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1" r:id="rId2"/>
    <p:sldId id="256" r:id="rId3"/>
    <p:sldId id="271" r:id="rId4"/>
    <p:sldId id="283" r:id="rId5"/>
    <p:sldId id="262" r:id="rId6"/>
    <p:sldId id="259" r:id="rId7"/>
    <p:sldId id="258" r:id="rId8"/>
    <p:sldId id="260" r:id="rId9"/>
    <p:sldId id="284" r:id="rId10"/>
    <p:sldId id="263" r:id="rId11"/>
    <p:sldId id="266" r:id="rId12"/>
    <p:sldId id="285" r:id="rId13"/>
    <p:sldId id="267" r:id="rId14"/>
    <p:sldId id="272" r:id="rId15"/>
    <p:sldId id="286" r:id="rId16"/>
    <p:sldId id="273" r:id="rId17"/>
    <p:sldId id="274" r:id="rId18"/>
    <p:sldId id="28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1" d="100"/>
          <a:sy n="61" d="100"/>
        </p:scale>
        <p:origin x="-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51AD0-B3FA-4D34-A950-F6D8B4E49EEB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0E8BE-76EA-4D42-BB17-6238302353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528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0E8BE-76EA-4D42-BB17-62383023537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506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0E8BE-76EA-4D42-BB17-62383023537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65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E38-F963-4287-B3AB-A79E3DDF4CCE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4801-21F2-489A-A915-31A5533F2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E38-F963-4287-B3AB-A79E3DDF4CCE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4801-21F2-489A-A915-31A5533F2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E38-F963-4287-B3AB-A79E3DDF4CCE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4801-21F2-489A-A915-31A5533F2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E38-F963-4287-B3AB-A79E3DDF4CCE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4801-21F2-489A-A915-31A5533F2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E38-F963-4287-B3AB-A79E3DDF4CCE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4801-21F2-489A-A915-31A5533F2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E38-F963-4287-B3AB-A79E3DDF4CCE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4801-21F2-489A-A915-31A5533F2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E38-F963-4287-B3AB-A79E3DDF4CCE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4801-21F2-489A-A915-31A5533F2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E38-F963-4287-B3AB-A79E3DDF4CCE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4801-21F2-489A-A915-31A5533F2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E38-F963-4287-B3AB-A79E3DDF4CCE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4801-21F2-489A-A915-31A5533F2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E38-F963-4287-B3AB-A79E3DDF4CCE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4801-21F2-489A-A915-31A5533F2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BE38-F963-4287-B3AB-A79E3DDF4CCE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4801-21F2-489A-A915-31A5533F2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BBE38-F963-4287-B3AB-A79E3DDF4CCE}" type="datetimeFigureOut">
              <a:rPr lang="ru-RU" smtClean="0"/>
              <a:pPr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94801-21F2-489A-A915-31A5533F2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0" y="0"/>
            <a:ext cx="91757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221457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проекта </a:t>
            </a:r>
            <a:b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«Что нужно, чтобы в семье жить дружно?»</a:t>
            </a:r>
            <a:b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348880"/>
            <a:ext cx="7215238" cy="41519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проекта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Мироманова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Любовь Александровна –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дополнительного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МБУ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ЦДТ «Содружество»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 Новосибирск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май - июнь 2024г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3175"/>
            <a:ext cx="91821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7772400" cy="90805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Основной этап.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258744"/>
              </p:ext>
            </p:extLst>
          </p:nvPr>
        </p:nvGraphicFramePr>
        <p:xfrm>
          <a:off x="457200" y="836712"/>
          <a:ext cx="8435280" cy="5567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5823"/>
                <a:gridCol w="3717249"/>
                <a:gridCol w="1872208"/>
              </a:tblGrid>
              <a:tr h="81087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методы реализации проекта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реализации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565385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Знакомство с темой, целью и задачами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проекта.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Повысить</a:t>
                      </a:r>
                      <a:r>
                        <a:rPr lang="ru-RU" sz="1800" kern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интерес и любознательность </a:t>
                      </a:r>
                      <a:r>
                        <a:rPr lang="ru-RU" sz="1800" kern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детей.</a:t>
                      </a:r>
                      <a:endParaRPr lang="ru-RU" baseline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Развить умение работы в группе.</a:t>
                      </a:r>
                    </a:p>
                    <a:p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Развить умение составлять и доносить связный рассказ.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июня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2819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Разучивание 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стихов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конкурса чтецов, «Начинается семья с мамы, папы и меня»</a:t>
                      </a:r>
                    </a:p>
                    <a:p>
                      <a:pPr algn="l"/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Развить ораторские</a:t>
                      </a:r>
                      <a:r>
                        <a:rPr lang="ru-RU" sz="1800" kern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способности</a:t>
                      </a:r>
                      <a:r>
                        <a:rPr lang="ru-RU" sz="1800" kern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детей,</a:t>
                      </a:r>
                      <a:r>
                        <a:rPr lang="ru-RU" sz="1800" kern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умение ярко и эмоционально донести до зрителя содержание стихотворения.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Вовлечь детей в творческий процесс.</a:t>
                      </a:r>
                      <a:r>
                        <a:rPr lang="ru-RU" sz="1800" kern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kern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3-13 июня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49291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Подготовка к  конкурсу рисунков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асфальте «Вместе-дружная семья»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эскиза.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Развить творческие способности детей.</a:t>
                      </a:r>
                    </a:p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Вовлечь как можно больше  детей  в творческий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процесс.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3-4 июня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3175"/>
            <a:ext cx="91821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293749"/>
              </p:ext>
            </p:extLst>
          </p:nvPr>
        </p:nvGraphicFramePr>
        <p:xfrm>
          <a:off x="308112" y="285759"/>
          <a:ext cx="8527775" cy="6292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2581"/>
                <a:gridCol w="4147571"/>
                <a:gridCol w="1887623"/>
              </a:tblGrid>
              <a:tr h="80643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и методы реализации проекта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реализации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20131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 Организовать выставку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фото работ  «Семейный портрет в интерьере»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Развить</a:t>
                      </a:r>
                      <a:r>
                        <a:rPr lang="ru-RU" sz="1800" kern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умение отражать свои впечатления в разнообразной деятельности.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Вовлечь не только детей, но и родителей в образовательное пространство </a:t>
                      </a:r>
                      <a:r>
                        <a:rPr lang="ru-RU" sz="1800" kern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отряда, лагеря. </a:t>
                      </a:r>
                      <a:endParaRPr lang="ru-RU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3-15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июня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8731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Подготовить отряды  к коллективному песенному конкурсу «Неразлучные друзья есть на белом свете»  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Развить творческий потенциал, художественные способности, коммуникативные навыки. Развить чувство ответственности за  итог коллективной работы.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Вовлечь детей в творческий процесс и пробудить здоровую конкуренцию.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3-18 июня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5435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Коллективный театрализованный творческий конкурс сценок «Из семейной жизни»</a:t>
                      </a:r>
                    </a:p>
                    <a:p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Развить творческие потенциал, навыки творческого сотрудничества, организаторские и коммуникативные навыки. Воспитать</a:t>
                      </a:r>
                      <a:r>
                        <a:rPr lang="ru-RU" sz="1800" kern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культуру общения. </a:t>
                      </a:r>
                    </a:p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Вовлечь детей в творческий процесс.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3-11 июня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10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3175"/>
            <a:ext cx="91821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74146"/>
              </p:ext>
            </p:extLst>
          </p:nvPr>
        </p:nvGraphicFramePr>
        <p:xfrm>
          <a:off x="467544" y="692695"/>
          <a:ext cx="8352927" cy="5494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09"/>
                <a:gridCol w="3696411"/>
                <a:gridCol w="1872207"/>
              </a:tblGrid>
              <a:tr h="79596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методы реализации проекта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реализации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523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 Творческий конкурс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«Я – семейный </a:t>
                      </a: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блогер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Развить творческое воображение, эрудицию, образное мышление и коммуникативные навыки.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Вовлечь детей в творческий процесс.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3-16 июня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8609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Творческий конкурс «Родословная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моей семьи»</a:t>
                      </a:r>
                    </a:p>
                    <a:p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Развить любознательность, художественные способности, расширить кругозор. Вовлечь детей в творческий процесс. </a:t>
                      </a:r>
                    </a:p>
                    <a:p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3-13 июня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5828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Подготовить ведущих для проведения заключительного мероприятия в рамках проекта.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Развить артистичность, дикцию, </a:t>
                      </a:r>
                      <a:r>
                        <a:rPr lang="ru-RU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коммуникативность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умение свободно и понятно 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доносить излагаемый материал.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3-17 июня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03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3175"/>
            <a:ext cx="91821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32656"/>
            <a:ext cx="8229600" cy="64807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   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Заключительный этап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363024"/>
              </p:ext>
            </p:extLst>
          </p:nvPr>
        </p:nvGraphicFramePr>
        <p:xfrm>
          <a:off x="467544" y="836713"/>
          <a:ext cx="8316296" cy="5654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940"/>
                <a:gridCol w="3778772"/>
                <a:gridCol w="1907584"/>
              </a:tblGrid>
              <a:tr h="8652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методы реализации проекта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реализации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55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Провести театрализованный конкурса  сценок «Из семейной жизни» между отрядами. 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Выявить  лучшую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театрализованную работу, победителей за лучшую мужскую и женскую роль.</a:t>
                      </a:r>
                    </a:p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Вовлечь детей в творческий процесс.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июня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127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Провести коллективный песенный конкурс «Неразлучные друзья есть на белом свете»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Выявить лучший отрядный хор, исполнивший песню ярко,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образно, эмоционально.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Вовлечь детей в коллективный творческий процесс.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392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Провести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конкурс рисунков на асфальте «Вместе-дружная семья»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Выявить победителей в конкурсе рисунков, сумевших передать тему  доходчиво и ярко.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Вовлечь детей в творческий процесс.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15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3175"/>
            <a:ext cx="91821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517050"/>
              </p:ext>
            </p:extLst>
          </p:nvPr>
        </p:nvGraphicFramePr>
        <p:xfrm>
          <a:off x="395536" y="476672"/>
          <a:ext cx="8424935" cy="5754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5510"/>
                <a:gridCol w="3629414"/>
                <a:gridCol w="1940011"/>
              </a:tblGrid>
              <a:tr h="10798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методы реализации проекта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реализации.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414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Провести выставку фото работ  «Семейный портрет в интерьере»</a:t>
                      </a:r>
                    </a:p>
                    <a:p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Выявить победителей конкурса, предоставивших на выставку лучшие семейные фото.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Вовлечь детей и родителей в творческий процесс.</a:t>
                      </a:r>
                    </a:p>
                    <a:p>
                      <a:endParaRPr lang="ru-RU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июня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665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Провести творческий конкурс  «Я – семейный </a:t>
                      </a: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блогер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Выявить победителей творческого конкурса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лучшее видео.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Вовлечь детей и родителей в творческий процесс</a:t>
                      </a:r>
                    </a:p>
                    <a:p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665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Провести творческий конкурс «Родословная моей семьи»</a:t>
                      </a:r>
                    </a:p>
                    <a:p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Выявить победителей творческого конкурса на лучшую семейную родословную . Вовлечь детей и родителей в творческий процесс</a:t>
                      </a:r>
                    </a:p>
                    <a:p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июня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65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3175"/>
            <a:ext cx="91821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204845"/>
              </p:ext>
            </p:extLst>
          </p:nvPr>
        </p:nvGraphicFramePr>
        <p:xfrm>
          <a:off x="467544" y="548678"/>
          <a:ext cx="8208911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3"/>
                <a:gridCol w="3384377"/>
                <a:gridCol w="2088231"/>
              </a:tblGrid>
              <a:tr h="7208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методы реализации проекта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реализации.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2087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 Провести конкурс чтецов «Начинается семья с мамы, папы и меня»</a:t>
                      </a:r>
                    </a:p>
                    <a:p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Выявить лучших чтецов в отряде и отобрать самые яркие и эмоциональные работы на заключительный концерт. 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июня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208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 Провести заключительное мероприятие в рамках проекта  «Что  нужно, чтобы в семье жить дружно», включающее в себя  награждение участников проекта за  лучшие видео, фото, сценки, рисунки, стихи и песни.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Создать у детей чёткое понимание о значимости их семьи, о роли каждого члена семьи в создании атмосферы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любви, уважения и взаимопонимания.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Провести заключительное мероприятие и наградить победителей в каждой номинации.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июня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56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3175"/>
            <a:ext cx="91821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1124744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значимость реализации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640960" cy="6264696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endParaRPr lang="ru-RU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детей: </a:t>
            </a:r>
          </a:p>
          <a:p>
            <a:pPr lvl="0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интереса к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истории своей семьи и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желание участвовать в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этой истории.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гражданских качеств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личности: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любовь, уважение, сострадание,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гордость, гуманизм, желание сохранить и приумножить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историю своей семьи.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умений связно выражать свои мысли.</a:t>
            </a:r>
          </a:p>
          <a:p>
            <a:pPr lvl="0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 художественного и эстетического вкуса детей.</a:t>
            </a:r>
          </a:p>
          <a:p>
            <a:pPr lvl="0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педагогов: </a:t>
            </a:r>
          </a:p>
          <a:p>
            <a:pPr lvl="0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конструктивного сотрудничества педагогов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МБУДО ЦДТ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«Содружество» и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СОШ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№23.</a:t>
            </a:r>
          </a:p>
          <a:p>
            <a:pPr lvl="0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Обогащение развивающей и образовательной среды.</a:t>
            </a:r>
          </a:p>
          <a:p>
            <a:pPr lvl="0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проекта на педсовете и в интернет пространстве.</a:t>
            </a:r>
          </a:p>
          <a:p>
            <a:pPr lvl="0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родителей: </a:t>
            </a:r>
          </a:p>
          <a:p>
            <a:pPr lvl="0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родителей в образовательное и культурное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пространство школы и ЦДТ «Содружество» г. Новосибирска. 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035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3175"/>
            <a:ext cx="91821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Прогнозируемые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результаты: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712968" cy="5976664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Создана презентация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»Что нужно, чтобы в семье жить дружно»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Проведён театрализованный конкурс сценок «Из семейной жизни»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Проведён коллективный песенный конкурс «Неразлучные друзья есть на белом свете».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Создана и проведена выставка фото работ «Семейный портрет в интерьере»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Проведён творческий конкурс «Я – семейный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блогер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чтецов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«Начинается семья с мамы, папы и меня»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Проведён творческий конкурс «Родословная моей семьи»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заключительном мероприятии дети награждены грамотами и ценными подарками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конкурсов.</a:t>
            </a:r>
          </a:p>
          <a:p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50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3175"/>
            <a:ext cx="91503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676456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 новых  встреч.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1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542" y="0"/>
            <a:ext cx="91757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0"/>
            <a:ext cx="4392488" cy="134076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Содержание.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79512" y="1556792"/>
            <a:ext cx="5472608" cy="53012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Гипотеза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Актуальность.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Сроки реализации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Тип проекта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Состав участников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Цели и задачи проекта.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Механизм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проекта.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Содержание работы.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Прогнозируемые результаты.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Практическая значимость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5436096" y="620688"/>
            <a:ext cx="3729112" cy="5505475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 – источник вдохновения,</a:t>
            </a:r>
            <a:b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рядом взрослые и дети,</a:t>
            </a:r>
            <a:b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семье от всех невзгод спасение,</a:t>
            </a:r>
            <a:b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Здесь друг за друга все в ответе.</a:t>
            </a:r>
            <a:b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О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В.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Токмакова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3175"/>
            <a:ext cx="91757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72819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 проекта: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7992888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 указом президента в России объявлен годом семьи. Главную роль в становлении его личности на разных этапах жизни играют его самые близкие люди - мамы, папы, бабушки и дедушки. От того, какой пример они покажут, какие ценности сформируют, чему научат своего ребёнка, напрямую зависит его счастливое будущее. В наши дни очень важно ещё в детстве сформировать у детей отношение к семье как основе основ, научить уважать старшее поколение и заботиться о младшем, быть ответственным за себя и за членов своей семьи, совершать лишь добрые поступки, быть достойным членом общества. </a:t>
            </a: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5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0" y="0"/>
            <a:ext cx="91757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проекта. 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сохранения семейных ценностей, возрождения семейных традиций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 сейчас особенно 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актуальной и определяется той огромной ролью, которую играет семья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развитии и формировании социально-нравственной культуры ребёнка.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проект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позволит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детям поделиться впечатлениями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личным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опытом, даст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педагогам сформировать у детей понятия «Моя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семья».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самое главное, проект будет способствовать укреплению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семьи.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 во все времена оказывала огромное влияние на детей. Именно семья может создать для ребенка атмосферу душевного комфорта, помочь почувствовать свою защищенность, уверенность в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674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3175"/>
            <a:ext cx="91757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реализации проекта: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</a:t>
            </a:r>
            <a:r>
              <a:rPr lang="ru-RU" dirty="0" smtClean="0">
                <a:solidFill>
                  <a:srgbClr val="002060"/>
                </a:solidFill>
              </a:rPr>
              <a:t>  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755576" y="3432175"/>
            <a:ext cx="7931224" cy="34258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Тип проекта: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Творческий, групповой, интегрированный. </a:t>
            </a:r>
          </a:p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Состав участников: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Воспитатели, вожатые,  дети лагеря дневного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пребывания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учащиеся вокальной студии «Капель»  МБУДО ЦДТ «Содружество»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404664"/>
            <a:ext cx="56886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ea typeface="+mj-ea"/>
                <a:cs typeface="+mj-cs"/>
              </a:rPr>
              <a:t/>
            </a:r>
            <a:br>
              <a:rPr lang="ru-RU" sz="3600" b="1" dirty="0">
                <a:solidFill>
                  <a:srgbClr val="FF0000"/>
                </a:solidFill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336120"/>
            <a:ext cx="8568952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100" b="1" dirty="0">
                <a:solidFill>
                  <a:srgbClr val="002060"/>
                </a:solidFill>
                <a:ea typeface="+mj-ea"/>
                <a:cs typeface="+mj-cs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28 мая по 20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июня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2024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года, с детьми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лагеря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дневного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пребывания «Солнышко»,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расположенного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базе  МБОУ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СОШ №23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г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Новосибирска.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3175"/>
            <a:ext cx="91821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57158" y="764704"/>
            <a:ext cx="8501122" cy="58326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роли семьи в становлении личности ребёнка.</a:t>
            </a:r>
          </a:p>
          <a:p>
            <a:pPr>
              <a:buNone/>
            </a:pPr>
            <a:endParaRPr lang="ru-RU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Воспитать уважительное отношение к истории своей семь.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Развить чувство гордости за свою семью, чувство собственного достоинства.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Помочь детям оценить значимость семьи в своей жизни. </a:t>
            </a: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3175"/>
            <a:ext cx="91821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000125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Механизм реализации проекта:</a:t>
            </a:r>
            <a:b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Подготовительный этап.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170281"/>
              </p:ext>
            </p:extLst>
          </p:nvPr>
        </p:nvGraphicFramePr>
        <p:xfrm>
          <a:off x="457201" y="1196753"/>
          <a:ext cx="8363270" cy="5342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074"/>
                <a:gridCol w="3888981"/>
                <a:gridCol w="1944215"/>
              </a:tblGrid>
              <a:tr h="110752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и методы реализации проекта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реализации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023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Разработка проекта автором.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интересного, содержательного и познавательного досуга для детей,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отдыхающих в лагере дневного пребывания.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15 - 30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13699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Утверждение с администрацией ЛДП.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Объединение  усилий по нравственному воспитанию подрастающего поколения между ЦДТ «Содружество» и СОШ №23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г. Новосибирска. 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июня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33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Сбор иллюстративного материала по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теме «Семья»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презентации для проведения различных конкурсов в рамках реализации проекта, для итогового мероприятия.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3175"/>
            <a:ext cx="91821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427795"/>
              </p:ext>
            </p:extLst>
          </p:nvPr>
        </p:nvGraphicFramePr>
        <p:xfrm>
          <a:off x="380364" y="476671"/>
          <a:ext cx="8383272" cy="559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424"/>
                <a:gridCol w="3485444"/>
                <a:gridCol w="2103404"/>
              </a:tblGrid>
              <a:tr h="11461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и методы реализации проекта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реализации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900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 Подготовка материала для театрализованного конкурса «Из семейной жизни»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навыков творческого сотрудничества, организаторских способностей участников проекта. 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мая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20914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Сбор инвентаря для конкурса рисунков на асфальте «Вместе -дружная семья»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отрядных вожатых в  сбор инвентаря.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63421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Подбор пословиц, поговорок, загадок для заключительного мероприятия «Что нужно, чтобы в семье жить дружно»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Сделать мероприятие ярким, запоминающимся. Вовлечь как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можно больше участников в  проведение заключительного мероприятия. 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мая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155575"/>
            <a:ext cx="91821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3175"/>
            <a:ext cx="91821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232592"/>
              </p:ext>
            </p:extLst>
          </p:nvPr>
        </p:nvGraphicFramePr>
        <p:xfrm>
          <a:off x="467544" y="548679"/>
          <a:ext cx="8424935" cy="5422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1"/>
                <a:gridCol w="3384377"/>
                <a:gridCol w="2232247"/>
              </a:tblGrid>
              <a:tr h="75897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и методы реализации проекта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реализации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897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Подбор песенного материала для конкурса песен о семье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«Мир дому твоему»</a:t>
                      </a:r>
                      <a:endParaRPr lang="ru-RU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коммуникативных способностей участников, умения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работать в коллективе, раскрытие их 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творческого потенциала.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мая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897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 Подбор стихов для конкурса чтецов, посвящённых «Начинается семья с мамы, папы и меня»</a:t>
                      </a:r>
                    </a:p>
                    <a:p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творческого потенциала и гражданской позиции участников. 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мая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89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 Разработка сценария заключительного мероприятия.</a:t>
                      </a:r>
                    </a:p>
                    <a:p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Сделать из мероприятия Праздник Семьи, вовлечь в праздничное действие как можно больше участников. </a:t>
                      </a:r>
                    </a:p>
                    <a:p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мая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53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1550</Words>
  <Application>Microsoft Office PowerPoint</Application>
  <PresentationFormat>Экран (4:3)</PresentationFormat>
  <Paragraphs>186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проекта  «Что нужно, чтобы в семье жить дружно?» </vt:lpstr>
      <vt:lpstr>Содержание.</vt:lpstr>
      <vt:lpstr>Гипотеза проекта:</vt:lpstr>
      <vt:lpstr>Актуальность проекта. </vt:lpstr>
      <vt:lpstr>Срок реализации проекта:</vt:lpstr>
      <vt:lpstr>Презентация PowerPoint</vt:lpstr>
      <vt:lpstr>     Механизм реализации проекта:   Подготовительный этап.</vt:lpstr>
      <vt:lpstr>Презентация PowerPoint</vt:lpstr>
      <vt:lpstr>Презентация PowerPoint</vt:lpstr>
      <vt:lpstr>        Основной этап.</vt:lpstr>
      <vt:lpstr>Презентация PowerPoint</vt:lpstr>
      <vt:lpstr>Презентация PowerPoint</vt:lpstr>
      <vt:lpstr>    Заключительный этап. </vt:lpstr>
      <vt:lpstr>Презентация PowerPoint</vt:lpstr>
      <vt:lpstr>Презентация PowerPoint</vt:lpstr>
      <vt:lpstr>Практическая значимость реализации проекта</vt:lpstr>
      <vt:lpstr>Прогнозируемые результаты:</vt:lpstr>
      <vt:lpstr>До  новых  встреч.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па</cp:lastModifiedBy>
  <cp:revision>65</cp:revision>
  <dcterms:created xsi:type="dcterms:W3CDTF">2023-06-05T05:08:02Z</dcterms:created>
  <dcterms:modified xsi:type="dcterms:W3CDTF">2024-06-04T12:45:16Z</dcterms:modified>
</cp:coreProperties>
</file>