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sldIdLst>
    <p:sldId id="258" r:id="rId2"/>
    <p:sldId id="259" r:id="rId3"/>
    <p:sldId id="260" r:id="rId4"/>
    <p:sldId id="276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57" r:id="rId13"/>
    <p:sldId id="268" r:id="rId14"/>
    <p:sldId id="269" r:id="rId15"/>
    <p:sldId id="271" r:id="rId16"/>
    <p:sldId id="270" r:id="rId17"/>
    <p:sldId id="272" r:id="rId18"/>
    <p:sldId id="273" r:id="rId19"/>
    <p:sldId id="274" r:id="rId20"/>
    <p:sldId id="275" r:id="rId21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2" autoAdjust="0"/>
    <p:restoredTop sz="94660"/>
  </p:normalViewPr>
  <p:slideViewPr>
    <p:cSldViewPr snapToGrid="0">
      <p:cViewPr varScale="1">
        <p:scale>
          <a:sx n="70" d="100"/>
          <a:sy n="70" d="100"/>
        </p:scale>
        <p:origin x="66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microsoft.com/office/2016/11/relationships/changesInfo" Target="changesInfos/changesInfo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Виктория Газатова" userId="2f6042396e765627" providerId="LiveId" clId="{7A3B968B-4796-4AFC-9B07-88A3FD75DC75}"/>
    <pc:docChg chg="modSld">
      <pc:chgData name="Виктория Газатова" userId="2f6042396e765627" providerId="LiveId" clId="{7A3B968B-4796-4AFC-9B07-88A3FD75DC75}" dt="2024-06-24T17:06:12.739" v="40" actId="20577"/>
      <pc:docMkLst>
        <pc:docMk/>
      </pc:docMkLst>
      <pc:sldChg chg="modSp mod">
        <pc:chgData name="Виктория Газатова" userId="2f6042396e765627" providerId="LiveId" clId="{7A3B968B-4796-4AFC-9B07-88A3FD75DC75}" dt="2024-06-24T17:06:12.739" v="40" actId="20577"/>
        <pc:sldMkLst>
          <pc:docMk/>
          <pc:sldMk cId="182704313" sldId="261"/>
        </pc:sldMkLst>
        <pc:spChg chg="mod">
          <ac:chgData name="Виктория Газатова" userId="2f6042396e765627" providerId="LiveId" clId="{7A3B968B-4796-4AFC-9B07-88A3FD75DC75}" dt="2024-06-24T17:06:12.739" v="40" actId="20577"/>
          <ac:spMkLst>
            <pc:docMk/>
            <pc:sldMk cId="182704313" sldId="261"/>
            <ac:spMk id="3" creationId="{FC5868DD-1553-D710-11D2-83EC91E2E8BE}"/>
          </ac:spMkLst>
        </pc:sp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4D5C198-2C20-451B-A972-2E650F0F0C32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154435DD-A511-4EF3-8804-41F99BAFCC27}">
      <dgm:prSet/>
      <dgm:spPr/>
      <dgm:t>
        <a:bodyPr/>
        <a:lstStyle/>
        <a:p>
          <a:r>
            <a:rPr lang="ru-RU" b="0" i="0"/>
            <a:t>Как вы понимаете слова </a:t>
          </a:r>
          <a:r>
            <a:rPr lang="ru-RU" b="0" i="1"/>
            <a:t>не покладая рук</a:t>
          </a:r>
          <a:r>
            <a:rPr lang="ru-RU" b="0" i="0"/>
            <a:t>? </a:t>
          </a:r>
          <a:endParaRPr lang="en-US"/>
        </a:p>
      </dgm:t>
    </dgm:pt>
    <dgm:pt modelId="{ED3850C0-D12F-495F-A715-44832CCE89D4}" type="parTrans" cxnId="{0BBE2EF5-EBB7-477C-9DB9-22678BB8D167}">
      <dgm:prSet/>
      <dgm:spPr/>
      <dgm:t>
        <a:bodyPr/>
        <a:lstStyle/>
        <a:p>
          <a:endParaRPr lang="en-US"/>
        </a:p>
      </dgm:t>
    </dgm:pt>
    <dgm:pt modelId="{FCCD4B6A-0DD9-4272-B31F-963F930E5969}" type="sibTrans" cxnId="{0BBE2EF5-EBB7-477C-9DB9-22678BB8D167}">
      <dgm:prSet/>
      <dgm:spPr/>
      <dgm:t>
        <a:bodyPr/>
        <a:lstStyle/>
        <a:p>
          <a:endParaRPr lang="en-US"/>
        </a:p>
      </dgm:t>
    </dgm:pt>
    <dgm:pt modelId="{1902B4E8-5B72-45FA-835D-F1480A994C28}">
      <dgm:prSet/>
      <dgm:spPr/>
      <dgm:t>
        <a:bodyPr/>
        <a:lstStyle/>
        <a:p>
          <a:r>
            <a:rPr lang="ru-RU" b="0" i="0"/>
            <a:t>Чем является это словосочетание? </a:t>
          </a:r>
          <a:endParaRPr lang="en-US"/>
        </a:p>
      </dgm:t>
    </dgm:pt>
    <dgm:pt modelId="{0EB2DD34-871A-4EBC-A968-982772E6A0B7}" type="parTrans" cxnId="{D3646B99-71AF-4772-8D38-A07152096A65}">
      <dgm:prSet/>
      <dgm:spPr/>
      <dgm:t>
        <a:bodyPr/>
        <a:lstStyle/>
        <a:p>
          <a:endParaRPr lang="en-US"/>
        </a:p>
      </dgm:t>
    </dgm:pt>
    <dgm:pt modelId="{E3E75680-5505-4296-B45C-D12243E1960C}" type="sibTrans" cxnId="{D3646B99-71AF-4772-8D38-A07152096A65}">
      <dgm:prSet/>
      <dgm:spPr/>
      <dgm:t>
        <a:bodyPr/>
        <a:lstStyle/>
        <a:p>
          <a:endParaRPr lang="en-US"/>
        </a:p>
      </dgm:t>
    </dgm:pt>
    <dgm:pt modelId="{F8BA3E3E-53C7-4FE2-9E5D-0E018987C2E4}" type="pres">
      <dgm:prSet presAssocID="{64D5C198-2C20-451B-A972-2E650F0F0C32}" presName="linear" presStyleCnt="0">
        <dgm:presLayoutVars>
          <dgm:animLvl val="lvl"/>
          <dgm:resizeHandles val="exact"/>
        </dgm:presLayoutVars>
      </dgm:prSet>
      <dgm:spPr/>
    </dgm:pt>
    <dgm:pt modelId="{72FE782A-5DC2-4E73-B1B5-C234F81680F3}" type="pres">
      <dgm:prSet presAssocID="{154435DD-A511-4EF3-8804-41F99BAFCC27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259B27A8-4380-4A67-833B-76DF746827B4}" type="pres">
      <dgm:prSet presAssocID="{FCCD4B6A-0DD9-4272-B31F-963F930E5969}" presName="spacer" presStyleCnt="0"/>
      <dgm:spPr/>
    </dgm:pt>
    <dgm:pt modelId="{052983E6-2DFD-4DB9-B2F4-CB5ABCF93A86}" type="pres">
      <dgm:prSet presAssocID="{1902B4E8-5B72-45FA-835D-F1480A994C28}" presName="parentText" presStyleLbl="node1" presStyleIdx="1" presStyleCnt="2">
        <dgm:presLayoutVars>
          <dgm:chMax val="0"/>
          <dgm:bulletEnabled val="1"/>
        </dgm:presLayoutVars>
      </dgm:prSet>
      <dgm:spPr/>
    </dgm:pt>
  </dgm:ptLst>
  <dgm:cxnLst>
    <dgm:cxn modelId="{F7CC490A-95A2-4602-8EFA-1F81515C747A}" type="presOf" srcId="{154435DD-A511-4EF3-8804-41F99BAFCC27}" destId="{72FE782A-5DC2-4E73-B1B5-C234F81680F3}" srcOrd="0" destOrd="0" presId="urn:microsoft.com/office/officeart/2005/8/layout/vList2"/>
    <dgm:cxn modelId="{660A4F69-C3D7-4754-A695-8EC2C8265FC8}" type="presOf" srcId="{64D5C198-2C20-451B-A972-2E650F0F0C32}" destId="{F8BA3E3E-53C7-4FE2-9E5D-0E018987C2E4}" srcOrd="0" destOrd="0" presId="urn:microsoft.com/office/officeart/2005/8/layout/vList2"/>
    <dgm:cxn modelId="{D3646B99-71AF-4772-8D38-A07152096A65}" srcId="{64D5C198-2C20-451B-A972-2E650F0F0C32}" destId="{1902B4E8-5B72-45FA-835D-F1480A994C28}" srcOrd="1" destOrd="0" parTransId="{0EB2DD34-871A-4EBC-A968-982772E6A0B7}" sibTransId="{E3E75680-5505-4296-B45C-D12243E1960C}"/>
    <dgm:cxn modelId="{0BA4D4EF-3264-4A90-814D-6FC1A77C7770}" type="presOf" srcId="{1902B4E8-5B72-45FA-835D-F1480A994C28}" destId="{052983E6-2DFD-4DB9-B2F4-CB5ABCF93A86}" srcOrd="0" destOrd="0" presId="urn:microsoft.com/office/officeart/2005/8/layout/vList2"/>
    <dgm:cxn modelId="{0BBE2EF5-EBB7-477C-9DB9-22678BB8D167}" srcId="{64D5C198-2C20-451B-A972-2E650F0F0C32}" destId="{154435DD-A511-4EF3-8804-41F99BAFCC27}" srcOrd="0" destOrd="0" parTransId="{ED3850C0-D12F-495F-A715-44832CCE89D4}" sibTransId="{FCCD4B6A-0DD9-4272-B31F-963F930E5969}"/>
    <dgm:cxn modelId="{75C290EE-BA4E-42AE-973E-204FB38DAED7}" type="presParOf" srcId="{F8BA3E3E-53C7-4FE2-9E5D-0E018987C2E4}" destId="{72FE782A-5DC2-4E73-B1B5-C234F81680F3}" srcOrd="0" destOrd="0" presId="urn:microsoft.com/office/officeart/2005/8/layout/vList2"/>
    <dgm:cxn modelId="{F1E825A2-07B7-47DC-871E-700324ECFBE9}" type="presParOf" srcId="{F8BA3E3E-53C7-4FE2-9E5D-0E018987C2E4}" destId="{259B27A8-4380-4A67-833B-76DF746827B4}" srcOrd="1" destOrd="0" presId="urn:microsoft.com/office/officeart/2005/8/layout/vList2"/>
    <dgm:cxn modelId="{CAADEF9A-5A22-4223-9A42-9FCC26F0E156}" type="presParOf" srcId="{F8BA3E3E-53C7-4FE2-9E5D-0E018987C2E4}" destId="{052983E6-2DFD-4DB9-B2F4-CB5ABCF93A86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AD4ED4F-255C-435B-AAF7-29E6834E596B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92AC0372-A385-45F5-A532-51A0DFAF9C40}">
      <dgm:prSet/>
      <dgm:spPr/>
      <dgm:t>
        <a:bodyPr/>
        <a:lstStyle/>
        <a:p>
          <a:r>
            <a:rPr lang="ru-RU" dirty="0"/>
            <a:t>Весенняя вода </a:t>
          </a:r>
          <a:r>
            <a:rPr lang="ru-RU" u="sng" dirty="0"/>
            <a:t>разлилась</a:t>
          </a:r>
          <a:r>
            <a:rPr lang="ru-RU" dirty="0"/>
            <a:t>, </a:t>
          </a:r>
          <a:r>
            <a:rPr lang="ru-RU" u="sng" dirty="0"/>
            <a:t>затопив</a:t>
          </a:r>
          <a:r>
            <a:rPr lang="ru-RU" dirty="0"/>
            <a:t> березовую рощу.</a:t>
          </a:r>
          <a:endParaRPr lang="en-US" dirty="0"/>
        </a:p>
      </dgm:t>
    </dgm:pt>
    <dgm:pt modelId="{276CB288-9E95-4371-83B5-DE7016B4DB76}" type="parTrans" cxnId="{220E7FE3-7019-46C2-842F-5F3FC3C9B638}">
      <dgm:prSet/>
      <dgm:spPr/>
      <dgm:t>
        <a:bodyPr/>
        <a:lstStyle/>
        <a:p>
          <a:endParaRPr lang="en-US"/>
        </a:p>
      </dgm:t>
    </dgm:pt>
    <dgm:pt modelId="{B7398414-038A-4D70-91FD-6E06A855467E}" type="sibTrans" cxnId="{220E7FE3-7019-46C2-842F-5F3FC3C9B638}">
      <dgm:prSet/>
      <dgm:spPr/>
      <dgm:t>
        <a:bodyPr/>
        <a:lstStyle/>
        <a:p>
          <a:endParaRPr lang="en-US"/>
        </a:p>
      </dgm:t>
    </dgm:pt>
    <dgm:pt modelId="{9CB525E7-1B57-45DD-8A54-F0F99EE0B86D}">
      <dgm:prSet/>
      <dgm:spPr/>
      <dgm:t>
        <a:bodyPr/>
        <a:lstStyle/>
        <a:p>
          <a:pPr rtl="0"/>
          <a:r>
            <a:rPr lang="ru-RU" dirty="0"/>
            <a:t>             ↓                                                 ↓</a:t>
          </a:r>
          <a:endParaRPr lang="en-US" dirty="0"/>
        </a:p>
      </dgm:t>
    </dgm:pt>
    <dgm:pt modelId="{C5930398-7A68-4BA8-9DBC-B0F31748BBE0}" type="parTrans" cxnId="{6EA25233-8AFB-4D97-B025-22CB9A715A6A}">
      <dgm:prSet/>
      <dgm:spPr/>
      <dgm:t>
        <a:bodyPr/>
        <a:lstStyle/>
        <a:p>
          <a:endParaRPr lang="en-US"/>
        </a:p>
      </dgm:t>
    </dgm:pt>
    <dgm:pt modelId="{7945E22A-A74C-49E7-B4E5-E284D0AEAD0E}" type="sibTrans" cxnId="{6EA25233-8AFB-4D97-B025-22CB9A715A6A}">
      <dgm:prSet/>
      <dgm:spPr/>
      <dgm:t>
        <a:bodyPr/>
        <a:lstStyle/>
        <a:p>
          <a:endParaRPr lang="en-US"/>
        </a:p>
      </dgm:t>
    </dgm:pt>
    <dgm:pt modelId="{4BA5D707-B6D7-48D3-A857-E91772ED5904}">
      <dgm:prSet/>
      <dgm:spPr/>
      <dgm:t>
        <a:bodyPr/>
        <a:lstStyle/>
        <a:p>
          <a:pPr rtl="0"/>
          <a:r>
            <a:rPr lang="ru-RU" dirty="0"/>
            <a:t>  основное действие         добавочное действие</a:t>
          </a:r>
          <a:endParaRPr lang="en-US" dirty="0"/>
        </a:p>
      </dgm:t>
    </dgm:pt>
    <dgm:pt modelId="{7FE85950-D805-4A14-AC5E-D838721FA3DA}" type="parTrans" cxnId="{3D90FAE8-30D9-415B-9173-7EAFF2C6F46C}">
      <dgm:prSet/>
      <dgm:spPr/>
      <dgm:t>
        <a:bodyPr/>
        <a:lstStyle/>
        <a:p>
          <a:endParaRPr lang="en-US"/>
        </a:p>
      </dgm:t>
    </dgm:pt>
    <dgm:pt modelId="{734C74BA-D0F2-4D3A-8379-21DB5959A13C}" type="sibTrans" cxnId="{3D90FAE8-30D9-415B-9173-7EAFF2C6F46C}">
      <dgm:prSet/>
      <dgm:spPr/>
      <dgm:t>
        <a:bodyPr/>
        <a:lstStyle/>
        <a:p>
          <a:endParaRPr lang="en-US"/>
        </a:p>
      </dgm:t>
    </dgm:pt>
    <dgm:pt modelId="{41CD63B0-C5AB-4E67-B44E-4512AEAD50BF}">
      <dgm:prSet/>
      <dgm:spPr/>
      <dgm:t>
        <a:bodyPr/>
        <a:lstStyle/>
        <a:p>
          <a:pPr rtl="0"/>
          <a:r>
            <a:rPr lang="ru-RU" dirty="0"/>
            <a:t>  должно совершать одно лицо</a:t>
          </a:r>
          <a:endParaRPr lang="en-US" dirty="0"/>
        </a:p>
      </dgm:t>
    </dgm:pt>
    <dgm:pt modelId="{17DABCF7-581D-42B1-AAB6-AA8DB77F1A59}" type="parTrans" cxnId="{9F0FB942-5AE1-4941-847B-052601A94A4F}">
      <dgm:prSet/>
      <dgm:spPr/>
      <dgm:t>
        <a:bodyPr/>
        <a:lstStyle/>
        <a:p>
          <a:endParaRPr lang="en-US"/>
        </a:p>
      </dgm:t>
    </dgm:pt>
    <dgm:pt modelId="{B3FF11C3-EA54-43BB-B5B6-19E207F4F0E1}" type="sibTrans" cxnId="{9F0FB942-5AE1-4941-847B-052601A94A4F}">
      <dgm:prSet/>
      <dgm:spPr/>
      <dgm:t>
        <a:bodyPr/>
        <a:lstStyle/>
        <a:p>
          <a:endParaRPr lang="en-US"/>
        </a:p>
      </dgm:t>
    </dgm:pt>
    <dgm:pt modelId="{327035F9-5913-4644-808E-564725EF717C}">
      <dgm:prSet/>
      <dgm:spPr/>
      <dgm:t>
        <a:bodyPr/>
        <a:lstStyle/>
        <a:p>
          <a:pPr rtl="0"/>
          <a:r>
            <a:rPr lang="ru-RU" dirty="0"/>
            <a:t>(т.е. один субъект действия)</a:t>
          </a:r>
          <a:endParaRPr lang="en-US" dirty="0"/>
        </a:p>
      </dgm:t>
    </dgm:pt>
    <dgm:pt modelId="{3D2310A5-3778-4F78-8163-6CC8AB7123BF}" type="parTrans" cxnId="{E3322EAB-3843-466F-9AC7-752D082A18C5}">
      <dgm:prSet/>
      <dgm:spPr/>
      <dgm:t>
        <a:bodyPr/>
        <a:lstStyle/>
        <a:p>
          <a:endParaRPr lang="en-US"/>
        </a:p>
      </dgm:t>
    </dgm:pt>
    <dgm:pt modelId="{0F1261A1-5DC4-491A-B8FA-AABB1DA1DE5A}" type="sibTrans" cxnId="{E3322EAB-3843-466F-9AC7-752D082A18C5}">
      <dgm:prSet/>
      <dgm:spPr/>
      <dgm:t>
        <a:bodyPr/>
        <a:lstStyle/>
        <a:p>
          <a:endParaRPr lang="en-US"/>
        </a:p>
      </dgm:t>
    </dgm:pt>
    <dgm:pt modelId="{EF67669B-CEDB-412B-B49C-BC44F3A6473B}">
      <dgm:prSet/>
      <dgm:spPr/>
      <dgm:t>
        <a:bodyPr/>
        <a:lstStyle/>
        <a:p>
          <a:r>
            <a:rPr lang="ru-RU" dirty="0"/>
            <a:t>(вода разлилась, и она же затопила)</a:t>
          </a:r>
          <a:endParaRPr lang="en-US" dirty="0"/>
        </a:p>
      </dgm:t>
    </dgm:pt>
    <dgm:pt modelId="{9DE64939-F28E-4CC8-A197-DE93DE39560F}" type="parTrans" cxnId="{C8368700-E8E0-44E3-8FE2-D4F893CC4BA7}">
      <dgm:prSet/>
      <dgm:spPr/>
      <dgm:t>
        <a:bodyPr/>
        <a:lstStyle/>
        <a:p>
          <a:endParaRPr lang="en-US"/>
        </a:p>
      </dgm:t>
    </dgm:pt>
    <dgm:pt modelId="{6B362B40-0959-4961-A6D9-7D97B6A175B9}" type="sibTrans" cxnId="{C8368700-E8E0-44E3-8FE2-D4F893CC4BA7}">
      <dgm:prSet/>
      <dgm:spPr/>
      <dgm:t>
        <a:bodyPr/>
        <a:lstStyle/>
        <a:p>
          <a:endParaRPr lang="en-US"/>
        </a:p>
      </dgm:t>
    </dgm:pt>
    <dgm:pt modelId="{03B89B71-6C64-44EB-BA54-6F1431BF4286}" type="pres">
      <dgm:prSet presAssocID="{0AD4ED4F-255C-435B-AAF7-29E6834E596B}" presName="linear" presStyleCnt="0">
        <dgm:presLayoutVars>
          <dgm:animLvl val="lvl"/>
          <dgm:resizeHandles val="exact"/>
        </dgm:presLayoutVars>
      </dgm:prSet>
      <dgm:spPr/>
    </dgm:pt>
    <dgm:pt modelId="{4E367D77-F8AC-4570-A51D-163313425275}" type="pres">
      <dgm:prSet presAssocID="{92AC0372-A385-45F5-A532-51A0DFAF9C40}" presName="parentText" presStyleLbl="node1" presStyleIdx="0" presStyleCnt="6">
        <dgm:presLayoutVars>
          <dgm:chMax val="0"/>
          <dgm:bulletEnabled val="1"/>
        </dgm:presLayoutVars>
      </dgm:prSet>
      <dgm:spPr/>
    </dgm:pt>
    <dgm:pt modelId="{D4E76541-B8D3-4306-BDF0-2F339E386080}" type="pres">
      <dgm:prSet presAssocID="{B7398414-038A-4D70-91FD-6E06A855467E}" presName="spacer" presStyleCnt="0"/>
      <dgm:spPr/>
    </dgm:pt>
    <dgm:pt modelId="{38273CC2-4C73-4652-9969-D8A93F45191E}" type="pres">
      <dgm:prSet presAssocID="{9CB525E7-1B57-45DD-8A54-F0F99EE0B86D}" presName="parentText" presStyleLbl="node1" presStyleIdx="1" presStyleCnt="6">
        <dgm:presLayoutVars>
          <dgm:chMax val="0"/>
          <dgm:bulletEnabled val="1"/>
        </dgm:presLayoutVars>
      </dgm:prSet>
      <dgm:spPr/>
    </dgm:pt>
    <dgm:pt modelId="{7726266E-D0E3-4416-96F6-56F76815B09A}" type="pres">
      <dgm:prSet presAssocID="{7945E22A-A74C-49E7-B4E5-E284D0AEAD0E}" presName="spacer" presStyleCnt="0"/>
      <dgm:spPr/>
    </dgm:pt>
    <dgm:pt modelId="{BB9EF957-B137-40E2-95F8-CDFBD2AB9383}" type="pres">
      <dgm:prSet presAssocID="{4BA5D707-B6D7-48D3-A857-E91772ED5904}" presName="parentText" presStyleLbl="node1" presStyleIdx="2" presStyleCnt="6">
        <dgm:presLayoutVars>
          <dgm:chMax val="0"/>
          <dgm:bulletEnabled val="1"/>
        </dgm:presLayoutVars>
      </dgm:prSet>
      <dgm:spPr/>
    </dgm:pt>
    <dgm:pt modelId="{6E25D54F-1ABD-4475-8292-2E1E676E1E02}" type="pres">
      <dgm:prSet presAssocID="{734C74BA-D0F2-4D3A-8379-21DB5959A13C}" presName="spacer" presStyleCnt="0"/>
      <dgm:spPr/>
    </dgm:pt>
    <dgm:pt modelId="{803B9398-391C-4F2B-9C77-6666A740C09B}" type="pres">
      <dgm:prSet presAssocID="{41CD63B0-C5AB-4E67-B44E-4512AEAD50BF}" presName="parentText" presStyleLbl="node1" presStyleIdx="3" presStyleCnt="6">
        <dgm:presLayoutVars>
          <dgm:chMax val="0"/>
          <dgm:bulletEnabled val="1"/>
        </dgm:presLayoutVars>
      </dgm:prSet>
      <dgm:spPr/>
    </dgm:pt>
    <dgm:pt modelId="{4715019E-AD42-449F-966F-9E753BF188BA}" type="pres">
      <dgm:prSet presAssocID="{B3FF11C3-EA54-43BB-B5B6-19E207F4F0E1}" presName="spacer" presStyleCnt="0"/>
      <dgm:spPr/>
    </dgm:pt>
    <dgm:pt modelId="{197C97A2-4025-4675-9282-FEEFB2CD7A8F}" type="pres">
      <dgm:prSet presAssocID="{327035F9-5913-4644-808E-564725EF717C}" presName="parentText" presStyleLbl="node1" presStyleIdx="4" presStyleCnt="6">
        <dgm:presLayoutVars>
          <dgm:chMax val="0"/>
          <dgm:bulletEnabled val="1"/>
        </dgm:presLayoutVars>
      </dgm:prSet>
      <dgm:spPr/>
    </dgm:pt>
    <dgm:pt modelId="{9C0BF655-8AD5-4FE9-AC66-B1DEFFA62FF5}" type="pres">
      <dgm:prSet presAssocID="{0F1261A1-5DC4-491A-B8FA-AABB1DA1DE5A}" presName="spacer" presStyleCnt="0"/>
      <dgm:spPr/>
    </dgm:pt>
    <dgm:pt modelId="{408B908B-3F31-4D2C-AEF9-E5CEB678EF21}" type="pres">
      <dgm:prSet presAssocID="{EF67669B-CEDB-412B-B49C-BC44F3A6473B}" presName="parentText" presStyleLbl="node1" presStyleIdx="5" presStyleCnt="6">
        <dgm:presLayoutVars>
          <dgm:chMax val="0"/>
          <dgm:bulletEnabled val="1"/>
        </dgm:presLayoutVars>
      </dgm:prSet>
      <dgm:spPr/>
    </dgm:pt>
  </dgm:ptLst>
  <dgm:cxnLst>
    <dgm:cxn modelId="{C8368700-E8E0-44E3-8FE2-D4F893CC4BA7}" srcId="{0AD4ED4F-255C-435B-AAF7-29E6834E596B}" destId="{EF67669B-CEDB-412B-B49C-BC44F3A6473B}" srcOrd="5" destOrd="0" parTransId="{9DE64939-F28E-4CC8-A197-DE93DE39560F}" sibTransId="{6B362B40-0959-4961-A6D9-7D97B6A175B9}"/>
    <dgm:cxn modelId="{EEB78811-13CD-425D-ADC9-8C76CD56EA8C}" type="presOf" srcId="{4BA5D707-B6D7-48D3-A857-E91772ED5904}" destId="{BB9EF957-B137-40E2-95F8-CDFBD2AB9383}" srcOrd="0" destOrd="0" presId="urn:microsoft.com/office/officeart/2005/8/layout/vList2"/>
    <dgm:cxn modelId="{6EA25233-8AFB-4D97-B025-22CB9A715A6A}" srcId="{0AD4ED4F-255C-435B-AAF7-29E6834E596B}" destId="{9CB525E7-1B57-45DD-8A54-F0F99EE0B86D}" srcOrd="1" destOrd="0" parTransId="{C5930398-7A68-4BA8-9DBC-B0F31748BBE0}" sibTransId="{7945E22A-A74C-49E7-B4E5-E284D0AEAD0E}"/>
    <dgm:cxn modelId="{6ABF4062-F7C0-485C-8F43-76230FAC1F10}" type="presOf" srcId="{41CD63B0-C5AB-4E67-B44E-4512AEAD50BF}" destId="{803B9398-391C-4F2B-9C77-6666A740C09B}" srcOrd="0" destOrd="0" presId="urn:microsoft.com/office/officeart/2005/8/layout/vList2"/>
    <dgm:cxn modelId="{9F0FB942-5AE1-4941-847B-052601A94A4F}" srcId="{0AD4ED4F-255C-435B-AAF7-29E6834E596B}" destId="{41CD63B0-C5AB-4E67-B44E-4512AEAD50BF}" srcOrd="3" destOrd="0" parTransId="{17DABCF7-581D-42B1-AAB6-AA8DB77F1A59}" sibTransId="{B3FF11C3-EA54-43BB-B5B6-19E207F4F0E1}"/>
    <dgm:cxn modelId="{21E0FA4F-9691-4145-B5ED-121D13E1EEDE}" type="presOf" srcId="{92AC0372-A385-45F5-A532-51A0DFAF9C40}" destId="{4E367D77-F8AC-4570-A51D-163313425275}" srcOrd="0" destOrd="0" presId="urn:microsoft.com/office/officeart/2005/8/layout/vList2"/>
    <dgm:cxn modelId="{BA47A199-FE65-4B2E-A359-35D829D3B4BD}" type="presOf" srcId="{0AD4ED4F-255C-435B-AAF7-29E6834E596B}" destId="{03B89B71-6C64-44EB-BA54-6F1431BF4286}" srcOrd="0" destOrd="0" presId="urn:microsoft.com/office/officeart/2005/8/layout/vList2"/>
    <dgm:cxn modelId="{EE8265A2-91A6-4DAB-BCE5-0EFA90B08ECE}" type="presOf" srcId="{EF67669B-CEDB-412B-B49C-BC44F3A6473B}" destId="{408B908B-3F31-4D2C-AEF9-E5CEB678EF21}" srcOrd="0" destOrd="0" presId="urn:microsoft.com/office/officeart/2005/8/layout/vList2"/>
    <dgm:cxn modelId="{E3322EAB-3843-466F-9AC7-752D082A18C5}" srcId="{0AD4ED4F-255C-435B-AAF7-29E6834E596B}" destId="{327035F9-5913-4644-808E-564725EF717C}" srcOrd="4" destOrd="0" parTransId="{3D2310A5-3778-4F78-8163-6CC8AB7123BF}" sibTransId="{0F1261A1-5DC4-491A-B8FA-AABB1DA1DE5A}"/>
    <dgm:cxn modelId="{220E7FE3-7019-46C2-842F-5F3FC3C9B638}" srcId="{0AD4ED4F-255C-435B-AAF7-29E6834E596B}" destId="{92AC0372-A385-45F5-A532-51A0DFAF9C40}" srcOrd="0" destOrd="0" parTransId="{276CB288-9E95-4371-83B5-DE7016B4DB76}" sibTransId="{B7398414-038A-4D70-91FD-6E06A855467E}"/>
    <dgm:cxn modelId="{3D90FAE8-30D9-415B-9173-7EAFF2C6F46C}" srcId="{0AD4ED4F-255C-435B-AAF7-29E6834E596B}" destId="{4BA5D707-B6D7-48D3-A857-E91772ED5904}" srcOrd="2" destOrd="0" parTransId="{7FE85950-D805-4A14-AC5E-D838721FA3DA}" sibTransId="{734C74BA-D0F2-4D3A-8379-21DB5959A13C}"/>
    <dgm:cxn modelId="{3F25D1FA-8521-4203-994F-A1316893BA66}" type="presOf" srcId="{9CB525E7-1B57-45DD-8A54-F0F99EE0B86D}" destId="{38273CC2-4C73-4652-9969-D8A93F45191E}" srcOrd="0" destOrd="0" presId="urn:microsoft.com/office/officeart/2005/8/layout/vList2"/>
    <dgm:cxn modelId="{90C553FD-2D31-42F3-B4D8-FB1EBD36BC9D}" type="presOf" srcId="{327035F9-5913-4644-808E-564725EF717C}" destId="{197C97A2-4025-4675-9282-FEEFB2CD7A8F}" srcOrd="0" destOrd="0" presId="urn:microsoft.com/office/officeart/2005/8/layout/vList2"/>
    <dgm:cxn modelId="{0D57DB7F-CED6-48B2-8ABE-F844A2BDEC5F}" type="presParOf" srcId="{03B89B71-6C64-44EB-BA54-6F1431BF4286}" destId="{4E367D77-F8AC-4570-A51D-163313425275}" srcOrd="0" destOrd="0" presId="urn:microsoft.com/office/officeart/2005/8/layout/vList2"/>
    <dgm:cxn modelId="{EC71B7AA-32AF-44A1-AC24-29FB415B498C}" type="presParOf" srcId="{03B89B71-6C64-44EB-BA54-6F1431BF4286}" destId="{D4E76541-B8D3-4306-BDF0-2F339E386080}" srcOrd="1" destOrd="0" presId="urn:microsoft.com/office/officeart/2005/8/layout/vList2"/>
    <dgm:cxn modelId="{67494371-EE6B-4AE0-B96A-3C86F519E9A4}" type="presParOf" srcId="{03B89B71-6C64-44EB-BA54-6F1431BF4286}" destId="{38273CC2-4C73-4652-9969-D8A93F45191E}" srcOrd="2" destOrd="0" presId="urn:microsoft.com/office/officeart/2005/8/layout/vList2"/>
    <dgm:cxn modelId="{2FE8FB53-47E8-40FE-B39A-E7F181EE4CE3}" type="presParOf" srcId="{03B89B71-6C64-44EB-BA54-6F1431BF4286}" destId="{7726266E-D0E3-4416-96F6-56F76815B09A}" srcOrd="3" destOrd="0" presId="urn:microsoft.com/office/officeart/2005/8/layout/vList2"/>
    <dgm:cxn modelId="{11E586CF-9FDF-426D-A9C1-62B4253F9554}" type="presParOf" srcId="{03B89B71-6C64-44EB-BA54-6F1431BF4286}" destId="{BB9EF957-B137-40E2-95F8-CDFBD2AB9383}" srcOrd="4" destOrd="0" presId="urn:microsoft.com/office/officeart/2005/8/layout/vList2"/>
    <dgm:cxn modelId="{13097551-BC8D-4895-8FC5-AB7ABC574BCF}" type="presParOf" srcId="{03B89B71-6C64-44EB-BA54-6F1431BF4286}" destId="{6E25D54F-1ABD-4475-8292-2E1E676E1E02}" srcOrd="5" destOrd="0" presId="urn:microsoft.com/office/officeart/2005/8/layout/vList2"/>
    <dgm:cxn modelId="{F5765047-6D24-4B46-AA85-D1F84C65D1F5}" type="presParOf" srcId="{03B89B71-6C64-44EB-BA54-6F1431BF4286}" destId="{803B9398-391C-4F2B-9C77-6666A740C09B}" srcOrd="6" destOrd="0" presId="urn:microsoft.com/office/officeart/2005/8/layout/vList2"/>
    <dgm:cxn modelId="{6690A748-FBAB-4174-9532-ABEEC1D22697}" type="presParOf" srcId="{03B89B71-6C64-44EB-BA54-6F1431BF4286}" destId="{4715019E-AD42-449F-966F-9E753BF188BA}" srcOrd="7" destOrd="0" presId="urn:microsoft.com/office/officeart/2005/8/layout/vList2"/>
    <dgm:cxn modelId="{52070916-D248-46EC-AA98-3F4CB019C667}" type="presParOf" srcId="{03B89B71-6C64-44EB-BA54-6F1431BF4286}" destId="{197C97A2-4025-4675-9282-FEEFB2CD7A8F}" srcOrd="8" destOrd="0" presId="urn:microsoft.com/office/officeart/2005/8/layout/vList2"/>
    <dgm:cxn modelId="{7B8ED345-2FD5-4B38-B08F-A0E8DC26CADC}" type="presParOf" srcId="{03B89B71-6C64-44EB-BA54-6F1431BF4286}" destId="{9C0BF655-8AD5-4FE9-AC66-B1DEFFA62FF5}" srcOrd="9" destOrd="0" presId="urn:microsoft.com/office/officeart/2005/8/layout/vList2"/>
    <dgm:cxn modelId="{77D090D6-463C-464A-AC9E-06407AD9E58E}" type="presParOf" srcId="{03B89B71-6C64-44EB-BA54-6F1431BF4286}" destId="{408B908B-3F31-4D2C-AEF9-E5CEB678EF21}" srcOrd="1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9F30154-91C5-4993-BEF7-11024971C6F7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C65A7CDB-DC69-437E-8419-FF216C530DE4}">
      <dgm:prSet/>
      <dgm:spPr/>
      <dgm:t>
        <a:bodyPr/>
        <a:lstStyle/>
        <a:p>
          <a:r>
            <a:rPr lang="ru-RU"/>
            <a:t>Что мы повторили сегодня на уроке?</a:t>
          </a:r>
          <a:endParaRPr lang="en-US"/>
        </a:p>
      </dgm:t>
    </dgm:pt>
    <dgm:pt modelId="{FCEB77B2-48CB-4086-AFC6-19D83A69990C}" type="parTrans" cxnId="{82DDED3D-B7DD-491B-B71E-8151D437FD5E}">
      <dgm:prSet/>
      <dgm:spPr/>
      <dgm:t>
        <a:bodyPr/>
        <a:lstStyle/>
        <a:p>
          <a:endParaRPr lang="en-US"/>
        </a:p>
      </dgm:t>
    </dgm:pt>
    <dgm:pt modelId="{5925DD39-ACFF-4939-9668-361327B23D5B}" type="sibTrans" cxnId="{82DDED3D-B7DD-491B-B71E-8151D437FD5E}">
      <dgm:prSet/>
      <dgm:spPr/>
      <dgm:t>
        <a:bodyPr/>
        <a:lstStyle/>
        <a:p>
          <a:endParaRPr lang="en-US"/>
        </a:p>
      </dgm:t>
    </dgm:pt>
    <dgm:pt modelId="{82CF8604-8FB0-482E-B1B9-62D5511E66FD}">
      <dgm:prSet/>
      <dgm:spPr/>
      <dgm:t>
        <a:bodyPr/>
        <a:lstStyle/>
        <a:p>
          <a:r>
            <a:rPr lang="ru-RU"/>
            <a:t>При каких условиях необходимо выделять/не выделять знаками препинания деепричастные обороты?</a:t>
          </a:r>
          <a:endParaRPr lang="en-US"/>
        </a:p>
      </dgm:t>
    </dgm:pt>
    <dgm:pt modelId="{B0F0D030-B764-4A7A-9AB6-1C3366F1A868}" type="parTrans" cxnId="{F26F4B64-8107-46D9-B073-BA2F88C76755}">
      <dgm:prSet/>
      <dgm:spPr/>
      <dgm:t>
        <a:bodyPr/>
        <a:lstStyle/>
        <a:p>
          <a:endParaRPr lang="en-US"/>
        </a:p>
      </dgm:t>
    </dgm:pt>
    <dgm:pt modelId="{A2BDD2D6-41F5-44E1-ACBA-35A8A6D5212A}" type="sibTrans" cxnId="{F26F4B64-8107-46D9-B073-BA2F88C76755}">
      <dgm:prSet/>
      <dgm:spPr/>
      <dgm:t>
        <a:bodyPr/>
        <a:lstStyle/>
        <a:p>
          <a:endParaRPr lang="en-US"/>
        </a:p>
      </dgm:t>
    </dgm:pt>
    <dgm:pt modelId="{454FAAAD-249A-408D-A77D-BC81AB647900}">
      <dgm:prSet/>
      <dgm:spPr/>
      <dgm:t>
        <a:bodyPr/>
        <a:lstStyle/>
        <a:p>
          <a:r>
            <a:rPr lang="ru-RU"/>
            <a:t>Какие выводы вы сделали для себя? </a:t>
          </a:r>
          <a:endParaRPr lang="en-US"/>
        </a:p>
      </dgm:t>
    </dgm:pt>
    <dgm:pt modelId="{188910C8-FE85-4708-A457-8CEE876C6EBF}" type="parTrans" cxnId="{2C0FA1F8-8E1C-46C2-87EF-8DE004BEF165}">
      <dgm:prSet/>
      <dgm:spPr/>
      <dgm:t>
        <a:bodyPr/>
        <a:lstStyle/>
        <a:p>
          <a:endParaRPr lang="en-US"/>
        </a:p>
      </dgm:t>
    </dgm:pt>
    <dgm:pt modelId="{0E3B4743-EE26-4FCF-8F14-CBCABBED21C8}" type="sibTrans" cxnId="{2C0FA1F8-8E1C-46C2-87EF-8DE004BEF165}">
      <dgm:prSet/>
      <dgm:spPr/>
      <dgm:t>
        <a:bodyPr/>
        <a:lstStyle/>
        <a:p>
          <a:endParaRPr lang="en-US"/>
        </a:p>
      </dgm:t>
    </dgm:pt>
    <dgm:pt modelId="{6A328286-DDB1-408D-BEFF-0FD47F4A407C}" type="pres">
      <dgm:prSet presAssocID="{69F30154-91C5-4993-BEF7-11024971C6F7}" presName="linear" presStyleCnt="0">
        <dgm:presLayoutVars>
          <dgm:animLvl val="lvl"/>
          <dgm:resizeHandles val="exact"/>
        </dgm:presLayoutVars>
      </dgm:prSet>
      <dgm:spPr/>
    </dgm:pt>
    <dgm:pt modelId="{1D81921B-C24C-491F-9B97-78DD48776866}" type="pres">
      <dgm:prSet presAssocID="{C65A7CDB-DC69-437E-8419-FF216C530DE4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05BBD96F-9F43-4788-98E9-66F454D4202F}" type="pres">
      <dgm:prSet presAssocID="{5925DD39-ACFF-4939-9668-361327B23D5B}" presName="spacer" presStyleCnt="0"/>
      <dgm:spPr/>
    </dgm:pt>
    <dgm:pt modelId="{8765C233-1B61-48A6-B448-FCDE4AD43C28}" type="pres">
      <dgm:prSet presAssocID="{82CF8604-8FB0-482E-B1B9-62D5511E66FD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6A36BA7A-6DA5-46AF-81D8-4A07690E1045}" type="pres">
      <dgm:prSet presAssocID="{A2BDD2D6-41F5-44E1-ACBA-35A8A6D5212A}" presName="spacer" presStyleCnt="0"/>
      <dgm:spPr/>
    </dgm:pt>
    <dgm:pt modelId="{28567C2A-AD7D-41C2-A904-4613AC57709C}" type="pres">
      <dgm:prSet presAssocID="{454FAAAD-249A-408D-A77D-BC81AB647900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F5F61D14-7E31-4984-B3DA-14FD0684F029}" type="presOf" srcId="{C65A7CDB-DC69-437E-8419-FF216C530DE4}" destId="{1D81921B-C24C-491F-9B97-78DD48776866}" srcOrd="0" destOrd="0" presId="urn:microsoft.com/office/officeart/2005/8/layout/vList2"/>
    <dgm:cxn modelId="{7A90031A-3A85-44EB-B4A7-87C3F51DE072}" type="presOf" srcId="{454FAAAD-249A-408D-A77D-BC81AB647900}" destId="{28567C2A-AD7D-41C2-A904-4613AC57709C}" srcOrd="0" destOrd="0" presId="urn:microsoft.com/office/officeart/2005/8/layout/vList2"/>
    <dgm:cxn modelId="{82DDED3D-B7DD-491B-B71E-8151D437FD5E}" srcId="{69F30154-91C5-4993-BEF7-11024971C6F7}" destId="{C65A7CDB-DC69-437E-8419-FF216C530DE4}" srcOrd="0" destOrd="0" parTransId="{FCEB77B2-48CB-4086-AFC6-19D83A69990C}" sibTransId="{5925DD39-ACFF-4939-9668-361327B23D5B}"/>
    <dgm:cxn modelId="{F26F4B64-8107-46D9-B073-BA2F88C76755}" srcId="{69F30154-91C5-4993-BEF7-11024971C6F7}" destId="{82CF8604-8FB0-482E-B1B9-62D5511E66FD}" srcOrd="1" destOrd="0" parTransId="{B0F0D030-B764-4A7A-9AB6-1C3366F1A868}" sibTransId="{A2BDD2D6-41F5-44E1-ACBA-35A8A6D5212A}"/>
    <dgm:cxn modelId="{B6C0B496-FA9F-4E7D-B267-29959A09ED5A}" type="presOf" srcId="{69F30154-91C5-4993-BEF7-11024971C6F7}" destId="{6A328286-DDB1-408D-BEFF-0FD47F4A407C}" srcOrd="0" destOrd="0" presId="urn:microsoft.com/office/officeart/2005/8/layout/vList2"/>
    <dgm:cxn modelId="{3331F0B5-35F7-49A0-9F29-C8229E6124CD}" type="presOf" srcId="{82CF8604-8FB0-482E-B1B9-62D5511E66FD}" destId="{8765C233-1B61-48A6-B448-FCDE4AD43C28}" srcOrd="0" destOrd="0" presId="urn:microsoft.com/office/officeart/2005/8/layout/vList2"/>
    <dgm:cxn modelId="{2C0FA1F8-8E1C-46C2-87EF-8DE004BEF165}" srcId="{69F30154-91C5-4993-BEF7-11024971C6F7}" destId="{454FAAAD-249A-408D-A77D-BC81AB647900}" srcOrd="2" destOrd="0" parTransId="{188910C8-FE85-4708-A457-8CEE876C6EBF}" sibTransId="{0E3B4743-EE26-4FCF-8F14-CBCABBED21C8}"/>
    <dgm:cxn modelId="{6255B748-2338-4A85-88F2-0B08532177C2}" type="presParOf" srcId="{6A328286-DDB1-408D-BEFF-0FD47F4A407C}" destId="{1D81921B-C24C-491F-9B97-78DD48776866}" srcOrd="0" destOrd="0" presId="urn:microsoft.com/office/officeart/2005/8/layout/vList2"/>
    <dgm:cxn modelId="{39C838AB-FB02-4171-AAC5-F1B6627A905A}" type="presParOf" srcId="{6A328286-DDB1-408D-BEFF-0FD47F4A407C}" destId="{05BBD96F-9F43-4788-98E9-66F454D4202F}" srcOrd="1" destOrd="0" presId="urn:microsoft.com/office/officeart/2005/8/layout/vList2"/>
    <dgm:cxn modelId="{C42DBE89-2BB1-47B6-90E9-C6A401538C32}" type="presParOf" srcId="{6A328286-DDB1-408D-BEFF-0FD47F4A407C}" destId="{8765C233-1B61-48A6-B448-FCDE4AD43C28}" srcOrd="2" destOrd="0" presId="urn:microsoft.com/office/officeart/2005/8/layout/vList2"/>
    <dgm:cxn modelId="{1712D2CB-0877-4A60-9278-B72DB09F847D}" type="presParOf" srcId="{6A328286-DDB1-408D-BEFF-0FD47F4A407C}" destId="{6A36BA7A-6DA5-46AF-81D8-4A07690E1045}" srcOrd="3" destOrd="0" presId="urn:microsoft.com/office/officeart/2005/8/layout/vList2"/>
    <dgm:cxn modelId="{BF99C81B-3E24-4C8E-9005-D84E7626B894}" type="presParOf" srcId="{6A328286-DDB1-408D-BEFF-0FD47F4A407C}" destId="{28567C2A-AD7D-41C2-A904-4613AC57709C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2FE782A-5DC2-4E73-B1B5-C234F81680F3}">
      <dsp:nvSpPr>
        <dsp:cNvPr id="0" name=""/>
        <dsp:cNvSpPr/>
      </dsp:nvSpPr>
      <dsp:spPr>
        <a:xfrm>
          <a:off x="0" y="406523"/>
          <a:ext cx="7335835" cy="71253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900" b="0" i="0" kern="1200"/>
            <a:t>Как вы понимаете слова </a:t>
          </a:r>
          <a:r>
            <a:rPr lang="ru-RU" sz="2900" b="0" i="1" kern="1200"/>
            <a:t>не покладая рук</a:t>
          </a:r>
          <a:r>
            <a:rPr lang="ru-RU" sz="2900" b="0" i="0" kern="1200"/>
            <a:t>? </a:t>
          </a:r>
          <a:endParaRPr lang="en-US" sz="2900" kern="1200"/>
        </a:p>
      </dsp:txBody>
      <dsp:txXfrm>
        <a:off x="34783" y="441306"/>
        <a:ext cx="7266269" cy="642964"/>
      </dsp:txXfrm>
    </dsp:sp>
    <dsp:sp modelId="{052983E6-2DFD-4DB9-B2F4-CB5ABCF93A86}">
      <dsp:nvSpPr>
        <dsp:cNvPr id="0" name=""/>
        <dsp:cNvSpPr/>
      </dsp:nvSpPr>
      <dsp:spPr>
        <a:xfrm>
          <a:off x="0" y="1202573"/>
          <a:ext cx="7335835" cy="71253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900" b="0" i="0" kern="1200"/>
            <a:t>Чем является это словосочетание? </a:t>
          </a:r>
          <a:endParaRPr lang="en-US" sz="2900" kern="1200"/>
        </a:p>
      </dsp:txBody>
      <dsp:txXfrm>
        <a:off x="34783" y="1237356"/>
        <a:ext cx="7266269" cy="64296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E367D77-F8AC-4570-A51D-163313425275}">
      <dsp:nvSpPr>
        <dsp:cNvPr id="0" name=""/>
        <dsp:cNvSpPr/>
      </dsp:nvSpPr>
      <dsp:spPr>
        <a:xfrm>
          <a:off x="0" y="41237"/>
          <a:ext cx="9407398" cy="71253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900" kern="1200" dirty="0"/>
            <a:t>Весенняя вода </a:t>
          </a:r>
          <a:r>
            <a:rPr lang="ru-RU" sz="2900" u="sng" kern="1200" dirty="0"/>
            <a:t>разлилась</a:t>
          </a:r>
          <a:r>
            <a:rPr lang="ru-RU" sz="2900" kern="1200" dirty="0"/>
            <a:t>, </a:t>
          </a:r>
          <a:r>
            <a:rPr lang="ru-RU" sz="2900" u="sng" kern="1200" dirty="0"/>
            <a:t>затопив</a:t>
          </a:r>
          <a:r>
            <a:rPr lang="ru-RU" sz="2900" kern="1200" dirty="0"/>
            <a:t> березовую рощу.</a:t>
          </a:r>
          <a:endParaRPr lang="en-US" sz="2900" kern="1200" dirty="0"/>
        </a:p>
      </dsp:txBody>
      <dsp:txXfrm>
        <a:off x="34783" y="76020"/>
        <a:ext cx="9337832" cy="642964"/>
      </dsp:txXfrm>
    </dsp:sp>
    <dsp:sp modelId="{38273CC2-4C73-4652-9969-D8A93F45191E}">
      <dsp:nvSpPr>
        <dsp:cNvPr id="0" name=""/>
        <dsp:cNvSpPr/>
      </dsp:nvSpPr>
      <dsp:spPr>
        <a:xfrm>
          <a:off x="0" y="837287"/>
          <a:ext cx="9407398" cy="712530"/>
        </a:xfrm>
        <a:prstGeom prst="roundRect">
          <a:avLst/>
        </a:prstGeom>
        <a:solidFill>
          <a:schemeClr val="accent2">
            <a:hueOff val="308598"/>
            <a:satOff val="29"/>
            <a:lumOff val="137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l" defTabSz="12890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900" kern="1200" dirty="0"/>
            <a:t>             ↓                                                 ↓</a:t>
          </a:r>
          <a:endParaRPr lang="en-US" sz="2900" kern="1200" dirty="0"/>
        </a:p>
      </dsp:txBody>
      <dsp:txXfrm>
        <a:off x="34783" y="872070"/>
        <a:ext cx="9337832" cy="642964"/>
      </dsp:txXfrm>
    </dsp:sp>
    <dsp:sp modelId="{BB9EF957-B137-40E2-95F8-CDFBD2AB9383}">
      <dsp:nvSpPr>
        <dsp:cNvPr id="0" name=""/>
        <dsp:cNvSpPr/>
      </dsp:nvSpPr>
      <dsp:spPr>
        <a:xfrm>
          <a:off x="0" y="1633337"/>
          <a:ext cx="9407398" cy="712530"/>
        </a:xfrm>
        <a:prstGeom prst="roundRect">
          <a:avLst/>
        </a:prstGeom>
        <a:solidFill>
          <a:schemeClr val="accent2">
            <a:hueOff val="617197"/>
            <a:satOff val="57"/>
            <a:lumOff val="274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l" defTabSz="12890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900" kern="1200" dirty="0"/>
            <a:t>  основное действие         добавочное действие</a:t>
          </a:r>
          <a:endParaRPr lang="en-US" sz="2900" kern="1200" dirty="0"/>
        </a:p>
      </dsp:txBody>
      <dsp:txXfrm>
        <a:off x="34783" y="1668120"/>
        <a:ext cx="9337832" cy="642964"/>
      </dsp:txXfrm>
    </dsp:sp>
    <dsp:sp modelId="{803B9398-391C-4F2B-9C77-6666A740C09B}">
      <dsp:nvSpPr>
        <dsp:cNvPr id="0" name=""/>
        <dsp:cNvSpPr/>
      </dsp:nvSpPr>
      <dsp:spPr>
        <a:xfrm>
          <a:off x="0" y="2429387"/>
          <a:ext cx="9407398" cy="712530"/>
        </a:xfrm>
        <a:prstGeom prst="roundRect">
          <a:avLst/>
        </a:prstGeom>
        <a:solidFill>
          <a:schemeClr val="accent2">
            <a:hueOff val="925795"/>
            <a:satOff val="86"/>
            <a:lumOff val="411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l" defTabSz="12890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900" kern="1200" dirty="0"/>
            <a:t>  должно совершать одно лицо</a:t>
          </a:r>
          <a:endParaRPr lang="en-US" sz="2900" kern="1200" dirty="0"/>
        </a:p>
      </dsp:txBody>
      <dsp:txXfrm>
        <a:off x="34783" y="2464170"/>
        <a:ext cx="9337832" cy="642964"/>
      </dsp:txXfrm>
    </dsp:sp>
    <dsp:sp modelId="{197C97A2-4025-4675-9282-FEEFB2CD7A8F}">
      <dsp:nvSpPr>
        <dsp:cNvPr id="0" name=""/>
        <dsp:cNvSpPr/>
      </dsp:nvSpPr>
      <dsp:spPr>
        <a:xfrm>
          <a:off x="0" y="3225438"/>
          <a:ext cx="9407398" cy="712530"/>
        </a:xfrm>
        <a:prstGeom prst="roundRect">
          <a:avLst/>
        </a:prstGeom>
        <a:solidFill>
          <a:schemeClr val="accent2">
            <a:hueOff val="1234393"/>
            <a:satOff val="114"/>
            <a:lumOff val="549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l" defTabSz="12890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900" kern="1200" dirty="0"/>
            <a:t>(т.е. один субъект действия)</a:t>
          </a:r>
          <a:endParaRPr lang="en-US" sz="2900" kern="1200" dirty="0"/>
        </a:p>
      </dsp:txBody>
      <dsp:txXfrm>
        <a:off x="34783" y="3260221"/>
        <a:ext cx="9337832" cy="642964"/>
      </dsp:txXfrm>
    </dsp:sp>
    <dsp:sp modelId="{408B908B-3F31-4D2C-AEF9-E5CEB678EF21}">
      <dsp:nvSpPr>
        <dsp:cNvPr id="0" name=""/>
        <dsp:cNvSpPr/>
      </dsp:nvSpPr>
      <dsp:spPr>
        <a:xfrm>
          <a:off x="0" y="4021488"/>
          <a:ext cx="9407398" cy="712530"/>
        </a:xfrm>
        <a:prstGeom prst="roundRect">
          <a:avLst/>
        </a:prstGeom>
        <a:solidFill>
          <a:schemeClr val="accent2">
            <a:hueOff val="1542991"/>
            <a:satOff val="143"/>
            <a:lumOff val="686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900" kern="1200" dirty="0"/>
            <a:t>(вода разлилась, и она же затопила)</a:t>
          </a:r>
          <a:endParaRPr lang="en-US" sz="2900" kern="1200" dirty="0"/>
        </a:p>
      </dsp:txBody>
      <dsp:txXfrm>
        <a:off x="34783" y="4056271"/>
        <a:ext cx="9337832" cy="64296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D81921B-C24C-491F-9B97-78DD48776866}">
      <dsp:nvSpPr>
        <dsp:cNvPr id="0" name=""/>
        <dsp:cNvSpPr/>
      </dsp:nvSpPr>
      <dsp:spPr>
        <a:xfrm>
          <a:off x="0" y="43624"/>
          <a:ext cx="7335835" cy="142045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500" kern="1200"/>
            <a:t>Что мы повторили сегодня на уроке?</a:t>
          </a:r>
          <a:endParaRPr lang="en-US" sz="2500" kern="1200"/>
        </a:p>
      </dsp:txBody>
      <dsp:txXfrm>
        <a:off x="69341" y="112965"/>
        <a:ext cx="7197153" cy="1281771"/>
      </dsp:txXfrm>
    </dsp:sp>
    <dsp:sp modelId="{8765C233-1B61-48A6-B448-FCDE4AD43C28}">
      <dsp:nvSpPr>
        <dsp:cNvPr id="0" name=""/>
        <dsp:cNvSpPr/>
      </dsp:nvSpPr>
      <dsp:spPr>
        <a:xfrm>
          <a:off x="0" y="1536077"/>
          <a:ext cx="7335835" cy="142045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500" kern="1200"/>
            <a:t>При каких условиях необходимо выделять/не выделять знаками препинания деепричастные обороты?</a:t>
          </a:r>
          <a:endParaRPr lang="en-US" sz="2500" kern="1200"/>
        </a:p>
      </dsp:txBody>
      <dsp:txXfrm>
        <a:off x="69341" y="1605418"/>
        <a:ext cx="7197153" cy="1281771"/>
      </dsp:txXfrm>
    </dsp:sp>
    <dsp:sp modelId="{28567C2A-AD7D-41C2-A904-4613AC57709C}">
      <dsp:nvSpPr>
        <dsp:cNvPr id="0" name=""/>
        <dsp:cNvSpPr/>
      </dsp:nvSpPr>
      <dsp:spPr>
        <a:xfrm>
          <a:off x="0" y="3028530"/>
          <a:ext cx="7335835" cy="142045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500" kern="1200"/>
            <a:t>Какие выводы вы сделали для себя? </a:t>
          </a:r>
          <a:endParaRPr lang="en-US" sz="2500" kern="1200"/>
        </a:p>
      </dsp:txBody>
      <dsp:txXfrm>
        <a:off x="69341" y="3097871"/>
        <a:ext cx="7197153" cy="128177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>
            <a:extLst>
              <a:ext uri="{FF2B5EF4-FFF2-40B4-BE49-F238E27FC236}">
                <a16:creationId xmlns:a16="http://schemas.microsoft.com/office/drawing/2014/main" id="{EB46B8FB-F6A2-5F47-A6CD-A7E17E69270F}"/>
              </a:ext>
            </a:extLst>
          </p:cNvPr>
          <p:cNvGrpSpPr/>
          <p:nvPr/>
        </p:nvGrpSpPr>
        <p:grpSpPr>
          <a:xfrm>
            <a:off x="6201388" y="0"/>
            <a:ext cx="5990612" cy="6858001"/>
            <a:chOff x="6201388" y="0"/>
            <a:chExt cx="5990612" cy="6858001"/>
          </a:xfrm>
        </p:grpSpPr>
        <p:sp>
          <p:nvSpPr>
            <p:cNvPr id="45" name="Oval 44">
              <a:extLst>
                <a:ext uri="{FF2B5EF4-FFF2-40B4-BE49-F238E27FC236}">
                  <a16:creationId xmlns:a16="http://schemas.microsoft.com/office/drawing/2014/main" id="{419BDE93-3EC2-4E4D-BC0B-417378F49EDA}"/>
                </a:ext>
              </a:extLst>
            </p:cNvPr>
            <p:cNvSpPr/>
            <p:nvPr/>
          </p:nvSpPr>
          <p:spPr>
            <a:xfrm>
              <a:off x="6201388" y="3549396"/>
              <a:ext cx="1130725" cy="1130724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>
              <a:extLst>
                <a:ext uri="{FF2B5EF4-FFF2-40B4-BE49-F238E27FC236}">
                  <a16:creationId xmlns:a16="http://schemas.microsoft.com/office/drawing/2014/main" id="{FE21F82F-1EE5-8240-97F8-387DF0253FCE}"/>
                </a:ext>
              </a:extLst>
            </p:cNvPr>
            <p:cNvSpPr/>
            <p:nvPr/>
          </p:nvSpPr>
          <p:spPr>
            <a:xfrm>
              <a:off x="6201389" y="1"/>
              <a:ext cx="1130725" cy="565575"/>
            </a:xfrm>
            <a:custGeom>
              <a:avLst/>
              <a:gdLst>
                <a:gd name="connsiteX0" fmla="*/ 21 w 1130725"/>
                <a:gd name="connsiteY0" fmla="*/ 0 h 565575"/>
                <a:gd name="connsiteX1" fmla="*/ 1130704 w 1130725"/>
                <a:gd name="connsiteY1" fmla="*/ 0 h 565575"/>
                <a:gd name="connsiteX2" fmla="*/ 1130725 w 1130725"/>
                <a:gd name="connsiteY2" fmla="*/ 213 h 565575"/>
                <a:gd name="connsiteX3" fmla="*/ 565362 w 1130725"/>
                <a:gd name="connsiteY3" fmla="*/ 565575 h 565575"/>
                <a:gd name="connsiteX4" fmla="*/ 0 w 1130725"/>
                <a:gd name="connsiteY4" fmla="*/ 213 h 565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5" h="565575">
                  <a:moveTo>
                    <a:pt x="21" y="0"/>
                  </a:moveTo>
                  <a:lnTo>
                    <a:pt x="1130704" y="0"/>
                  </a:lnTo>
                  <a:lnTo>
                    <a:pt x="1130725" y="213"/>
                  </a:lnTo>
                  <a:cubicBezTo>
                    <a:pt x="1130725" y="312454"/>
                    <a:pt x="877604" y="565575"/>
                    <a:pt x="565362" y="565575"/>
                  </a:cubicBezTo>
                  <a:cubicBezTo>
                    <a:pt x="253121" y="565575"/>
                    <a:pt x="0" y="312454"/>
                    <a:pt x="0" y="213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49" name="Freeform 48">
              <a:extLst>
                <a:ext uri="{FF2B5EF4-FFF2-40B4-BE49-F238E27FC236}">
                  <a16:creationId xmlns:a16="http://schemas.microsoft.com/office/drawing/2014/main" id="{AE1903E3-6B5F-6B4C-9A1F-62628A050AEB}"/>
                </a:ext>
              </a:extLst>
            </p:cNvPr>
            <p:cNvSpPr/>
            <p:nvPr/>
          </p:nvSpPr>
          <p:spPr>
            <a:xfrm>
              <a:off x="7564255" y="6292426"/>
              <a:ext cx="1130723" cy="565575"/>
            </a:xfrm>
            <a:custGeom>
              <a:avLst/>
              <a:gdLst>
                <a:gd name="connsiteX0" fmla="*/ 565362 w 1130723"/>
                <a:gd name="connsiteY0" fmla="*/ 0 h 565575"/>
                <a:gd name="connsiteX1" fmla="*/ 1130723 w 1130723"/>
                <a:gd name="connsiteY1" fmla="*/ 565362 h 565575"/>
                <a:gd name="connsiteX2" fmla="*/ 1130702 w 1130723"/>
                <a:gd name="connsiteY2" fmla="*/ 565575 h 565575"/>
                <a:gd name="connsiteX3" fmla="*/ 21 w 1130723"/>
                <a:gd name="connsiteY3" fmla="*/ 565575 h 565575"/>
                <a:gd name="connsiteX4" fmla="*/ 0 w 1130723"/>
                <a:gd name="connsiteY4" fmla="*/ 565362 h 565575"/>
                <a:gd name="connsiteX5" fmla="*/ 565362 w 1130723"/>
                <a:gd name="connsiteY5" fmla="*/ 0 h 565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30723" h="565575">
                  <a:moveTo>
                    <a:pt x="565362" y="0"/>
                  </a:moveTo>
                  <a:cubicBezTo>
                    <a:pt x="877602" y="0"/>
                    <a:pt x="1130723" y="253121"/>
                    <a:pt x="1130723" y="565362"/>
                  </a:cubicBezTo>
                  <a:lnTo>
                    <a:pt x="1130702" y="565575"/>
                  </a:lnTo>
                  <a:lnTo>
                    <a:pt x="21" y="565575"/>
                  </a:lnTo>
                  <a:lnTo>
                    <a:pt x="0" y="565362"/>
                  </a:lnTo>
                  <a:cubicBezTo>
                    <a:pt x="0" y="253121"/>
                    <a:pt x="253120" y="0"/>
                    <a:pt x="565362" y="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51" name="Oval 50">
              <a:extLst>
                <a:ext uri="{FF2B5EF4-FFF2-40B4-BE49-F238E27FC236}">
                  <a16:creationId xmlns:a16="http://schemas.microsoft.com/office/drawing/2014/main" id="{F7C55863-3B37-0743-B001-1A970033FBA8}"/>
                </a:ext>
              </a:extLst>
            </p:cNvPr>
            <p:cNvSpPr/>
            <p:nvPr/>
          </p:nvSpPr>
          <p:spPr>
            <a:xfrm>
              <a:off x="7564253" y="3549396"/>
              <a:ext cx="1130725" cy="1130724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Oval 59">
              <a:extLst>
                <a:ext uri="{FF2B5EF4-FFF2-40B4-BE49-F238E27FC236}">
                  <a16:creationId xmlns:a16="http://schemas.microsoft.com/office/drawing/2014/main" id="{932B4C24-3A58-924C-B79A-D961EF7C2C48}"/>
                </a:ext>
              </a:extLst>
            </p:cNvPr>
            <p:cNvSpPr/>
            <p:nvPr/>
          </p:nvSpPr>
          <p:spPr>
            <a:xfrm>
              <a:off x="7564253" y="2177881"/>
              <a:ext cx="1130725" cy="1130724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Oval 62">
              <a:extLst>
                <a:ext uri="{FF2B5EF4-FFF2-40B4-BE49-F238E27FC236}">
                  <a16:creationId xmlns:a16="http://schemas.microsoft.com/office/drawing/2014/main" id="{21EF52E0-D2CF-544F-93A6-4D7B45A0483A}"/>
                </a:ext>
              </a:extLst>
            </p:cNvPr>
            <p:cNvSpPr/>
            <p:nvPr/>
          </p:nvSpPr>
          <p:spPr>
            <a:xfrm>
              <a:off x="7564253" y="806366"/>
              <a:ext cx="1130725" cy="113072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Freeform 63">
              <a:extLst>
                <a:ext uri="{FF2B5EF4-FFF2-40B4-BE49-F238E27FC236}">
                  <a16:creationId xmlns:a16="http://schemas.microsoft.com/office/drawing/2014/main" id="{6966CFE5-1C8C-2E4F-9B2D-A8438F5A5322}"/>
                </a:ext>
              </a:extLst>
            </p:cNvPr>
            <p:cNvSpPr/>
            <p:nvPr/>
          </p:nvSpPr>
          <p:spPr>
            <a:xfrm>
              <a:off x="7564254" y="1"/>
              <a:ext cx="1130725" cy="565575"/>
            </a:xfrm>
            <a:custGeom>
              <a:avLst/>
              <a:gdLst>
                <a:gd name="connsiteX0" fmla="*/ 21 w 1130725"/>
                <a:gd name="connsiteY0" fmla="*/ 0 h 565575"/>
                <a:gd name="connsiteX1" fmla="*/ 1130704 w 1130725"/>
                <a:gd name="connsiteY1" fmla="*/ 0 h 565575"/>
                <a:gd name="connsiteX2" fmla="*/ 1130725 w 1130725"/>
                <a:gd name="connsiteY2" fmla="*/ 213 h 565575"/>
                <a:gd name="connsiteX3" fmla="*/ 565363 w 1130725"/>
                <a:gd name="connsiteY3" fmla="*/ 565575 h 565575"/>
                <a:gd name="connsiteX4" fmla="*/ 0 w 1130725"/>
                <a:gd name="connsiteY4" fmla="*/ 213 h 565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5" h="565575">
                  <a:moveTo>
                    <a:pt x="21" y="0"/>
                  </a:moveTo>
                  <a:lnTo>
                    <a:pt x="1130704" y="0"/>
                  </a:lnTo>
                  <a:lnTo>
                    <a:pt x="1130725" y="213"/>
                  </a:lnTo>
                  <a:cubicBezTo>
                    <a:pt x="1130725" y="312454"/>
                    <a:pt x="877603" y="565575"/>
                    <a:pt x="565363" y="565575"/>
                  </a:cubicBezTo>
                  <a:cubicBezTo>
                    <a:pt x="253121" y="565575"/>
                    <a:pt x="0" y="312454"/>
                    <a:pt x="0" y="213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65" name="Freeform 64">
              <a:extLst>
                <a:ext uri="{FF2B5EF4-FFF2-40B4-BE49-F238E27FC236}">
                  <a16:creationId xmlns:a16="http://schemas.microsoft.com/office/drawing/2014/main" id="{9FD29EF3-A5B2-554A-A307-6BE1BCE8AF03}"/>
                </a:ext>
              </a:extLst>
            </p:cNvPr>
            <p:cNvSpPr/>
            <p:nvPr/>
          </p:nvSpPr>
          <p:spPr>
            <a:xfrm>
              <a:off x="8927118" y="6292426"/>
              <a:ext cx="1130724" cy="565575"/>
            </a:xfrm>
            <a:custGeom>
              <a:avLst/>
              <a:gdLst>
                <a:gd name="connsiteX0" fmla="*/ 565362 w 1130724"/>
                <a:gd name="connsiteY0" fmla="*/ 0 h 565575"/>
                <a:gd name="connsiteX1" fmla="*/ 1130724 w 1130724"/>
                <a:gd name="connsiteY1" fmla="*/ 565362 h 565575"/>
                <a:gd name="connsiteX2" fmla="*/ 1130703 w 1130724"/>
                <a:gd name="connsiteY2" fmla="*/ 565575 h 565575"/>
                <a:gd name="connsiteX3" fmla="*/ 22 w 1130724"/>
                <a:gd name="connsiteY3" fmla="*/ 565575 h 565575"/>
                <a:gd name="connsiteX4" fmla="*/ 0 w 1130724"/>
                <a:gd name="connsiteY4" fmla="*/ 565362 h 565575"/>
                <a:gd name="connsiteX5" fmla="*/ 565362 w 1130724"/>
                <a:gd name="connsiteY5" fmla="*/ 0 h 565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30724" h="565575">
                  <a:moveTo>
                    <a:pt x="565362" y="0"/>
                  </a:moveTo>
                  <a:cubicBezTo>
                    <a:pt x="877603" y="0"/>
                    <a:pt x="1130724" y="253121"/>
                    <a:pt x="1130724" y="565362"/>
                  </a:cubicBezTo>
                  <a:lnTo>
                    <a:pt x="1130703" y="565575"/>
                  </a:lnTo>
                  <a:lnTo>
                    <a:pt x="22" y="565575"/>
                  </a:lnTo>
                  <a:lnTo>
                    <a:pt x="0" y="565362"/>
                  </a:lnTo>
                  <a:cubicBezTo>
                    <a:pt x="0" y="253121"/>
                    <a:pt x="253121" y="0"/>
                    <a:pt x="565362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67" name="Oval 66">
              <a:extLst>
                <a:ext uri="{FF2B5EF4-FFF2-40B4-BE49-F238E27FC236}">
                  <a16:creationId xmlns:a16="http://schemas.microsoft.com/office/drawing/2014/main" id="{AC1ECAD8-0CF2-934D-AA1E-C108208CDE6F}"/>
                </a:ext>
              </a:extLst>
            </p:cNvPr>
            <p:cNvSpPr/>
            <p:nvPr/>
          </p:nvSpPr>
          <p:spPr>
            <a:xfrm>
              <a:off x="8927118" y="4920911"/>
              <a:ext cx="1130725" cy="1130724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Oval 67">
              <a:extLst>
                <a:ext uri="{FF2B5EF4-FFF2-40B4-BE49-F238E27FC236}">
                  <a16:creationId xmlns:a16="http://schemas.microsoft.com/office/drawing/2014/main" id="{DB14DED1-3A58-8C4D-902E-2A9F34043F61}"/>
                </a:ext>
              </a:extLst>
            </p:cNvPr>
            <p:cNvSpPr/>
            <p:nvPr/>
          </p:nvSpPr>
          <p:spPr>
            <a:xfrm>
              <a:off x="8927118" y="3549396"/>
              <a:ext cx="1130725" cy="113072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Oval 68">
              <a:extLst>
                <a:ext uri="{FF2B5EF4-FFF2-40B4-BE49-F238E27FC236}">
                  <a16:creationId xmlns:a16="http://schemas.microsoft.com/office/drawing/2014/main" id="{65D65157-5719-0341-A807-A8956595FB4C}"/>
                </a:ext>
              </a:extLst>
            </p:cNvPr>
            <p:cNvSpPr/>
            <p:nvPr/>
          </p:nvSpPr>
          <p:spPr>
            <a:xfrm>
              <a:off x="8927118" y="2177881"/>
              <a:ext cx="1130725" cy="113072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Oval 69">
              <a:extLst>
                <a:ext uri="{FF2B5EF4-FFF2-40B4-BE49-F238E27FC236}">
                  <a16:creationId xmlns:a16="http://schemas.microsoft.com/office/drawing/2014/main" id="{A7F23F74-B777-2A4C-8EF9-E798880D5942}"/>
                </a:ext>
              </a:extLst>
            </p:cNvPr>
            <p:cNvSpPr/>
            <p:nvPr/>
          </p:nvSpPr>
          <p:spPr>
            <a:xfrm>
              <a:off x="8927118" y="806366"/>
              <a:ext cx="1130725" cy="1130724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>
              <a:extLst>
                <a:ext uri="{FF2B5EF4-FFF2-40B4-BE49-F238E27FC236}">
                  <a16:creationId xmlns:a16="http://schemas.microsoft.com/office/drawing/2014/main" id="{E3B9A050-0AE1-1D4B-A2AC-6EEF64B106D9}"/>
                </a:ext>
              </a:extLst>
            </p:cNvPr>
            <p:cNvSpPr/>
            <p:nvPr/>
          </p:nvSpPr>
          <p:spPr>
            <a:xfrm>
              <a:off x="8927117" y="0"/>
              <a:ext cx="1130726" cy="565576"/>
            </a:xfrm>
            <a:custGeom>
              <a:avLst/>
              <a:gdLst>
                <a:gd name="connsiteX0" fmla="*/ 22 w 1130726"/>
                <a:gd name="connsiteY0" fmla="*/ 0 h 565576"/>
                <a:gd name="connsiteX1" fmla="*/ 1130704 w 1130726"/>
                <a:gd name="connsiteY1" fmla="*/ 0 h 565576"/>
                <a:gd name="connsiteX2" fmla="*/ 1130726 w 1130726"/>
                <a:gd name="connsiteY2" fmla="*/ 214 h 565576"/>
                <a:gd name="connsiteX3" fmla="*/ 565363 w 1130726"/>
                <a:gd name="connsiteY3" fmla="*/ 565576 h 565576"/>
                <a:gd name="connsiteX4" fmla="*/ 0 w 1130726"/>
                <a:gd name="connsiteY4" fmla="*/ 214 h 5655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6" h="565576">
                  <a:moveTo>
                    <a:pt x="22" y="0"/>
                  </a:moveTo>
                  <a:lnTo>
                    <a:pt x="1130704" y="0"/>
                  </a:lnTo>
                  <a:lnTo>
                    <a:pt x="1130726" y="214"/>
                  </a:lnTo>
                  <a:cubicBezTo>
                    <a:pt x="1130726" y="312455"/>
                    <a:pt x="877604" y="565576"/>
                    <a:pt x="565363" y="565576"/>
                  </a:cubicBezTo>
                  <a:cubicBezTo>
                    <a:pt x="253122" y="565576"/>
                    <a:pt x="0" y="312455"/>
                    <a:pt x="0" y="214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72" name="Freeform 71">
              <a:extLst>
                <a:ext uri="{FF2B5EF4-FFF2-40B4-BE49-F238E27FC236}">
                  <a16:creationId xmlns:a16="http://schemas.microsoft.com/office/drawing/2014/main" id="{C424FE38-F803-8D47-BF56-1B18EC2B1F03}"/>
                </a:ext>
              </a:extLst>
            </p:cNvPr>
            <p:cNvSpPr/>
            <p:nvPr/>
          </p:nvSpPr>
          <p:spPr>
            <a:xfrm>
              <a:off x="10289984" y="6292426"/>
              <a:ext cx="1130724" cy="565575"/>
            </a:xfrm>
            <a:custGeom>
              <a:avLst/>
              <a:gdLst>
                <a:gd name="connsiteX0" fmla="*/ 565362 w 1130724"/>
                <a:gd name="connsiteY0" fmla="*/ 0 h 565575"/>
                <a:gd name="connsiteX1" fmla="*/ 1130724 w 1130724"/>
                <a:gd name="connsiteY1" fmla="*/ 565362 h 565575"/>
                <a:gd name="connsiteX2" fmla="*/ 1130703 w 1130724"/>
                <a:gd name="connsiteY2" fmla="*/ 565575 h 565575"/>
                <a:gd name="connsiteX3" fmla="*/ 21 w 1130724"/>
                <a:gd name="connsiteY3" fmla="*/ 565575 h 565575"/>
                <a:gd name="connsiteX4" fmla="*/ 0 w 1130724"/>
                <a:gd name="connsiteY4" fmla="*/ 565362 h 565575"/>
                <a:gd name="connsiteX5" fmla="*/ 565362 w 1130724"/>
                <a:gd name="connsiteY5" fmla="*/ 0 h 565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30724" h="565575">
                  <a:moveTo>
                    <a:pt x="565362" y="0"/>
                  </a:moveTo>
                  <a:cubicBezTo>
                    <a:pt x="877603" y="0"/>
                    <a:pt x="1130724" y="253121"/>
                    <a:pt x="1130724" y="565362"/>
                  </a:cubicBezTo>
                  <a:lnTo>
                    <a:pt x="1130703" y="565575"/>
                  </a:lnTo>
                  <a:lnTo>
                    <a:pt x="21" y="565575"/>
                  </a:lnTo>
                  <a:lnTo>
                    <a:pt x="0" y="565362"/>
                  </a:lnTo>
                  <a:cubicBezTo>
                    <a:pt x="0" y="253121"/>
                    <a:pt x="253121" y="0"/>
                    <a:pt x="565362" y="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73" name="Oval 72">
              <a:extLst>
                <a:ext uri="{FF2B5EF4-FFF2-40B4-BE49-F238E27FC236}">
                  <a16:creationId xmlns:a16="http://schemas.microsoft.com/office/drawing/2014/main" id="{E37187F2-9212-0641-97D0-1ACD50B748A8}"/>
                </a:ext>
              </a:extLst>
            </p:cNvPr>
            <p:cNvSpPr/>
            <p:nvPr/>
          </p:nvSpPr>
          <p:spPr>
            <a:xfrm>
              <a:off x="10289984" y="4920911"/>
              <a:ext cx="1130725" cy="113072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Oval 73">
              <a:extLst>
                <a:ext uri="{FF2B5EF4-FFF2-40B4-BE49-F238E27FC236}">
                  <a16:creationId xmlns:a16="http://schemas.microsoft.com/office/drawing/2014/main" id="{C760C651-2AC4-564E-BEAA-AB7FAFE7F79F}"/>
                </a:ext>
              </a:extLst>
            </p:cNvPr>
            <p:cNvSpPr/>
            <p:nvPr/>
          </p:nvSpPr>
          <p:spPr>
            <a:xfrm>
              <a:off x="10289984" y="3549396"/>
              <a:ext cx="1130725" cy="1130724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5" name="Oval 74">
              <a:extLst>
                <a:ext uri="{FF2B5EF4-FFF2-40B4-BE49-F238E27FC236}">
                  <a16:creationId xmlns:a16="http://schemas.microsoft.com/office/drawing/2014/main" id="{58B0A1B8-5BA3-3548-9511-B4904D05264B}"/>
                </a:ext>
              </a:extLst>
            </p:cNvPr>
            <p:cNvSpPr/>
            <p:nvPr/>
          </p:nvSpPr>
          <p:spPr>
            <a:xfrm>
              <a:off x="10289984" y="806366"/>
              <a:ext cx="1130725" cy="1130724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6" name="Freeform 75">
              <a:extLst>
                <a:ext uri="{FF2B5EF4-FFF2-40B4-BE49-F238E27FC236}">
                  <a16:creationId xmlns:a16="http://schemas.microsoft.com/office/drawing/2014/main" id="{424CD779-EE9A-214D-9488-767327E373AA}"/>
                </a:ext>
              </a:extLst>
            </p:cNvPr>
            <p:cNvSpPr/>
            <p:nvPr/>
          </p:nvSpPr>
          <p:spPr>
            <a:xfrm>
              <a:off x="10289983" y="0"/>
              <a:ext cx="1130726" cy="565576"/>
            </a:xfrm>
            <a:custGeom>
              <a:avLst/>
              <a:gdLst>
                <a:gd name="connsiteX0" fmla="*/ 21 w 1130726"/>
                <a:gd name="connsiteY0" fmla="*/ 0 h 565576"/>
                <a:gd name="connsiteX1" fmla="*/ 1130704 w 1130726"/>
                <a:gd name="connsiteY1" fmla="*/ 0 h 565576"/>
                <a:gd name="connsiteX2" fmla="*/ 1130726 w 1130726"/>
                <a:gd name="connsiteY2" fmla="*/ 214 h 565576"/>
                <a:gd name="connsiteX3" fmla="*/ 565363 w 1130726"/>
                <a:gd name="connsiteY3" fmla="*/ 565576 h 565576"/>
                <a:gd name="connsiteX4" fmla="*/ 0 w 1130726"/>
                <a:gd name="connsiteY4" fmla="*/ 214 h 5655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6" h="565576">
                  <a:moveTo>
                    <a:pt x="21" y="0"/>
                  </a:moveTo>
                  <a:lnTo>
                    <a:pt x="1130704" y="0"/>
                  </a:lnTo>
                  <a:lnTo>
                    <a:pt x="1130726" y="214"/>
                  </a:lnTo>
                  <a:cubicBezTo>
                    <a:pt x="1130726" y="312455"/>
                    <a:pt x="877604" y="565576"/>
                    <a:pt x="565363" y="565576"/>
                  </a:cubicBezTo>
                  <a:cubicBezTo>
                    <a:pt x="253122" y="565576"/>
                    <a:pt x="0" y="312455"/>
                    <a:pt x="0" y="214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77" name="Freeform 76">
              <a:extLst>
                <a:ext uri="{FF2B5EF4-FFF2-40B4-BE49-F238E27FC236}">
                  <a16:creationId xmlns:a16="http://schemas.microsoft.com/office/drawing/2014/main" id="{630D08C6-9EFB-8540-875F-2A55DED2AAE3}"/>
                </a:ext>
              </a:extLst>
            </p:cNvPr>
            <p:cNvSpPr/>
            <p:nvPr/>
          </p:nvSpPr>
          <p:spPr>
            <a:xfrm>
              <a:off x="11652854" y="6295069"/>
              <a:ext cx="539146" cy="562931"/>
            </a:xfrm>
            <a:custGeom>
              <a:avLst/>
              <a:gdLst>
                <a:gd name="connsiteX0" fmla="*/ 539146 w 539146"/>
                <a:gd name="connsiteY0" fmla="*/ 0 h 562931"/>
                <a:gd name="connsiteX1" fmla="*/ 539146 w 539146"/>
                <a:gd name="connsiteY1" fmla="*/ 562931 h 562931"/>
                <a:gd name="connsiteX2" fmla="*/ 21 w 539146"/>
                <a:gd name="connsiteY2" fmla="*/ 562931 h 562931"/>
                <a:gd name="connsiteX3" fmla="*/ 0 w 539146"/>
                <a:gd name="connsiteY3" fmla="*/ 562719 h 562931"/>
                <a:gd name="connsiteX4" fmla="*/ 451422 w 539146"/>
                <a:gd name="connsiteY4" fmla="*/ 8843 h 5629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9146" h="562931">
                  <a:moveTo>
                    <a:pt x="539146" y="0"/>
                  </a:moveTo>
                  <a:lnTo>
                    <a:pt x="539146" y="562931"/>
                  </a:lnTo>
                  <a:lnTo>
                    <a:pt x="21" y="562931"/>
                  </a:lnTo>
                  <a:lnTo>
                    <a:pt x="0" y="562719"/>
                  </a:lnTo>
                  <a:cubicBezTo>
                    <a:pt x="0" y="289508"/>
                    <a:pt x="193796" y="61561"/>
                    <a:pt x="451422" y="8843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78" name="Freeform 77">
              <a:extLst>
                <a:ext uri="{FF2B5EF4-FFF2-40B4-BE49-F238E27FC236}">
                  <a16:creationId xmlns:a16="http://schemas.microsoft.com/office/drawing/2014/main" id="{D7E8DA86-1294-4641-9C52-6E153150641C}"/>
                </a:ext>
              </a:extLst>
            </p:cNvPr>
            <p:cNvSpPr/>
            <p:nvPr/>
          </p:nvSpPr>
          <p:spPr>
            <a:xfrm>
              <a:off x="11652853" y="4923555"/>
              <a:ext cx="539147" cy="1125439"/>
            </a:xfrm>
            <a:custGeom>
              <a:avLst/>
              <a:gdLst>
                <a:gd name="connsiteX0" fmla="*/ 539147 w 539147"/>
                <a:gd name="connsiteY0" fmla="*/ 0 h 1125439"/>
                <a:gd name="connsiteX1" fmla="*/ 539147 w 539147"/>
                <a:gd name="connsiteY1" fmla="*/ 1125439 h 1125439"/>
                <a:gd name="connsiteX2" fmla="*/ 451423 w 539147"/>
                <a:gd name="connsiteY2" fmla="*/ 1116595 h 1125439"/>
                <a:gd name="connsiteX3" fmla="*/ 0 w 539147"/>
                <a:gd name="connsiteY3" fmla="*/ 562719 h 1125439"/>
                <a:gd name="connsiteX4" fmla="*/ 451423 w 539147"/>
                <a:gd name="connsiteY4" fmla="*/ 8843 h 11254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9147" h="1125439">
                  <a:moveTo>
                    <a:pt x="539147" y="0"/>
                  </a:moveTo>
                  <a:lnTo>
                    <a:pt x="539147" y="1125439"/>
                  </a:lnTo>
                  <a:lnTo>
                    <a:pt x="451423" y="1116595"/>
                  </a:lnTo>
                  <a:cubicBezTo>
                    <a:pt x="193797" y="1063877"/>
                    <a:pt x="0" y="835930"/>
                    <a:pt x="0" y="562719"/>
                  </a:cubicBezTo>
                  <a:cubicBezTo>
                    <a:pt x="0" y="289508"/>
                    <a:pt x="193797" y="61561"/>
                    <a:pt x="451423" y="8843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79" name="Freeform 78">
              <a:extLst>
                <a:ext uri="{FF2B5EF4-FFF2-40B4-BE49-F238E27FC236}">
                  <a16:creationId xmlns:a16="http://schemas.microsoft.com/office/drawing/2014/main" id="{011063C9-2A43-3348-A018-F27FACAA778D}"/>
                </a:ext>
              </a:extLst>
            </p:cNvPr>
            <p:cNvSpPr/>
            <p:nvPr/>
          </p:nvSpPr>
          <p:spPr>
            <a:xfrm>
              <a:off x="11652853" y="3552039"/>
              <a:ext cx="539147" cy="1125438"/>
            </a:xfrm>
            <a:custGeom>
              <a:avLst/>
              <a:gdLst>
                <a:gd name="connsiteX0" fmla="*/ 539147 w 539147"/>
                <a:gd name="connsiteY0" fmla="*/ 0 h 1125438"/>
                <a:gd name="connsiteX1" fmla="*/ 539147 w 539147"/>
                <a:gd name="connsiteY1" fmla="*/ 1125438 h 1125438"/>
                <a:gd name="connsiteX2" fmla="*/ 451423 w 539147"/>
                <a:gd name="connsiteY2" fmla="*/ 1116595 h 1125438"/>
                <a:gd name="connsiteX3" fmla="*/ 0 w 539147"/>
                <a:gd name="connsiteY3" fmla="*/ 562719 h 1125438"/>
                <a:gd name="connsiteX4" fmla="*/ 451423 w 539147"/>
                <a:gd name="connsiteY4" fmla="*/ 8843 h 11254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9147" h="1125438">
                  <a:moveTo>
                    <a:pt x="539147" y="0"/>
                  </a:moveTo>
                  <a:lnTo>
                    <a:pt x="539147" y="1125438"/>
                  </a:lnTo>
                  <a:lnTo>
                    <a:pt x="451423" y="1116595"/>
                  </a:lnTo>
                  <a:cubicBezTo>
                    <a:pt x="193797" y="1063877"/>
                    <a:pt x="0" y="835930"/>
                    <a:pt x="0" y="562719"/>
                  </a:cubicBezTo>
                  <a:cubicBezTo>
                    <a:pt x="0" y="289508"/>
                    <a:pt x="193797" y="61561"/>
                    <a:pt x="451423" y="8843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80" name="Freeform 79">
              <a:extLst>
                <a:ext uri="{FF2B5EF4-FFF2-40B4-BE49-F238E27FC236}">
                  <a16:creationId xmlns:a16="http://schemas.microsoft.com/office/drawing/2014/main" id="{EE85C7DE-D965-244F-BD95-3A05FF4AAC61}"/>
                </a:ext>
              </a:extLst>
            </p:cNvPr>
            <p:cNvSpPr/>
            <p:nvPr/>
          </p:nvSpPr>
          <p:spPr>
            <a:xfrm>
              <a:off x="11652853" y="2180524"/>
              <a:ext cx="539147" cy="1125438"/>
            </a:xfrm>
            <a:custGeom>
              <a:avLst/>
              <a:gdLst>
                <a:gd name="connsiteX0" fmla="*/ 539147 w 539147"/>
                <a:gd name="connsiteY0" fmla="*/ 0 h 1125438"/>
                <a:gd name="connsiteX1" fmla="*/ 539147 w 539147"/>
                <a:gd name="connsiteY1" fmla="*/ 1125438 h 1125438"/>
                <a:gd name="connsiteX2" fmla="*/ 451423 w 539147"/>
                <a:gd name="connsiteY2" fmla="*/ 1116595 h 1125438"/>
                <a:gd name="connsiteX3" fmla="*/ 0 w 539147"/>
                <a:gd name="connsiteY3" fmla="*/ 562719 h 1125438"/>
                <a:gd name="connsiteX4" fmla="*/ 451423 w 539147"/>
                <a:gd name="connsiteY4" fmla="*/ 8843 h 11254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9147" h="1125438">
                  <a:moveTo>
                    <a:pt x="539147" y="0"/>
                  </a:moveTo>
                  <a:lnTo>
                    <a:pt x="539147" y="1125438"/>
                  </a:lnTo>
                  <a:lnTo>
                    <a:pt x="451423" y="1116595"/>
                  </a:lnTo>
                  <a:cubicBezTo>
                    <a:pt x="193797" y="1063877"/>
                    <a:pt x="0" y="835930"/>
                    <a:pt x="0" y="562719"/>
                  </a:cubicBezTo>
                  <a:cubicBezTo>
                    <a:pt x="0" y="289509"/>
                    <a:pt x="193797" y="61561"/>
                    <a:pt x="451423" y="8843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81" name="Freeform 80">
              <a:extLst>
                <a:ext uri="{FF2B5EF4-FFF2-40B4-BE49-F238E27FC236}">
                  <a16:creationId xmlns:a16="http://schemas.microsoft.com/office/drawing/2014/main" id="{315A1389-149A-3342-A863-637D42FDB28D}"/>
                </a:ext>
              </a:extLst>
            </p:cNvPr>
            <p:cNvSpPr/>
            <p:nvPr/>
          </p:nvSpPr>
          <p:spPr>
            <a:xfrm>
              <a:off x="11652853" y="809010"/>
              <a:ext cx="539147" cy="1125439"/>
            </a:xfrm>
            <a:custGeom>
              <a:avLst/>
              <a:gdLst>
                <a:gd name="connsiteX0" fmla="*/ 539147 w 539147"/>
                <a:gd name="connsiteY0" fmla="*/ 0 h 1125439"/>
                <a:gd name="connsiteX1" fmla="*/ 539147 w 539147"/>
                <a:gd name="connsiteY1" fmla="*/ 1125439 h 1125439"/>
                <a:gd name="connsiteX2" fmla="*/ 451423 w 539147"/>
                <a:gd name="connsiteY2" fmla="*/ 1116595 h 1125439"/>
                <a:gd name="connsiteX3" fmla="*/ 0 w 539147"/>
                <a:gd name="connsiteY3" fmla="*/ 562719 h 1125439"/>
                <a:gd name="connsiteX4" fmla="*/ 451423 w 539147"/>
                <a:gd name="connsiteY4" fmla="*/ 8843 h 11254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9147" h="1125439">
                  <a:moveTo>
                    <a:pt x="539147" y="0"/>
                  </a:moveTo>
                  <a:lnTo>
                    <a:pt x="539147" y="1125439"/>
                  </a:lnTo>
                  <a:lnTo>
                    <a:pt x="451423" y="1116595"/>
                  </a:lnTo>
                  <a:cubicBezTo>
                    <a:pt x="193797" y="1063877"/>
                    <a:pt x="0" y="835930"/>
                    <a:pt x="0" y="562719"/>
                  </a:cubicBezTo>
                  <a:cubicBezTo>
                    <a:pt x="0" y="289508"/>
                    <a:pt x="193797" y="61561"/>
                    <a:pt x="451423" y="8843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82" name="Freeform 81">
              <a:extLst>
                <a:ext uri="{FF2B5EF4-FFF2-40B4-BE49-F238E27FC236}">
                  <a16:creationId xmlns:a16="http://schemas.microsoft.com/office/drawing/2014/main" id="{B149CC6F-B6C6-BE46-B451-1BF7D47A8936}"/>
                </a:ext>
              </a:extLst>
            </p:cNvPr>
            <p:cNvSpPr/>
            <p:nvPr/>
          </p:nvSpPr>
          <p:spPr>
            <a:xfrm>
              <a:off x="11652853" y="1"/>
              <a:ext cx="539147" cy="562933"/>
            </a:xfrm>
            <a:custGeom>
              <a:avLst/>
              <a:gdLst>
                <a:gd name="connsiteX0" fmla="*/ 22 w 539147"/>
                <a:gd name="connsiteY0" fmla="*/ 0 h 562933"/>
                <a:gd name="connsiteX1" fmla="*/ 539147 w 539147"/>
                <a:gd name="connsiteY1" fmla="*/ 0 h 562933"/>
                <a:gd name="connsiteX2" fmla="*/ 539147 w 539147"/>
                <a:gd name="connsiteY2" fmla="*/ 562933 h 562933"/>
                <a:gd name="connsiteX3" fmla="*/ 451423 w 539147"/>
                <a:gd name="connsiteY3" fmla="*/ 554090 h 562933"/>
                <a:gd name="connsiteX4" fmla="*/ 0 w 539147"/>
                <a:gd name="connsiteY4" fmla="*/ 214 h 5629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9147" h="562933">
                  <a:moveTo>
                    <a:pt x="22" y="0"/>
                  </a:moveTo>
                  <a:lnTo>
                    <a:pt x="539147" y="0"/>
                  </a:lnTo>
                  <a:lnTo>
                    <a:pt x="539147" y="562933"/>
                  </a:lnTo>
                  <a:lnTo>
                    <a:pt x="451423" y="554090"/>
                  </a:lnTo>
                  <a:cubicBezTo>
                    <a:pt x="193797" y="501372"/>
                    <a:pt x="0" y="273425"/>
                    <a:pt x="0" y="214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CDAB39E9-6F50-3F4B-9DDB-FC0E0CA993A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65150" y="768334"/>
            <a:ext cx="5066001" cy="2866405"/>
          </a:xfrm>
        </p:spPr>
        <p:txBody>
          <a:bodyPr anchor="t"/>
          <a:lstStyle>
            <a:lvl1pPr algn="l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6B2C33E-E9A6-304D-BBCB-97AD0B213CE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65150" y="4283239"/>
            <a:ext cx="5066001" cy="1475177"/>
          </a:xfrm>
        </p:spPr>
        <p:txBody>
          <a:bodyPr anchor="b"/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9C75C4-E533-BE48-B528-D1A278BC39A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66928" y="457200"/>
            <a:ext cx="3608205" cy="365125"/>
          </a:xfrm>
        </p:spPr>
        <p:txBody>
          <a:bodyPr/>
          <a:lstStyle>
            <a:lvl1pPr algn="l">
              <a:defRPr/>
            </a:lvl1pPr>
          </a:lstStyle>
          <a:p>
            <a:pPr algn="l"/>
            <a:fld id="{A5B0A250-5CC0-1746-B209-08E8B0DAE6AF}" type="datetimeFigureOut">
              <a:rPr lang="en-US" smtClean="0"/>
              <a:pPr algn="l"/>
              <a:t>6/24/2024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09BA8A-EF83-434D-A90E-0805D1104A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CFDDE0-90B9-AD4E-B0EB-E7464FA9CD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817335" y="6141085"/>
            <a:ext cx="813816" cy="365125"/>
          </a:xfrm>
        </p:spPr>
        <p:txBody>
          <a:bodyPr/>
          <a:lstStyle/>
          <a:p>
            <a:fld id="{49ABCAEC-7D34-E549-A96E-FCEDAADBE4B0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D33A3282-0389-C547-8CA6-7F3E7F27B34D}"/>
              </a:ext>
            </a:extLst>
          </p:cNvPr>
          <p:cNvCxnSpPr>
            <a:cxnSpLocks/>
          </p:cNvCxnSpPr>
          <p:nvPr/>
        </p:nvCxnSpPr>
        <p:spPr>
          <a:xfrm>
            <a:off x="565150" y="6087110"/>
            <a:ext cx="5066001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15049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" name="Group 21">
            <a:extLst>
              <a:ext uri="{FF2B5EF4-FFF2-40B4-BE49-F238E27FC236}">
                <a16:creationId xmlns:a16="http://schemas.microsoft.com/office/drawing/2014/main" id="{7ED46EE4-CE67-DD46-A751-9FEA049A22B8}"/>
              </a:ext>
            </a:extLst>
          </p:cNvPr>
          <p:cNvGrpSpPr/>
          <p:nvPr/>
        </p:nvGrpSpPr>
        <p:grpSpPr>
          <a:xfrm>
            <a:off x="8928528" y="0"/>
            <a:ext cx="3263472" cy="6858000"/>
            <a:chOff x="8928528" y="0"/>
            <a:chExt cx="3263472" cy="6858000"/>
          </a:xfrm>
        </p:grpSpPr>
        <p:sp>
          <p:nvSpPr>
            <p:cNvPr id="23" name="Oval 22">
              <a:extLst>
                <a:ext uri="{FF2B5EF4-FFF2-40B4-BE49-F238E27FC236}">
                  <a16:creationId xmlns:a16="http://schemas.microsoft.com/office/drawing/2014/main" id="{955C5B70-D34F-8A49-B220-808CE2BBB7F3}"/>
                </a:ext>
              </a:extLst>
            </p:cNvPr>
            <p:cNvSpPr/>
            <p:nvPr/>
          </p:nvSpPr>
          <p:spPr>
            <a:xfrm>
              <a:off x="8928528" y="4918120"/>
              <a:ext cx="1130724" cy="1130723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Freeform 23">
              <a:extLst>
                <a:ext uri="{FF2B5EF4-FFF2-40B4-BE49-F238E27FC236}">
                  <a16:creationId xmlns:a16="http://schemas.microsoft.com/office/drawing/2014/main" id="{4BBFE624-6DBD-8541-B43B-180C0AFA21F0}"/>
                </a:ext>
              </a:extLst>
            </p:cNvPr>
            <p:cNvSpPr/>
            <p:nvPr/>
          </p:nvSpPr>
          <p:spPr>
            <a:xfrm>
              <a:off x="8928528" y="0"/>
              <a:ext cx="1130724" cy="565573"/>
            </a:xfrm>
            <a:custGeom>
              <a:avLst/>
              <a:gdLst>
                <a:gd name="connsiteX0" fmla="*/ 22 w 1130724"/>
                <a:gd name="connsiteY0" fmla="*/ 0 h 565573"/>
                <a:gd name="connsiteX1" fmla="*/ 1130703 w 1130724"/>
                <a:gd name="connsiteY1" fmla="*/ 0 h 565573"/>
                <a:gd name="connsiteX2" fmla="*/ 1130724 w 1130724"/>
                <a:gd name="connsiteY2" fmla="*/ 211 h 565573"/>
                <a:gd name="connsiteX3" fmla="*/ 565362 w 1130724"/>
                <a:gd name="connsiteY3" fmla="*/ 565573 h 565573"/>
                <a:gd name="connsiteX4" fmla="*/ 0 w 1130724"/>
                <a:gd name="connsiteY4" fmla="*/ 211 h 5655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4" h="565573">
                  <a:moveTo>
                    <a:pt x="22" y="0"/>
                  </a:moveTo>
                  <a:lnTo>
                    <a:pt x="1130703" y="0"/>
                  </a:lnTo>
                  <a:lnTo>
                    <a:pt x="1130724" y="211"/>
                  </a:lnTo>
                  <a:cubicBezTo>
                    <a:pt x="1130724" y="312452"/>
                    <a:pt x="877603" y="565573"/>
                    <a:pt x="565362" y="565573"/>
                  </a:cubicBezTo>
                  <a:cubicBezTo>
                    <a:pt x="253121" y="565573"/>
                    <a:pt x="0" y="31245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5" name="Freeform 24">
              <a:extLst>
                <a:ext uri="{FF2B5EF4-FFF2-40B4-BE49-F238E27FC236}">
                  <a16:creationId xmlns:a16="http://schemas.microsoft.com/office/drawing/2014/main" id="{6E01AC23-2120-A542-B140-5A29AA27A2C8}"/>
                </a:ext>
              </a:extLst>
            </p:cNvPr>
            <p:cNvSpPr/>
            <p:nvPr/>
          </p:nvSpPr>
          <p:spPr>
            <a:xfrm>
              <a:off x="10291391" y="6292417"/>
              <a:ext cx="1130724" cy="565583"/>
            </a:xfrm>
            <a:custGeom>
              <a:avLst/>
              <a:gdLst>
                <a:gd name="connsiteX0" fmla="*/ 565362 w 1130724"/>
                <a:gd name="connsiteY0" fmla="*/ 0 h 565583"/>
                <a:gd name="connsiteX1" fmla="*/ 1130724 w 1130724"/>
                <a:gd name="connsiteY1" fmla="*/ 565362 h 565583"/>
                <a:gd name="connsiteX2" fmla="*/ 1130702 w 1130724"/>
                <a:gd name="connsiteY2" fmla="*/ 565583 h 565583"/>
                <a:gd name="connsiteX3" fmla="*/ 22 w 1130724"/>
                <a:gd name="connsiteY3" fmla="*/ 565583 h 565583"/>
                <a:gd name="connsiteX4" fmla="*/ 0 w 1130724"/>
                <a:gd name="connsiteY4" fmla="*/ 565362 h 565583"/>
                <a:gd name="connsiteX5" fmla="*/ 565362 w 1130724"/>
                <a:gd name="connsiteY5" fmla="*/ 0 h 5655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30724" h="565583">
                  <a:moveTo>
                    <a:pt x="565362" y="0"/>
                  </a:moveTo>
                  <a:cubicBezTo>
                    <a:pt x="877603" y="0"/>
                    <a:pt x="1130724" y="253121"/>
                    <a:pt x="1130724" y="565362"/>
                  </a:cubicBezTo>
                  <a:lnTo>
                    <a:pt x="1130702" y="565583"/>
                  </a:lnTo>
                  <a:lnTo>
                    <a:pt x="22" y="565583"/>
                  </a:lnTo>
                  <a:lnTo>
                    <a:pt x="0" y="565362"/>
                  </a:lnTo>
                  <a:cubicBezTo>
                    <a:pt x="0" y="253121"/>
                    <a:pt x="253121" y="0"/>
                    <a:pt x="565362" y="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6" name="Oval 25">
              <a:extLst>
                <a:ext uri="{FF2B5EF4-FFF2-40B4-BE49-F238E27FC236}">
                  <a16:creationId xmlns:a16="http://schemas.microsoft.com/office/drawing/2014/main" id="{154689C0-9C35-9B4D-906B-DA287DA55A38}"/>
                </a:ext>
              </a:extLst>
            </p:cNvPr>
            <p:cNvSpPr/>
            <p:nvPr/>
          </p:nvSpPr>
          <p:spPr>
            <a:xfrm>
              <a:off x="10291392" y="3549390"/>
              <a:ext cx="1130724" cy="1130723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Oval 26">
              <a:extLst>
                <a:ext uri="{FF2B5EF4-FFF2-40B4-BE49-F238E27FC236}">
                  <a16:creationId xmlns:a16="http://schemas.microsoft.com/office/drawing/2014/main" id="{696570F0-11E0-6147-9053-E3A4B5DBA0E4}"/>
                </a:ext>
              </a:extLst>
            </p:cNvPr>
            <p:cNvSpPr/>
            <p:nvPr/>
          </p:nvSpPr>
          <p:spPr>
            <a:xfrm>
              <a:off x="10291392" y="2177876"/>
              <a:ext cx="1130724" cy="1130723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Oval 27">
              <a:extLst>
                <a:ext uri="{FF2B5EF4-FFF2-40B4-BE49-F238E27FC236}">
                  <a16:creationId xmlns:a16="http://schemas.microsoft.com/office/drawing/2014/main" id="{9BDD97F6-A366-B54A-B889-42E97AFEDE37}"/>
                </a:ext>
              </a:extLst>
            </p:cNvPr>
            <p:cNvSpPr/>
            <p:nvPr/>
          </p:nvSpPr>
          <p:spPr>
            <a:xfrm>
              <a:off x="10291392" y="806363"/>
              <a:ext cx="1130724" cy="1130723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Freeform 28">
              <a:extLst>
                <a:ext uri="{FF2B5EF4-FFF2-40B4-BE49-F238E27FC236}">
                  <a16:creationId xmlns:a16="http://schemas.microsoft.com/office/drawing/2014/main" id="{58E853BC-EE80-374B-B823-8D51A948C4CF}"/>
                </a:ext>
              </a:extLst>
            </p:cNvPr>
            <p:cNvSpPr/>
            <p:nvPr/>
          </p:nvSpPr>
          <p:spPr>
            <a:xfrm>
              <a:off x="10291392" y="0"/>
              <a:ext cx="1130724" cy="565573"/>
            </a:xfrm>
            <a:custGeom>
              <a:avLst/>
              <a:gdLst>
                <a:gd name="connsiteX0" fmla="*/ 21 w 1130724"/>
                <a:gd name="connsiteY0" fmla="*/ 0 h 565573"/>
                <a:gd name="connsiteX1" fmla="*/ 1130703 w 1130724"/>
                <a:gd name="connsiteY1" fmla="*/ 0 h 565573"/>
                <a:gd name="connsiteX2" fmla="*/ 1130724 w 1130724"/>
                <a:gd name="connsiteY2" fmla="*/ 211 h 565573"/>
                <a:gd name="connsiteX3" fmla="*/ 565362 w 1130724"/>
                <a:gd name="connsiteY3" fmla="*/ 565573 h 565573"/>
                <a:gd name="connsiteX4" fmla="*/ 0 w 1130724"/>
                <a:gd name="connsiteY4" fmla="*/ 211 h 5655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4" h="565573">
                  <a:moveTo>
                    <a:pt x="21" y="0"/>
                  </a:moveTo>
                  <a:lnTo>
                    <a:pt x="1130703" y="0"/>
                  </a:lnTo>
                  <a:lnTo>
                    <a:pt x="1130724" y="211"/>
                  </a:lnTo>
                  <a:cubicBezTo>
                    <a:pt x="1130724" y="312452"/>
                    <a:pt x="877603" y="565573"/>
                    <a:pt x="565362" y="565573"/>
                  </a:cubicBezTo>
                  <a:cubicBezTo>
                    <a:pt x="253121" y="565573"/>
                    <a:pt x="0" y="31245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0" name="Freeform 29">
              <a:extLst>
                <a:ext uri="{FF2B5EF4-FFF2-40B4-BE49-F238E27FC236}">
                  <a16:creationId xmlns:a16="http://schemas.microsoft.com/office/drawing/2014/main" id="{4B5B70B1-649D-9848-B5D4-6DE04D55F5F0}"/>
                </a:ext>
              </a:extLst>
            </p:cNvPr>
            <p:cNvSpPr/>
            <p:nvPr/>
          </p:nvSpPr>
          <p:spPr>
            <a:xfrm>
              <a:off x="11654256" y="6295201"/>
              <a:ext cx="537744" cy="562799"/>
            </a:xfrm>
            <a:custGeom>
              <a:avLst/>
              <a:gdLst>
                <a:gd name="connsiteX0" fmla="*/ 537744 w 537744"/>
                <a:gd name="connsiteY0" fmla="*/ 0 h 562799"/>
                <a:gd name="connsiteX1" fmla="*/ 537744 w 537744"/>
                <a:gd name="connsiteY1" fmla="*/ 562799 h 562799"/>
                <a:gd name="connsiteX2" fmla="*/ 22 w 537744"/>
                <a:gd name="connsiteY2" fmla="*/ 562799 h 562799"/>
                <a:gd name="connsiteX3" fmla="*/ 0 w 537744"/>
                <a:gd name="connsiteY3" fmla="*/ 562578 h 562799"/>
                <a:gd name="connsiteX4" fmla="*/ 451422 w 537744"/>
                <a:gd name="connsiteY4" fmla="*/ 8702 h 5627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7744" h="562799">
                  <a:moveTo>
                    <a:pt x="537744" y="0"/>
                  </a:moveTo>
                  <a:lnTo>
                    <a:pt x="537744" y="562799"/>
                  </a:lnTo>
                  <a:lnTo>
                    <a:pt x="22" y="562799"/>
                  </a:lnTo>
                  <a:lnTo>
                    <a:pt x="0" y="562578"/>
                  </a:lnTo>
                  <a:cubicBezTo>
                    <a:pt x="0" y="289367"/>
                    <a:pt x="193796" y="61420"/>
                    <a:pt x="451422" y="8702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1" name="Freeform 30">
              <a:extLst>
                <a:ext uri="{FF2B5EF4-FFF2-40B4-BE49-F238E27FC236}">
                  <a16:creationId xmlns:a16="http://schemas.microsoft.com/office/drawing/2014/main" id="{46A2092A-2157-0A49-937F-BBAE14687DE7}"/>
                </a:ext>
              </a:extLst>
            </p:cNvPr>
            <p:cNvSpPr/>
            <p:nvPr/>
          </p:nvSpPr>
          <p:spPr>
            <a:xfrm>
              <a:off x="11654256" y="4923687"/>
              <a:ext cx="537744" cy="1125156"/>
            </a:xfrm>
            <a:custGeom>
              <a:avLst/>
              <a:gdLst>
                <a:gd name="connsiteX0" fmla="*/ 537744 w 537744"/>
                <a:gd name="connsiteY0" fmla="*/ 0 h 1125156"/>
                <a:gd name="connsiteX1" fmla="*/ 537744 w 537744"/>
                <a:gd name="connsiteY1" fmla="*/ 1125156 h 1125156"/>
                <a:gd name="connsiteX2" fmla="*/ 451422 w 537744"/>
                <a:gd name="connsiteY2" fmla="*/ 1116454 h 1125156"/>
                <a:gd name="connsiteX3" fmla="*/ 0 w 537744"/>
                <a:gd name="connsiteY3" fmla="*/ 562578 h 1125156"/>
                <a:gd name="connsiteX4" fmla="*/ 451422 w 537744"/>
                <a:gd name="connsiteY4" fmla="*/ 8702 h 11251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7744" h="1125156">
                  <a:moveTo>
                    <a:pt x="537744" y="0"/>
                  </a:moveTo>
                  <a:lnTo>
                    <a:pt x="537744" y="1125156"/>
                  </a:lnTo>
                  <a:lnTo>
                    <a:pt x="451422" y="1116454"/>
                  </a:lnTo>
                  <a:cubicBezTo>
                    <a:pt x="193796" y="1063736"/>
                    <a:pt x="0" y="835789"/>
                    <a:pt x="0" y="562578"/>
                  </a:cubicBezTo>
                  <a:cubicBezTo>
                    <a:pt x="0" y="289367"/>
                    <a:pt x="193796" y="61420"/>
                    <a:pt x="451422" y="8702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2" name="Freeform 31">
              <a:extLst>
                <a:ext uri="{FF2B5EF4-FFF2-40B4-BE49-F238E27FC236}">
                  <a16:creationId xmlns:a16="http://schemas.microsoft.com/office/drawing/2014/main" id="{F092371E-D526-AF43-816F-F7AEBA9FF166}"/>
                </a:ext>
              </a:extLst>
            </p:cNvPr>
            <p:cNvSpPr/>
            <p:nvPr/>
          </p:nvSpPr>
          <p:spPr>
            <a:xfrm>
              <a:off x="11654256" y="3552173"/>
              <a:ext cx="537744" cy="1125156"/>
            </a:xfrm>
            <a:custGeom>
              <a:avLst/>
              <a:gdLst>
                <a:gd name="connsiteX0" fmla="*/ 537744 w 537744"/>
                <a:gd name="connsiteY0" fmla="*/ 0 h 1125156"/>
                <a:gd name="connsiteX1" fmla="*/ 537744 w 537744"/>
                <a:gd name="connsiteY1" fmla="*/ 1125156 h 1125156"/>
                <a:gd name="connsiteX2" fmla="*/ 451422 w 537744"/>
                <a:gd name="connsiteY2" fmla="*/ 1116454 h 1125156"/>
                <a:gd name="connsiteX3" fmla="*/ 0 w 537744"/>
                <a:gd name="connsiteY3" fmla="*/ 562578 h 1125156"/>
                <a:gd name="connsiteX4" fmla="*/ 451422 w 537744"/>
                <a:gd name="connsiteY4" fmla="*/ 8702 h 11251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7744" h="1125156">
                  <a:moveTo>
                    <a:pt x="537744" y="0"/>
                  </a:moveTo>
                  <a:lnTo>
                    <a:pt x="537744" y="1125156"/>
                  </a:lnTo>
                  <a:lnTo>
                    <a:pt x="451422" y="1116454"/>
                  </a:lnTo>
                  <a:cubicBezTo>
                    <a:pt x="193796" y="1063736"/>
                    <a:pt x="0" y="835789"/>
                    <a:pt x="0" y="562578"/>
                  </a:cubicBezTo>
                  <a:cubicBezTo>
                    <a:pt x="0" y="289367"/>
                    <a:pt x="193796" y="61420"/>
                    <a:pt x="451422" y="8702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3" name="Freeform 32">
              <a:extLst>
                <a:ext uri="{FF2B5EF4-FFF2-40B4-BE49-F238E27FC236}">
                  <a16:creationId xmlns:a16="http://schemas.microsoft.com/office/drawing/2014/main" id="{06995714-B51E-E84A-9FD5-3AD33004E517}"/>
                </a:ext>
              </a:extLst>
            </p:cNvPr>
            <p:cNvSpPr/>
            <p:nvPr/>
          </p:nvSpPr>
          <p:spPr>
            <a:xfrm>
              <a:off x="11654256" y="2180659"/>
              <a:ext cx="537744" cy="1125156"/>
            </a:xfrm>
            <a:custGeom>
              <a:avLst/>
              <a:gdLst>
                <a:gd name="connsiteX0" fmla="*/ 537744 w 537744"/>
                <a:gd name="connsiteY0" fmla="*/ 0 h 1125156"/>
                <a:gd name="connsiteX1" fmla="*/ 537744 w 537744"/>
                <a:gd name="connsiteY1" fmla="*/ 1125156 h 1125156"/>
                <a:gd name="connsiteX2" fmla="*/ 451422 w 537744"/>
                <a:gd name="connsiteY2" fmla="*/ 1116454 h 1125156"/>
                <a:gd name="connsiteX3" fmla="*/ 0 w 537744"/>
                <a:gd name="connsiteY3" fmla="*/ 562578 h 1125156"/>
                <a:gd name="connsiteX4" fmla="*/ 451422 w 537744"/>
                <a:gd name="connsiteY4" fmla="*/ 8702 h 11251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7744" h="1125156">
                  <a:moveTo>
                    <a:pt x="537744" y="0"/>
                  </a:moveTo>
                  <a:lnTo>
                    <a:pt x="537744" y="1125156"/>
                  </a:lnTo>
                  <a:lnTo>
                    <a:pt x="451422" y="1116454"/>
                  </a:lnTo>
                  <a:cubicBezTo>
                    <a:pt x="193796" y="1063736"/>
                    <a:pt x="0" y="835789"/>
                    <a:pt x="0" y="562578"/>
                  </a:cubicBezTo>
                  <a:cubicBezTo>
                    <a:pt x="0" y="289367"/>
                    <a:pt x="193796" y="61420"/>
                    <a:pt x="451422" y="8702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4" name="Freeform 33">
              <a:extLst>
                <a:ext uri="{FF2B5EF4-FFF2-40B4-BE49-F238E27FC236}">
                  <a16:creationId xmlns:a16="http://schemas.microsoft.com/office/drawing/2014/main" id="{0FDB0CC5-76AA-6E44-8376-4EE649C1DE42}"/>
                </a:ext>
              </a:extLst>
            </p:cNvPr>
            <p:cNvSpPr/>
            <p:nvPr/>
          </p:nvSpPr>
          <p:spPr>
            <a:xfrm>
              <a:off x="11654256" y="809146"/>
              <a:ext cx="537744" cy="1125156"/>
            </a:xfrm>
            <a:custGeom>
              <a:avLst/>
              <a:gdLst>
                <a:gd name="connsiteX0" fmla="*/ 537744 w 537744"/>
                <a:gd name="connsiteY0" fmla="*/ 0 h 1125156"/>
                <a:gd name="connsiteX1" fmla="*/ 537744 w 537744"/>
                <a:gd name="connsiteY1" fmla="*/ 1125156 h 1125156"/>
                <a:gd name="connsiteX2" fmla="*/ 451422 w 537744"/>
                <a:gd name="connsiteY2" fmla="*/ 1116454 h 1125156"/>
                <a:gd name="connsiteX3" fmla="*/ 0 w 537744"/>
                <a:gd name="connsiteY3" fmla="*/ 562578 h 1125156"/>
                <a:gd name="connsiteX4" fmla="*/ 451422 w 537744"/>
                <a:gd name="connsiteY4" fmla="*/ 8702 h 11251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7744" h="1125156">
                  <a:moveTo>
                    <a:pt x="537744" y="0"/>
                  </a:moveTo>
                  <a:lnTo>
                    <a:pt x="537744" y="1125156"/>
                  </a:lnTo>
                  <a:lnTo>
                    <a:pt x="451422" y="1116454"/>
                  </a:lnTo>
                  <a:cubicBezTo>
                    <a:pt x="193796" y="1063736"/>
                    <a:pt x="0" y="835789"/>
                    <a:pt x="0" y="562578"/>
                  </a:cubicBezTo>
                  <a:cubicBezTo>
                    <a:pt x="0" y="289367"/>
                    <a:pt x="193796" y="61420"/>
                    <a:pt x="451422" y="8702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5" name="Freeform 34">
              <a:extLst>
                <a:ext uri="{FF2B5EF4-FFF2-40B4-BE49-F238E27FC236}">
                  <a16:creationId xmlns:a16="http://schemas.microsoft.com/office/drawing/2014/main" id="{3D981F0B-8982-1C45-8D7C-30E744003823}"/>
                </a:ext>
              </a:extLst>
            </p:cNvPr>
            <p:cNvSpPr/>
            <p:nvPr/>
          </p:nvSpPr>
          <p:spPr>
            <a:xfrm>
              <a:off x="11654256" y="0"/>
              <a:ext cx="537744" cy="562788"/>
            </a:xfrm>
            <a:custGeom>
              <a:avLst/>
              <a:gdLst>
                <a:gd name="connsiteX0" fmla="*/ 21 w 537744"/>
                <a:gd name="connsiteY0" fmla="*/ 0 h 562788"/>
                <a:gd name="connsiteX1" fmla="*/ 537744 w 537744"/>
                <a:gd name="connsiteY1" fmla="*/ 0 h 562788"/>
                <a:gd name="connsiteX2" fmla="*/ 537744 w 537744"/>
                <a:gd name="connsiteY2" fmla="*/ 562788 h 562788"/>
                <a:gd name="connsiteX3" fmla="*/ 451422 w 537744"/>
                <a:gd name="connsiteY3" fmla="*/ 554086 h 562788"/>
                <a:gd name="connsiteX4" fmla="*/ 0 w 537744"/>
                <a:gd name="connsiteY4" fmla="*/ 211 h 5627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7744" h="562788">
                  <a:moveTo>
                    <a:pt x="21" y="0"/>
                  </a:moveTo>
                  <a:lnTo>
                    <a:pt x="537744" y="0"/>
                  </a:lnTo>
                  <a:lnTo>
                    <a:pt x="537744" y="562788"/>
                  </a:lnTo>
                  <a:lnTo>
                    <a:pt x="451422" y="554086"/>
                  </a:lnTo>
                  <a:cubicBezTo>
                    <a:pt x="193796" y="501368"/>
                    <a:pt x="0" y="273421"/>
                    <a:pt x="0" y="21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DF76EEB7-1E87-0447-8CD6-DD220CF4EE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A8AE526-3A03-9B41-8C9F-27156E701CF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D08D72-182D-C947-B3F7-B74948D084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0A250-5CC0-1746-B209-08E8B0DAE6AF}" type="datetimeFigureOut">
              <a:rPr lang="en-US" smtClean="0"/>
              <a:t>6/24/2024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76E396-D059-AF4D-A1D9-C1347978AA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8845B6-87C0-2F4A-8146-00E911CDF7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086480" y="6141085"/>
            <a:ext cx="813816" cy="365125"/>
          </a:xfrm>
        </p:spPr>
        <p:txBody>
          <a:bodyPr/>
          <a:lstStyle/>
          <a:p>
            <a:fld id="{49ABCAEC-7D34-E549-A96E-FCEDAADBE4B0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A78A912D-4325-C449-BF2E-F331A221C695}"/>
              </a:ext>
            </a:extLst>
          </p:cNvPr>
          <p:cNvCxnSpPr>
            <a:cxnSpLocks/>
          </p:cNvCxnSpPr>
          <p:nvPr/>
        </p:nvCxnSpPr>
        <p:spPr>
          <a:xfrm>
            <a:off x="565150" y="6087110"/>
            <a:ext cx="7335146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678818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oup 14">
            <a:extLst>
              <a:ext uri="{FF2B5EF4-FFF2-40B4-BE49-F238E27FC236}">
                <a16:creationId xmlns:a16="http://schemas.microsoft.com/office/drawing/2014/main" id="{C3803ECC-8207-244B-8051-94AA5304EDD9}"/>
              </a:ext>
            </a:extLst>
          </p:cNvPr>
          <p:cNvGrpSpPr/>
          <p:nvPr/>
        </p:nvGrpSpPr>
        <p:grpSpPr>
          <a:xfrm>
            <a:off x="10290315" y="0"/>
            <a:ext cx="1901686" cy="6858000"/>
            <a:chOff x="10290315" y="0"/>
            <a:chExt cx="1901686" cy="6858000"/>
          </a:xfrm>
        </p:grpSpPr>
        <p:sp>
          <p:nvSpPr>
            <p:cNvPr id="17" name="Freeform 16">
              <a:extLst>
                <a:ext uri="{FF2B5EF4-FFF2-40B4-BE49-F238E27FC236}">
                  <a16:creationId xmlns:a16="http://schemas.microsoft.com/office/drawing/2014/main" id="{CF2E8536-821C-3846-A152-2001B7BA4BC9}"/>
                </a:ext>
              </a:extLst>
            </p:cNvPr>
            <p:cNvSpPr/>
            <p:nvPr/>
          </p:nvSpPr>
          <p:spPr>
            <a:xfrm>
              <a:off x="10290315" y="0"/>
              <a:ext cx="1130724" cy="565573"/>
            </a:xfrm>
            <a:custGeom>
              <a:avLst/>
              <a:gdLst>
                <a:gd name="connsiteX0" fmla="*/ 21 w 1130724"/>
                <a:gd name="connsiteY0" fmla="*/ 0 h 565573"/>
                <a:gd name="connsiteX1" fmla="*/ 1130703 w 1130724"/>
                <a:gd name="connsiteY1" fmla="*/ 0 h 565573"/>
                <a:gd name="connsiteX2" fmla="*/ 1130724 w 1130724"/>
                <a:gd name="connsiteY2" fmla="*/ 211 h 565573"/>
                <a:gd name="connsiteX3" fmla="*/ 565362 w 1130724"/>
                <a:gd name="connsiteY3" fmla="*/ 565573 h 565573"/>
                <a:gd name="connsiteX4" fmla="*/ 0 w 1130724"/>
                <a:gd name="connsiteY4" fmla="*/ 211 h 5655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4" h="565573">
                  <a:moveTo>
                    <a:pt x="21" y="0"/>
                  </a:moveTo>
                  <a:lnTo>
                    <a:pt x="1130703" y="0"/>
                  </a:lnTo>
                  <a:lnTo>
                    <a:pt x="1130724" y="211"/>
                  </a:lnTo>
                  <a:cubicBezTo>
                    <a:pt x="1130724" y="312452"/>
                    <a:pt x="877603" y="565573"/>
                    <a:pt x="565362" y="565573"/>
                  </a:cubicBezTo>
                  <a:cubicBezTo>
                    <a:pt x="253121" y="565573"/>
                    <a:pt x="0" y="31245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8" name="Freeform 17">
              <a:extLst>
                <a:ext uri="{FF2B5EF4-FFF2-40B4-BE49-F238E27FC236}">
                  <a16:creationId xmlns:a16="http://schemas.microsoft.com/office/drawing/2014/main" id="{57A02781-FFB4-C04E-97FB-78D26A9E8F1C}"/>
                </a:ext>
              </a:extLst>
            </p:cNvPr>
            <p:cNvSpPr/>
            <p:nvPr/>
          </p:nvSpPr>
          <p:spPr>
            <a:xfrm>
              <a:off x="11653180" y="6295093"/>
              <a:ext cx="538821" cy="562907"/>
            </a:xfrm>
            <a:custGeom>
              <a:avLst/>
              <a:gdLst>
                <a:gd name="connsiteX0" fmla="*/ 538821 w 538821"/>
                <a:gd name="connsiteY0" fmla="*/ 0 h 562907"/>
                <a:gd name="connsiteX1" fmla="*/ 538821 w 538821"/>
                <a:gd name="connsiteY1" fmla="*/ 562907 h 562907"/>
                <a:gd name="connsiteX2" fmla="*/ 22 w 538821"/>
                <a:gd name="connsiteY2" fmla="*/ 562907 h 562907"/>
                <a:gd name="connsiteX3" fmla="*/ 0 w 538821"/>
                <a:gd name="connsiteY3" fmla="*/ 562686 h 562907"/>
                <a:gd name="connsiteX4" fmla="*/ 451422 w 538821"/>
                <a:gd name="connsiteY4" fmla="*/ 8810 h 5629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562907">
                  <a:moveTo>
                    <a:pt x="538821" y="0"/>
                  </a:moveTo>
                  <a:lnTo>
                    <a:pt x="538821" y="562907"/>
                  </a:lnTo>
                  <a:lnTo>
                    <a:pt x="22" y="562907"/>
                  </a:lnTo>
                  <a:lnTo>
                    <a:pt x="0" y="562686"/>
                  </a:ln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9" name="Freeform 18">
              <a:extLst>
                <a:ext uri="{FF2B5EF4-FFF2-40B4-BE49-F238E27FC236}">
                  <a16:creationId xmlns:a16="http://schemas.microsoft.com/office/drawing/2014/main" id="{14C29607-37D2-7A4B-98E2-2C851CD6776C}"/>
                </a:ext>
              </a:extLst>
            </p:cNvPr>
            <p:cNvSpPr/>
            <p:nvPr/>
          </p:nvSpPr>
          <p:spPr>
            <a:xfrm>
              <a:off x="11653180" y="3552066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0" name="Freeform 19">
              <a:extLst>
                <a:ext uri="{FF2B5EF4-FFF2-40B4-BE49-F238E27FC236}">
                  <a16:creationId xmlns:a16="http://schemas.microsoft.com/office/drawing/2014/main" id="{D12FC7BA-80CC-1C4E-B268-B3EEA08137F1}"/>
                </a:ext>
              </a:extLst>
            </p:cNvPr>
            <p:cNvSpPr/>
            <p:nvPr/>
          </p:nvSpPr>
          <p:spPr>
            <a:xfrm>
              <a:off x="11653180" y="2180552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1" name="Freeform 20">
              <a:extLst>
                <a:ext uri="{FF2B5EF4-FFF2-40B4-BE49-F238E27FC236}">
                  <a16:creationId xmlns:a16="http://schemas.microsoft.com/office/drawing/2014/main" id="{BEBC8FB1-96B9-D84A-BD2A-BC8410EBE012}"/>
                </a:ext>
              </a:extLst>
            </p:cNvPr>
            <p:cNvSpPr/>
            <p:nvPr/>
          </p:nvSpPr>
          <p:spPr>
            <a:xfrm>
              <a:off x="11653180" y="809039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2" name="Freeform 21">
              <a:extLst>
                <a:ext uri="{FF2B5EF4-FFF2-40B4-BE49-F238E27FC236}">
                  <a16:creationId xmlns:a16="http://schemas.microsoft.com/office/drawing/2014/main" id="{5A8455B4-A778-B44D-A7E8-C45A4846D9F7}"/>
                </a:ext>
              </a:extLst>
            </p:cNvPr>
            <p:cNvSpPr/>
            <p:nvPr/>
          </p:nvSpPr>
          <p:spPr>
            <a:xfrm>
              <a:off x="11653180" y="0"/>
              <a:ext cx="538821" cy="562898"/>
            </a:xfrm>
            <a:custGeom>
              <a:avLst/>
              <a:gdLst>
                <a:gd name="connsiteX0" fmla="*/ 21 w 538821"/>
                <a:gd name="connsiteY0" fmla="*/ 0 h 562898"/>
                <a:gd name="connsiteX1" fmla="*/ 538821 w 538821"/>
                <a:gd name="connsiteY1" fmla="*/ 0 h 562898"/>
                <a:gd name="connsiteX2" fmla="*/ 538821 w 538821"/>
                <a:gd name="connsiteY2" fmla="*/ 562898 h 562898"/>
                <a:gd name="connsiteX3" fmla="*/ 451422 w 538821"/>
                <a:gd name="connsiteY3" fmla="*/ 554087 h 562898"/>
                <a:gd name="connsiteX4" fmla="*/ 0 w 538821"/>
                <a:gd name="connsiteY4" fmla="*/ 211 h 5628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562898">
                  <a:moveTo>
                    <a:pt x="21" y="0"/>
                  </a:moveTo>
                  <a:lnTo>
                    <a:pt x="538821" y="0"/>
                  </a:lnTo>
                  <a:lnTo>
                    <a:pt x="538821" y="562898"/>
                  </a:lnTo>
                  <a:lnTo>
                    <a:pt x="451422" y="554087"/>
                  </a:lnTo>
                  <a:cubicBezTo>
                    <a:pt x="193796" y="501369"/>
                    <a:pt x="0" y="27342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Vertical Title 1">
            <a:extLst>
              <a:ext uri="{FF2B5EF4-FFF2-40B4-BE49-F238E27FC236}">
                <a16:creationId xmlns:a16="http://schemas.microsoft.com/office/drawing/2014/main" id="{B0407CCA-80EF-2B45-8F8C-7D5796A61BC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950095" y="976630"/>
            <a:ext cx="2268507" cy="47845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AA221C3-F2D3-FC4F-938B-4C4CAC7370B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565150" y="976630"/>
            <a:ext cx="8264057" cy="4784598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061B46-3E9A-AC48-8C84-5B46EA1EC5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0A250-5CC0-1746-B209-08E8B0DAE6AF}" type="datetimeFigureOut">
              <a:rPr lang="en-US" smtClean="0"/>
              <a:t>6/24/2024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9F8F49-5859-714C-8EE1-61A74F324E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2B6F69-3FFA-D94F-BA99-873D36F7F6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BCAEC-7D34-E549-A96E-FCEDAADBE4B0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C31B40EC-87DB-A64F-9D4B-98A86F7CEFFF}"/>
              </a:ext>
            </a:extLst>
          </p:cNvPr>
          <p:cNvCxnSpPr>
            <a:cxnSpLocks/>
          </p:cNvCxnSpPr>
          <p:nvPr/>
        </p:nvCxnSpPr>
        <p:spPr>
          <a:xfrm>
            <a:off x="565150" y="6087110"/>
            <a:ext cx="11058344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800146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" name="Group 21">
            <a:extLst>
              <a:ext uri="{FF2B5EF4-FFF2-40B4-BE49-F238E27FC236}">
                <a16:creationId xmlns:a16="http://schemas.microsoft.com/office/drawing/2014/main" id="{F0CAFDA3-320A-C24D-A7A1-20C1267EC987}"/>
              </a:ext>
            </a:extLst>
          </p:cNvPr>
          <p:cNvGrpSpPr/>
          <p:nvPr/>
        </p:nvGrpSpPr>
        <p:grpSpPr>
          <a:xfrm>
            <a:off x="8928528" y="0"/>
            <a:ext cx="3263472" cy="6858000"/>
            <a:chOff x="8928528" y="0"/>
            <a:chExt cx="3263472" cy="6858000"/>
          </a:xfrm>
        </p:grpSpPr>
        <p:sp>
          <p:nvSpPr>
            <p:cNvPr id="23" name="Oval 22">
              <a:extLst>
                <a:ext uri="{FF2B5EF4-FFF2-40B4-BE49-F238E27FC236}">
                  <a16:creationId xmlns:a16="http://schemas.microsoft.com/office/drawing/2014/main" id="{D2411669-6E2C-2243-99CD-6BC9D724FA1F}"/>
                </a:ext>
              </a:extLst>
            </p:cNvPr>
            <p:cNvSpPr/>
            <p:nvPr/>
          </p:nvSpPr>
          <p:spPr>
            <a:xfrm>
              <a:off x="8928528" y="806362"/>
              <a:ext cx="1130724" cy="1130723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Freeform 23">
              <a:extLst>
                <a:ext uri="{FF2B5EF4-FFF2-40B4-BE49-F238E27FC236}">
                  <a16:creationId xmlns:a16="http://schemas.microsoft.com/office/drawing/2014/main" id="{C4E0C522-0F40-ED44-A700-F1BCD1CF74F5}"/>
                </a:ext>
              </a:extLst>
            </p:cNvPr>
            <p:cNvSpPr/>
            <p:nvPr/>
          </p:nvSpPr>
          <p:spPr>
            <a:xfrm>
              <a:off x="8928528" y="0"/>
              <a:ext cx="1130724" cy="565573"/>
            </a:xfrm>
            <a:custGeom>
              <a:avLst/>
              <a:gdLst>
                <a:gd name="connsiteX0" fmla="*/ 22 w 1130724"/>
                <a:gd name="connsiteY0" fmla="*/ 0 h 565573"/>
                <a:gd name="connsiteX1" fmla="*/ 1130703 w 1130724"/>
                <a:gd name="connsiteY1" fmla="*/ 0 h 565573"/>
                <a:gd name="connsiteX2" fmla="*/ 1130724 w 1130724"/>
                <a:gd name="connsiteY2" fmla="*/ 211 h 565573"/>
                <a:gd name="connsiteX3" fmla="*/ 565362 w 1130724"/>
                <a:gd name="connsiteY3" fmla="*/ 565573 h 565573"/>
                <a:gd name="connsiteX4" fmla="*/ 0 w 1130724"/>
                <a:gd name="connsiteY4" fmla="*/ 211 h 5655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4" h="565573">
                  <a:moveTo>
                    <a:pt x="22" y="0"/>
                  </a:moveTo>
                  <a:lnTo>
                    <a:pt x="1130703" y="0"/>
                  </a:lnTo>
                  <a:lnTo>
                    <a:pt x="1130724" y="211"/>
                  </a:lnTo>
                  <a:cubicBezTo>
                    <a:pt x="1130724" y="312452"/>
                    <a:pt x="877603" y="565573"/>
                    <a:pt x="565362" y="565573"/>
                  </a:cubicBezTo>
                  <a:cubicBezTo>
                    <a:pt x="253121" y="565573"/>
                    <a:pt x="0" y="31245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5" name="Freeform 24">
              <a:extLst>
                <a:ext uri="{FF2B5EF4-FFF2-40B4-BE49-F238E27FC236}">
                  <a16:creationId xmlns:a16="http://schemas.microsoft.com/office/drawing/2014/main" id="{B79B4380-CBEC-C341-A10E-5EF9A8597959}"/>
                </a:ext>
              </a:extLst>
            </p:cNvPr>
            <p:cNvSpPr/>
            <p:nvPr/>
          </p:nvSpPr>
          <p:spPr>
            <a:xfrm>
              <a:off x="10291391" y="6292417"/>
              <a:ext cx="1130724" cy="565583"/>
            </a:xfrm>
            <a:custGeom>
              <a:avLst/>
              <a:gdLst>
                <a:gd name="connsiteX0" fmla="*/ 565362 w 1130724"/>
                <a:gd name="connsiteY0" fmla="*/ 0 h 565583"/>
                <a:gd name="connsiteX1" fmla="*/ 1130724 w 1130724"/>
                <a:gd name="connsiteY1" fmla="*/ 565362 h 565583"/>
                <a:gd name="connsiteX2" fmla="*/ 1130702 w 1130724"/>
                <a:gd name="connsiteY2" fmla="*/ 565583 h 565583"/>
                <a:gd name="connsiteX3" fmla="*/ 22 w 1130724"/>
                <a:gd name="connsiteY3" fmla="*/ 565583 h 565583"/>
                <a:gd name="connsiteX4" fmla="*/ 0 w 1130724"/>
                <a:gd name="connsiteY4" fmla="*/ 565362 h 565583"/>
                <a:gd name="connsiteX5" fmla="*/ 565362 w 1130724"/>
                <a:gd name="connsiteY5" fmla="*/ 0 h 5655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30724" h="565583">
                  <a:moveTo>
                    <a:pt x="565362" y="0"/>
                  </a:moveTo>
                  <a:cubicBezTo>
                    <a:pt x="877603" y="0"/>
                    <a:pt x="1130724" y="253121"/>
                    <a:pt x="1130724" y="565362"/>
                  </a:cubicBezTo>
                  <a:lnTo>
                    <a:pt x="1130702" y="565583"/>
                  </a:lnTo>
                  <a:lnTo>
                    <a:pt x="22" y="565583"/>
                  </a:lnTo>
                  <a:lnTo>
                    <a:pt x="0" y="565362"/>
                  </a:lnTo>
                  <a:cubicBezTo>
                    <a:pt x="0" y="253121"/>
                    <a:pt x="253121" y="0"/>
                    <a:pt x="565362" y="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6" name="Oval 25">
              <a:extLst>
                <a:ext uri="{FF2B5EF4-FFF2-40B4-BE49-F238E27FC236}">
                  <a16:creationId xmlns:a16="http://schemas.microsoft.com/office/drawing/2014/main" id="{F04AD70E-5490-4C4E-A05D-D67949C51A74}"/>
                </a:ext>
              </a:extLst>
            </p:cNvPr>
            <p:cNvSpPr/>
            <p:nvPr/>
          </p:nvSpPr>
          <p:spPr>
            <a:xfrm>
              <a:off x="10291392" y="3549390"/>
              <a:ext cx="1130724" cy="1130723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Oval 26">
              <a:extLst>
                <a:ext uri="{FF2B5EF4-FFF2-40B4-BE49-F238E27FC236}">
                  <a16:creationId xmlns:a16="http://schemas.microsoft.com/office/drawing/2014/main" id="{128A8883-9F24-0047-92B7-45B3D2E7D9C0}"/>
                </a:ext>
              </a:extLst>
            </p:cNvPr>
            <p:cNvSpPr/>
            <p:nvPr/>
          </p:nvSpPr>
          <p:spPr>
            <a:xfrm>
              <a:off x="10291392" y="2177876"/>
              <a:ext cx="1130724" cy="1130723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Oval 27">
              <a:extLst>
                <a:ext uri="{FF2B5EF4-FFF2-40B4-BE49-F238E27FC236}">
                  <a16:creationId xmlns:a16="http://schemas.microsoft.com/office/drawing/2014/main" id="{AAC3A3BB-FD2C-FB44-9478-FA87EF229D37}"/>
                </a:ext>
              </a:extLst>
            </p:cNvPr>
            <p:cNvSpPr/>
            <p:nvPr/>
          </p:nvSpPr>
          <p:spPr>
            <a:xfrm>
              <a:off x="10291392" y="806363"/>
              <a:ext cx="1130724" cy="1130723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Freeform 28">
              <a:extLst>
                <a:ext uri="{FF2B5EF4-FFF2-40B4-BE49-F238E27FC236}">
                  <a16:creationId xmlns:a16="http://schemas.microsoft.com/office/drawing/2014/main" id="{BF46B3B1-E981-BB40-B916-51A6D3851969}"/>
                </a:ext>
              </a:extLst>
            </p:cNvPr>
            <p:cNvSpPr/>
            <p:nvPr/>
          </p:nvSpPr>
          <p:spPr>
            <a:xfrm>
              <a:off x="10291392" y="0"/>
              <a:ext cx="1130724" cy="565573"/>
            </a:xfrm>
            <a:custGeom>
              <a:avLst/>
              <a:gdLst>
                <a:gd name="connsiteX0" fmla="*/ 21 w 1130724"/>
                <a:gd name="connsiteY0" fmla="*/ 0 h 565573"/>
                <a:gd name="connsiteX1" fmla="*/ 1130703 w 1130724"/>
                <a:gd name="connsiteY1" fmla="*/ 0 h 565573"/>
                <a:gd name="connsiteX2" fmla="*/ 1130724 w 1130724"/>
                <a:gd name="connsiteY2" fmla="*/ 211 h 565573"/>
                <a:gd name="connsiteX3" fmla="*/ 565362 w 1130724"/>
                <a:gd name="connsiteY3" fmla="*/ 565573 h 565573"/>
                <a:gd name="connsiteX4" fmla="*/ 0 w 1130724"/>
                <a:gd name="connsiteY4" fmla="*/ 211 h 5655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4" h="565573">
                  <a:moveTo>
                    <a:pt x="21" y="0"/>
                  </a:moveTo>
                  <a:lnTo>
                    <a:pt x="1130703" y="0"/>
                  </a:lnTo>
                  <a:lnTo>
                    <a:pt x="1130724" y="211"/>
                  </a:lnTo>
                  <a:cubicBezTo>
                    <a:pt x="1130724" y="312452"/>
                    <a:pt x="877603" y="565573"/>
                    <a:pt x="565362" y="565573"/>
                  </a:cubicBezTo>
                  <a:cubicBezTo>
                    <a:pt x="253121" y="565573"/>
                    <a:pt x="0" y="31245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0" name="Freeform 29">
              <a:extLst>
                <a:ext uri="{FF2B5EF4-FFF2-40B4-BE49-F238E27FC236}">
                  <a16:creationId xmlns:a16="http://schemas.microsoft.com/office/drawing/2014/main" id="{EA7DAE92-7D6B-B042-83BE-047C8EC322A0}"/>
                </a:ext>
              </a:extLst>
            </p:cNvPr>
            <p:cNvSpPr/>
            <p:nvPr/>
          </p:nvSpPr>
          <p:spPr>
            <a:xfrm>
              <a:off x="11654256" y="6295201"/>
              <a:ext cx="537744" cy="562799"/>
            </a:xfrm>
            <a:custGeom>
              <a:avLst/>
              <a:gdLst>
                <a:gd name="connsiteX0" fmla="*/ 537744 w 537744"/>
                <a:gd name="connsiteY0" fmla="*/ 0 h 562799"/>
                <a:gd name="connsiteX1" fmla="*/ 537744 w 537744"/>
                <a:gd name="connsiteY1" fmla="*/ 562799 h 562799"/>
                <a:gd name="connsiteX2" fmla="*/ 22 w 537744"/>
                <a:gd name="connsiteY2" fmla="*/ 562799 h 562799"/>
                <a:gd name="connsiteX3" fmla="*/ 0 w 537744"/>
                <a:gd name="connsiteY3" fmla="*/ 562578 h 562799"/>
                <a:gd name="connsiteX4" fmla="*/ 451422 w 537744"/>
                <a:gd name="connsiteY4" fmla="*/ 8702 h 5627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7744" h="562799">
                  <a:moveTo>
                    <a:pt x="537744" y="0"/>
                  </a:moveTo>
                  <a:lnTo>
                    <a:pt x="537744" y="562799"/>
                  </a:lnTo>
                  <a:lnTo>
                    <a:pt x="22" y="562799"/>
                  </a:lnTo>
                  <a:lnTo>
                    <a:pt x="0" y="562578"/>
                  </a:lnTo>
                  <a:cubicBezTo>
                    <a:pt x="0" y="289367"/>
                    <a:pt x="193796" y="61420"/>
                    <a:pt x="451422" y="8702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1" name="Freeform 30">
              <a:extLst>
                <a:ext uri="{FF2B5EF4-FFF2-40B4-BE49-F238E27FC236}">
                  <a16:creationId xmlns:a16="http://schemas.microsoft.com/office/drawing/2014/main" id="{06AADCE6-4277-EA49-AF23-63B53CA6772A}"/>
                </a:ext>
              </a:extLst>
            </p:cNvPr>
            <p:cNvSpPr/>
            <p:nvPr/>
          </p:nvSpPr>
          <p:spPr>
            <a:xfrm>
              <a:off x="11654256" y="4923687"/>
              <a:ext cx="537744" cy="1125156"/>
            </a:xfrm>
            <a:custGeom>
              <a:avLst/>
              <a:gdLst>
                <a:gd name="connsiteX0" fmla="*/ 537744 w 537744"/>
                <a:gd name="connsiteY0" fmla="*/ 0 h 1125156"/>
                <a:gd name="connsiteX1" fmla="*/ 537744 w 537744"/>
                <a:gd name="connsiteY1" fmla="*/ 1125156 h 1125156"/>
                <a:gd name="connsiteX2" fmla="*/ 451422 w 537744"/>
                <a:gd name="connsiteY2" fmla="*/ 1116454 h 1125156"/>
                <a:gd name="connsiteX3" fmla="*/ 0 w 537744"/>
                <a:gd name="connsiteY3" fmla="*/ 562578 h 1125156"/>
                <a:gd name="connsiteX4" fmla="*/ 451422 w 537744"/>
                <a:gd name="connsiteY4" fmla="*/ 8702 h 11251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7744" h="1125156">
                  <a:moveTo>
                    <a:pt x="537744" y="0"/>
                  </a:moveTo>
                  <a:lnTo>
                    <a:pt x="537744" y="1125156"/>
                  </a:lnTo>
                  <a:lnTo>
                    <a:pt x="451422" y="1116454"/>
                  </a:lnTo>
                  <a:cubicBezTo>
                    <a:pt x="193796" y="1063736"/>
                    <a:pt x="0" y="835789"/>
                    <a:pt x="0" y="562578"/>
                  </a:cubicBezTo>
                  <a:cubicBezTo>
                    <a:pt x="0" y="289367"/>
                    <a:pt x="193796" y="61420"/>
                    <a:pt x="451422" y="8702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2" name="Freeform 31">
              <a:extLst>
                <a:ext uri="{FF2B5EF4-FFF2-40B4-BE49-F238E27FC236}">
                  <a16:creationId xmlns:a16="http://schemas.microsoft.com/office/drawing/2014/main" id="{58CEA343-047B-DF4E-A7A8-881C7740EA36}"/>
                </a:ext>
              </a:extLst>
            </p:cNvPr>
            <p:cNvSpPr/>
            <p:nvPr/>
          </p:nvSpPr>
          <p:spPr>
            <a:xfrm>
              <a:off x="11654256" y="3552173"/>
              <a:ext cx="537744" cy="1125156"/>
            </a:xfrm>
            <a:custGeom>
              <a:avLst/>
              <a:gdLst>
                <a:gd name="connsiteX0" fmla="*/ 537744 w 537744"/>
                <a:gd name="connsiteY0" fmla="*/ 0 h 1125156"/>
                <a:gd name="connsiteX1" fmla="*/ 537744 w 537744"/>
                <a:gd name="connsiteY1" fmla="*/ 1125156 h 1125156"/>
                <a:gd name="connsiteX2" fmla="*/ 451422 w 537744"/>
                <a:gd name="connsiteY2" fmla="*/ 1116454 h 1125156"/>
                <a:gd name="connsiteX3" fmla="*/ 0 w 537744"/>
                <a:gd name="connsiteY3" fmla="*/ 562578 h 1125156"/>
                <a:gd name="connsiteX4" fmla="*/ 451422 w 537744"/>
                <a:gd name="connsiteY4" fmla="*/ 8702 h 11251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7744" h="1125156">
                  <a:moveTo>
                    <a:pt x="537744" y="0"/>
                  </a:moveTo>
                  <a:lnTo>
                    <a:pt x="537744" y="1125156"/>
                  </a:lnTo>
                  <a:lnTo>
                    <a:pt x="451422" y="1116454"/>
                  </a:lnTo>
                  <a:cubicBezTo>
                    <a:pt x="193796" y="1063736"/>
                    <a:pt x="0" y="835789"/>
                    <a:pt x="0" y="562578"/>
                  </a:cubicBezTo>
                  <a:cubicBezTo>
                    <a:pt x="0" y="289367"/>
                    <a:pt x="193796" y="61420"/>
                    <a:pt x="451422" y="8702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3" name="Freeform 32">
              <a:extLst>
                <a:ext uri="{FF2B5EF4-FFF2-40B4-BE49-F238E27FC236}">
                  <a16:creationId xmlns:a16="http://schemas.microsoft.com/office/drawing/2014/main" id="{FCCBAA07-17CE-2740-AA04-AEDA5EAD2796}"/>
                </a:ext>
              </a:extLst>
            </p:cNvPr>
            <p:cNvSpPr/>
            <p:nvPr/>
          </p:nvSpPr>
          <p:spPr>
            <a:xfrm>
              <a:off x="11654256" y="2180659"/>
              <a:ext cx="537744" cy="1125156"/>
            </a:xfrm>
            <a:custGeom>
              <a:avLst/>
              <a:gdLst>
                <a:gd name="connsiteX0" fmla="*/ 537744 w 537744"/>
                <a:gd name="connsiteY0" fmla="*/ 0 h 1125156"/>
                <a:gd name="connsiteX1" fmla="*/ 537744 w 537744"/>
                <a:gd name="connsiteY1" fmla="*/ 1125156 h 1125156"/>
                <a:gd name="connsiteX2" fmla="*/ 451422 w 537744"/>
                <a:gd name="connsiteY2" fmla="*/ 1116454 h 1125156"/>
                <a:gd name="connsiteX3" fmla="*/ 0 w 537744"/>
                <a:gd name="connsiteY3" fmla="*/ 562578 h 1125156"/>
                <a:gd name="connsiteX4" fmla="*/ 451422 w 537744"/>
                <a:gd name="connsiteY4" fmla="*/ 8702 h 11251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7744" h="1125156">
                  <a:moveTo>
                    <a:pt x="537744" y="0"/>
                  </a:moveTo>
                  <a:lnTo>
                    <a:pt x="537744" y="1125156"/>
                  </a:lnTo>
                  <a:lnTo>
                    <a:pt x="451422" y="1116454"/>
                  </a:lnTo>
                  <a:cubicBezTo>
                    <a:pt x="193796" y="1063736"/>
                    <a:pt x="0" y="835789"/>
                    <a:pt x="0" y="562578"/>
                  </a:cubicBezTo>
                  <a:cubicBezTo>
                    <a:pt x="0" y="289367"/>
                    <a:pt x="193796" y="61420"/>
                    <a:pt x="451422" y="8702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4" name="Freeform 33">
              <a:extLst>
                <a:ext uri="{FF2B5EF4-FFF2-40B4-BE49-F238E27FC236}">
                  <a16:creationId xmlns:a16="http://schemas.microsoft.com/office/drawing/2014/main" id="{BF15C430-7951-6040-BD4C-4E996E94480E}"/>
                </a:ext>
              </a:extLst>
            </p:cNvPr>
            <p:cNvSpPr/>
            <p:nvPr/>
          </p:nvSpPr>
          <p:spPr>
            <a:xfrm>
              <a:off x="11654256" y="809146"/>
              <a:ext cx="537744" cy="1125156"/>
            </a:xfrm>
            <a:custGeom>
              <a:avLst/>
              <a:gdLst>
                <a:gd name="connsiteX0" fmla="*/ 537744 w 537744"/>
                <a:gd name="connsiteY0" fmla="*/ 0 h 1125156"/>
                <a:gd name="connsiteX1" fmla="*/ 537744 w 537744"/>
                <a:gd name="connsiteY1" fmla="*/ 1125156 h 1125156"/>
                <a:gd name="connsiteX2" fmla="*/ 451422 w 537744"/>
                <a:gd name="connsiteY2" fmla="*/ 1116454 h 1125156"/>
                <a:gd name="connsiteX3" fmla="*/ 0 w 537744"/>
                <a:gd name="connsiteY3" fmla="*/ 562578 h 1125156"/>
                <a:gd name="connsiteX4" fmla="*/ 451422 w 537744"/>
                <a:gd name="connsiteY4" fmla="*/ 8702 h 11251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7744" h="1125156">
                  <a:moveTo>
                    <a:pt x="537744" y="0"/>
                  </a:moveTo>
                  <a:lnTo>
                    <a:pt x="537744" y="1125156"/>
                  </a:lnTo>
                  <a:lnTo>
                    <a:pt x="451422" y="1116454"/>
                  </a:lnTo>
                  <a:cubicBezTo>
                    <a:pt x="193796" y="1063736"/>
                    <a:pt x="0" y="835789"/>
                    <a:pt x="0" y="562578"/>
                  </a:cubicBezTo>
                  <a:cubicBezTo>
                    <a:pt x="0" y="289367"/>
                    <a:pt x="193796" y="61420"/>
                    <a:pt x="451422" y="8702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5" name="Freeform 34">
              <a:extLst>
                <a:ext uri="{FF2B5EF4-FFF2-40B4-BE49-F238E27FC236}">
                  <a16:creationId xmlns:a16="http://schemas.microsoft.com/office/drawing/2014/main" id="{0B3467F9-370D-5C4C-9EDE-E0CA0E401568}"/>
                </a:ext>
              </a:extLst>
            </p:cNvPr>
            <p:cNvSpPr/>
            <p:nvPr/>
          </p:nvSpPr>
          <p:spPr>
            <a:xfrm>
              <a:off x="11654256" y="0"/>
              <a:ext cx="537744" cy="562788"/>
            </a:xfrm>
            <a:custGeom>
              <a:avLst/>
              <a:gdLst>
                <a:gd name="connsiteX0" fmla="*/ 21 w 537744"/>
                <a:gd name="connsiteY0" fmla="*/ 0 h 562788"/>
                <a:gd name="connsiteX1" fmla="*/ 537744 w 537744"/>
                <a:gd name="connsiteY1" fmla="*/ 0 h 562788"/>
                <a:gd name="connsiteX2" fmla="*/ 537744 w 537744"/>
                <a:gd name="connsiteY2" fmla="*/ 562788 h 562788"/>
                <a:gd name="connsiteX3" fmla="*/ 451422 w 537744"/>
                <a:gd name="connsiteY3" fmla="*/ 554086 h 562788"/>
                <a:gd name="connsiteX4" fmla="*/ 0 w 537744"/>
                <a:gd name="connsiteY4" fmla="*/ 211 h 5627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7744" h="562788">
                  <a:moveTo>
                    <a:pt x="21" y="0"/>
                  </a:moveTo>
                  <a:lnTo>
                    <a:pt x="537744" y="0"/>
                  </a:lnTo>
                  <a:lnTo>
                    <a:pt x="537744" y="562788"/>
                  </a:lnTo>
                  <a:lnTo>
                    <a:pt x="451422" y="554086"/>
                  </a:lnTo>
                  <a:cubicBezTo>
                    <a:pt x="193796" y="501368"/>
                    <a:pt x="0" y="273421"/>
                    <a:pt x="0" y="21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B652A1E4-52BA-534C-AECC-35C3CF44F8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315675-65B4-E14F-9785-663A83B7B6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676A1E-2332-684F-BDD2-687C166BDE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0A250-5CC0-1746-B209-08E8B0DAE6AF}" type="datetimeFigureOut">
              <a:rPr lang="en-US" smtClean="0"/>
              <a:t>6/24/2024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BB8CB0-B7BE-7D4F-B254-8A2F8AEC27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3E5A569-A063-8E40-B703-82B11D2A98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087169" y="6141085"/>
            <a:ext cx="813816" cy="365125"/>
          </a:xfrm>
        </p:spPr>
        <p:txBody>
          <a:bodyPr/>
          <a:lstStyle/>
          <a:p>
            <a:fld id="{49ABCAEC-7D34-E549-A96E-FCEDAADBE4B0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8231D73A-BA91-794F-8C09-4F4B41A6D08B}"/>
              </a:ext>
            </a:extLst>
          </p:cNvPr>
          <p:cNvCxnSpPr>
            <a:cxnSpLocks/>
          </p:cNvCxnSpPr>
          <p:nvPr/>
        </p:nvCxnSpPr>
        <p:spPr>
          <a:xfrm>
            <a:off x="565150" y="6087110"/>
            <a:ext cx="7335835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251227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oup 38">
            <a:extLst>
              <a:ext uri="{FF2B5EF4-FFF2-40B4-BE49-F238E27FC236}">
                <a16:creationId xmlns:a16="http://schemas.microsoft.com/office/drawing/2014/main" id="{3ABDDED5-B489-454D-A72D-46C9473AB018}"/>
              </a:ext>
            </a:extLst>
          </p:cNvPr>
          <p:cNvGrpSpPr/>
          <p:nvPr/>
        </p:nvGrpSpPr>
        <p:grpSpPr>
          <a:xfrm>
            <a:off x="6201388" y="0"/>
            <a:ext cx="5990612" cy="6858001"/>
            <a:chOff x="6201388" y="0"/>
            <a:chExt cx="5990612" cy="6858001"/>
          </a:xfrm>
        </p:grpSpPr>
        <p:sp>
          <p:nvSpPr>
            <p:cNvPr id="40" name="Oval 39">
              <a:extLst>
                <a:ext uri="{FF2B5EF4-FFF2-40B4-BE49-F238E27FC236}">
                  <a16:creationId xmlns:a16="http://schemas.microsoft.com/office/drawing/2014/main" id="{E6338A9A-49A1-B04D-B479-43604A5CD6D5}"/>
                </a:ext>
              </a:extLst>
            </p:cNvPr>
            <p:cNvSpPr/>
            <p:nvPr/>
          </p:nvSpPr>
          <p:spPr>
            <a:xfrm>
              <a:off x="6201388" y="3549396"/>
              <a:ext cx="1130725" cy="1130724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Freeform 40">
              <a:extLst>
                <a:ext uri="{FF2B5EF4-FFF2-40B4-BE49-F238E27FC236}">
                  <a16:creationId xmlns:a16="http://schemas.microsoft.com/office/drawing/2014/main" id="{3151B6D8-101B-F34D-992A-1668DB5D0067}"/>
                </a:ext>
              </a:extLst>
            </p:cNvPr>
            <p:cNvSpPr/>
            <p:nvPr/>
          </p:nvSpPr>
          <p:spPr>
            <a:xfrm>
              <a:off x="6201389" y="1"/>
              <a:ext cx="1130725" cy="565575"/>
            </a:xfrm>
            <a:custGeom>
              <a:avLst/>
              <a:gdLst>
                <a:gd name="connsiteX0" fmla="*/ 21 w 1130725"/>
                <a:gd name="connsiteY0" fmla="*/ 0 h 565575"/>
                <a:gd name="connsiteX1" fmla="*/ 1130704 w 1130725"/>
                <a:gd name="connsiteY1" fmla="*/ 0 h 565575"/>
                <a:gd name="connsiteX2" fmla="*/ 1130725 w 1130725"/>
                <a:gd name="connsiteY2" fmla="*/ 213 h 565575"/>
                <a:gd name="connsiteX3" fmla="*/ 565362 w 1130725"/>
                <a:gd name="connsiteY3" fmla="*/ 565575 h 565575"/>
                <a:gd name="connsiteX4" fmla="*/ 0 w 1130725"/>
                <a:gd name="connsiteY4" fmla="*/ 213 h 565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5" h="565575">
                  <a:moveTo>
                    <a:pt x="21" y="0"/>
                  </a:moveTo>
                  <a:lnTo>
                    <a:pt x="1130704" y="0"/>
                  </a:lnTo>
                  <a:lnTo>
                    <a:pt x="1130725" y="213"/>
                  </a:lnTo>
                  <a:cubicBezTo>
                    <a:pt x="1130725" y="312454"/>
                    <a:pt x="877604" y="565575"/>
                    <a:pt x="565362" y="565575"/>
                  </a:cubicBezTo>
                  <a:cubicBezTo>
                    <a:pt x="253121" y="565575"/>
                    <a:pt x="0" y="312454"/>
                    <a:pt x="0" y="213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42" name="Freeform 41">
              <a:extLst>
                <a:ext uri="{FF2B5EF4-FFF2-40B4-BE49-F238E27FC236}">
                  <a16:creationId xmlns:a16="http://schemas.microsoft.com/office/drawing/2014/main" id="{21D4DE71-EB1A-E74C-9364-5FEC5377F4EF}"/>
                </a:ext>
              </a:extLst>
            </p:cNvPr>
            <p:cNvSpPr/>
            <p:nvPr/>
          </p:nvSpPr>
          <p:spPr>
            <a:xfrm>
              <a:off x="7564255" y="6292426"/>
              <a:ext cx="1130723" cy="565575"/>
            </a:xfrm>
            <a:custGeom>
              <a:avLst/>
              <a:gdLst>
                <a:gd name="connsiteX0" fmla="*/ 565362 w 1130723"/>
                <a:gd name="connsiteY0" fmla="*/ 0 h 565575"/>
                <a:gd name="connsiteX1" fmla="*/ 1130723 w 1130723"/>
                <a:gd name="connsiteY1" fmla="*/ 565362 h 565575"/>
                <a:gd name="connsiteX2" fmla="*/ 1130702 w 1130723"/>
                <a:gd name="connsiteY2" fmla="*/ 565575 h 565575"/>
                <a:gd name="connsiteX3" fmla="*/ 21 w 1130723"/>
                <a:gd name="connsiteY3" fmla="*/ 565575 h 565575"/>
                <a:gd name="connsiteX4" fmla="*/ 0 w 1130723"/>
                <a:gd name="connsiteY4" fmla="*/ 565362 h 565575"/>
                <a:gd name="connsiteX5" fmla="*/ 565362 w 1130723"/>
                <a:gd name="connsiteY5" fmla="*/ 0 h 565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30723" h="565575">
                  <a:moveTo>
                    <a:pt x="565362" y="0"/>
                  </a:moveTo>
                  <a:cubicBezTo>
                    <a:pt x="877602" y="0"/>
                    <a:pt x="1130723" y="253121"/>
                    <a:pt x="1130723" y="565362"/>
                  </a:cubicBezTo>
                  <a:lnTo>
                    <a:pt x="1130702" y="565575"/>
                  </a:lnTo>
                  <a:lnTo>
                    <a:pt x="21" y="565575"/>
                  </a:lnTo>
                  <a:lnTo>
                    <a:pt x="0" y="565362"/>
                  </a:lnTo>
                  <a:cubicBezTo>
                    <a:pt x="0" y="253121"/>
                    <a:pt x="253120" y="0"/>
                    <a:pt x="565362" y="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43" name="Oval 42">
              <a:extLst>
                <a:ext uri="{FF2B5EF4-FFF2-40B4-BE49-F238E27FC236}">
                  <a16:creationId xmlns:a16="http://schemas.microsoft.com/office/drawing/2014/main" id="{BD99A5CD-9D3A-DA46-AD96-34B9DB522051}"/>
                </a:ext>
              </a:extLst>
            </p:cNvPr>
            <p:cNvSpPr/>
            <p:nvPr/>
          </p:nvSpPr>
          <p:spPr>
            <a:xfrm>
              <a:off x="7564253" y="3549396"/>
              <a:ext cx="1130725" cy="1130724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Oval 43">
              <a:extLst>
                <a:ext uri="{FF2B5EF4-FFF2-40B4-BE49-F238E27FC236}">
                  <a16:creationId xmlns:a16="http://schemas.microsoft.com/office/drawing/2014/main" id="{E6537DF9-74F2-924C-9B63-22B100C80C92}"/>
                </a:ext>
              </a:extLst>
            </p:cNvPr>
            <p:cNvSpPr/>
            <p:nvPr/>
          </p:nvSpPr>
          <p:spPr>
            <a:xfrm>
              <a:off x="7564253" y="2177881"/>
              <a:ext cx="1130725" cy="1130724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Oval 44">
              <a:extLst>
                <a:ext uri="{FF2B5EF4-FFF2-40B4-BE49-F238E27FC236}">
                  <a16:creationId xmlns:a16="http://schemas.microsoft.com/office/drawing/2014/main" id="{D7655457-8E4D-F34C-A595-66A45E9C3A1F}"/>
                </a:ext>
              </a:extLst>
            </p:cNvPr>
            <p:cNvSpPr/>
            <p:nvPr/>
          </p:nvSpPr>
          <p:spPr>
            <a:xfrm>
              <a:off x="7564253" y="806366"/>
              <a:ext cx="1130725" cy="113072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>
              <a:extLst>
                <a:ext uri="{FF2B5EF4-FFF2-40B4-BE49-F238E27FC236}">
                  <a16:creationId xmlns:a16="http://schemas.microsoft.com/office/drawing/2014/main" id="{FB0E8D2C-8947-E44C-BC5F-F81B083DAA3E}"/>
                </a:ext>
              </a:extLst>
            </p:cNvPr>
            <p:cNvSpPr/>
            <p:nvPr/>
          </p:nvSpPr>
          <p:spPr>
            <a:xfrm>
              <a:off x="7564254" y="1"/>
              <a:ext cx="1130725" cy="565575"/>
            </a:xfrm>
            <a:custGeom>
              <a:avLst/>
              <a:gdLst>
                <a:gd name="connsiteX0" fmla="*/ 21 w 1130725"/>
                <a:gd name="connsiteY0" fmla="*/ 0 h 565575"/>
                <a:gd name="connsiteX1" fmla="*/ 1130704 w 1130725"/>
                <a:gd name="connsiteY1" fmla="*/ 0 h 565575"/>
                <a:gd name="connsiteX2" fmla="*/ 1130725 w 1130725"/>
                <a:gd name="connsiteY2" fmla="*/ 213 h 565575"/>
                <a:gd name="connsiteX3" fmla="*/ 565363 w 1130725"/>
                <a:gd name="connsiteY3" fmla="*/ 565575 h 565575"/>
                <a:gd name="connsiteX4" fmla="*/ 0 w 1130725"/>
                <a:gd name="connsiteY4" fmla="*/ 213 h 565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5" h="565575">
                  <a:moveTo>
                    <a:pt x="21" y="0"/>
                  </a:moveTo>
                  <a:lnTo>
                    <a:pt x="1130704" y="0"/>
                  </a:lnTo>
                  <a:lnTo>
                    <a:pt x="1130725" y="213"/>
                  </a:lnTo>
                  <a:cubicBezTo>
                    <a:pt x="1130725" y="312454"/>
                    <a:pt x="877603" y="565575"/>
                    <a:pt x="565363" y="565575"/>
                  </a:cubicBezTo>
                  <a:cubicBezTo>
                    <a:pt x="253121" y="565575"/>
                    <a:pt x="0" y="312454"/>
                    <a:pt x="0" y="213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47" name="Freeform 46">
              <a:extLst>
                <a:ext uri="{FF2B5EF4-FFF2-40B4-BE49-F238E27FC236}">
                  <a16:creationId xmlns:a16="http://schemas.microsoft.com/office/drawing/2014/main" id="{ED57F45D-85B8-AC49-A2BA-E941F1BE7F15}"/>
                </a:ext>
              </a:extLst>
            </p:cNvPr>
            <p:cNvSpPr/>
            <p:nvPr/>
          </p:nvSpPr>
          <p:spPr>
            <a:xfrm>
              <a:off x="8927118" y="6292426"/>
              <a:ext cx="1130724" cy="565575"/>
            </a:xfrm>
            <a:custGeom>
              <a:avLst/>
              <a:gdLst>
                <a:gd name="connsiteX0" fmla="*/ 565362 w 1130724"/>
                <a:gd name="connsiteY0" fmla="*/ 0 h 565575"/>
                <a:gd name="connsiteX1" fmla="*/ 1130724 w 1130724"/>
                <a:gd name="connsiteY1" fmla="*/ 565362 h 565575"/>
                <a:gd name="connsiteX2" fmla="*/ 1130703 w 1130724"/>
                <a:gd name="connsiteY2" fmla="*/ 565575 h 565575"/>
                <a:gd name="connsiteX3" fmla="*/ 22 w 1130724"/>
                <a:gd name="connsiteY3" fmla="*/ 565575 h 565575"/>
                <a:gd name="connsiteX4" fmla="*/ 0 w 1130724"/>
                <a:gd name="connsiteY4" fmla="*/ 565362 h 565575"/>
                <a:gd name="connsiteX5" fmla="*/ 565362 w 1130724"/>
                <a:gd name="connsiteY5" fmla="*/ 0 h 565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30724" h="565575">
                  <a:moveTo>
                    <a:pt x="565362" y="0"/>
                  </a:moveTo>
                  <a:cubicBezTo>
                    <a:pt x="877603" y="0"/>
                    <a:pt x="1130724" y="253121"/>
                    <a:pt x="1130724" y="565362"/>
                  </a:cubicBezTo>
                  <a:lnTo>
                    <a:pt x="1130703" y="565575"/>
                  </a:lnTo>
                  <a:lnTo>
                    <a:pt x="22" y="565575"/>
                  </a:lnTo>
                  <a:lnTo>
                    <a:pt x="0" y="565362"/>
                  </a:lnTo>
                  <a:cubicBezTo>
                    <a:pt x="0" y="253121"/>
                    <a:pt x="253121" y="0"/>
                    <a:pt x="565362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48" name="Oval 47">
              <a:extLst>
                <a:ext uri="{FF2B5EF4-FFF2-40B4-BE49-F238E27FC236}">
                  <a16:creationId xmlns:a16="http://schemas.microsoft.com/office/drawing/2014/main" id="{DA576359-CAE3-634C-8DF8-A834BCD7D668}"/>
                </a:ext>
              </a:extLst>
            </p:cNvPr>
            <p:cNvSpPr/>
            <p:nvPr/>
          </p:nvSpPr>
          <p:spPr>
            <a:xfrm>
              <a:off x="8927118" y="4920911"/>
              <a:ext cx="1130725" cy="1130724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Oval 48">
              <a:extLst>
                <a:ext uri="{FF2B5EF4-FFF2-40B4-BE49-F238E27FC236}">
                  <a16:creationId xmlns:a16="http://schemas.microsoft.com/office/drawing/2014/main" id="{16343F35-6601-BD4A-B9A5-25361D0453D2}"/>
                </a:ext>
              </a:extLst>
            </p:cNvPr>
            <p:cNvSpPr/>
            <p:nvPr/>
          </p:nvSpPr>
          <p:spPr>
            <a:xfrm>
              <a:off x="8927118" y="3549396"/>
              <a:ext cx="1130725" cy="113072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Oval 49">
              <a:extLst>
                <a:ext uri="{FF2B5EF4-FFF2-40B4-BE49-F238E27FC236}">
                  <a16:creationId xmlns:a16="http://schemas.microsoft.com/office/drawing/2014/main" id="{5ED1C169-DCD9-9C4B-91B1-519621155A64}"/>
                </a:ext>
              </a:extLst>
            </p:cNvPr>
            <p:cNvSpPr/>
            <p:nvPr/>
          </p:nvSpPr>
          <p:spPr>
            <a:xfrm>
              <a:off x="8927118" y="2177881"/>
              <a:ext cx="1130725" cy="113072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Oval 50">
              <a:extLst>
                <a:ext uri="{FF2B5EF4-FFF2-40B4-BE49-F238E27FC236}">
                  <a16:creationId xmlns:a16="http://schemas.microsoft.com/office/drawing/2014/main" id="{32328AC7-E0BC-0E46-A25B-11D523EC8100}"/>
                </a:ext>
              </a:extLst>
            </p:cNvPr>
            <p:cNvSpPr/>
            <p:nvPr/>
          </p:nvSpPr>
          <p:spPr>
            <a:xfrm>
              <a:off x="8927118" y="806366"/>
              <a:ext cx="1130725" cy="1130724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>
              <a:extLst>
                <a:ext uri="{FF2B5EF4-FFF2-40B4-BE49-F238E27FC236}">
                  <a16:creationId xmlns:a16="http://schemas.microsoft.com/office/drawing/2014/main" id="{32BBE02A-588F-6C4D-B310-694098C6A340}"/>
                </a:ext>
              </a:extLst>
            </p:cNvPr>
            <p:cNvSpPr/>
            <p:nvPr/>
          </p:nvSpPr>
          <p:spPr>
            <a:xfrm>
              <a:off x="8927117" y="0"/>
              <a:ext cx="1130726" cy="565576"/>
            </a:xfrm>
            <a:custGeom>
              <a:avLst/>
              <a:gdLst>
                <a:gd name="connsiteX0" fmla="*/ 22 w 1130726"/>
                <a:gd name="connsiteY0" fmla="*/ 0 h 565576"/>
                <a:gd name="connsiteX1" fmla="*/ 1130704 w 1130726"/>
                <a:gd name="connsiteY1" fmla="*/ 0 h 565576"/>
                <a:gd name="connsiteX2" fmla="*/ 1130726 w 1130726"/>
                <a:gd name="connsiteY2" fmla="*/ 214 h 565576"/>
                <a:gd name="connsiteX3" fmla="*/ 565363 w 1130726"/>
                <a:gd name="connsiteY3" fmla="*/ 565576 h 565576"/>
                <a:gd name="connsiteX4" fmla="*/ 0 w 1130726"/>
                <a:gd name="connsiteY4" fmla="*/ 214 h 5655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6" h="565576">
                  <a:moveTo>
                    <a:pt x="22" y="0"/>
                  </a:moveTo>
                  <a:lnTo>
                    <a:pt x="1130704" y="0"/>
                  </a:lnTo>
                  <a:lnTo>
                    <a:pt x="1130726" y="214"/>
                  </a:lnTo>
                  <a:cubicBezTo>
                    <a:pt x="1130726" y="312455"/>
                    <a:pt x="877604" y="565576"/>
                    <a:pt x="565363" y="565576"/>
                  </a:cubicBezTo>
                  <a:cubicBezTo>
                    <a:pt x="253122" y="565576"/>
                    <a:pt x="0" y="312455"/>
                    <a:pt x="0" y="214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53" name="Freeform 52">
              <a:extLst>
                <a:ext uri="{FF2B5EF4-FFF2-40B4-BE49-F238E27FC236}">
                  <a16:creationId xmlns:a16="http://schemas.microsoft.com/office/drawing/2014/main" id="{6751D5A0-C90A-0A44-8654-CFE1B719B353}"/>
                </a:ext>
              </a:extLst>
            </p:cNvPr>
            <p:cNvSpPr/>
            <p:nvPr/>
          </p:nvSpPr>
          <p:spPr>
            <a:xfrm>
              <a:off x="10289984" y="6292426"/>
              <a:ext cx="1130724" cy="565575"/>
            </a:xfrm>
            <a:custGeom>
              <a:avLst/>
              <a:gdLst>
                <a:gd name="connsiteX0" fmla="*/ 565362 w 1130724"/>
                <a:gd name="connsiteY0" fmla="*/ 0 h 565575"/>
                <a:gd name="connsiteX1" fmla="*/ 1130724 w 1130724"/>
                <a:gd name="connsiteY1" fmla="*/ 565362 h 565575"/>
                <a:gd name="connsiteX2" fmla="*/ 1130703 w 1130724"/>
                <a:gd name="connsiteY2" fmla="*/ 565575 h 565575"/>
                <a:gd name="connsiteX3" fmla="*/ 21 w 1130724"/>
                <a:gd name="connsiteY3" fmla="*/ 565575 h 565575"/>
                <a:gd name="connsiteX4" fmla="*/ 0 w 1130724"/>
                <a:gd name="connsiteY4" fmla="*/ 565362 h 565575"/>
                <a:gd name="connsiteX5" fmla="*/ 565362 w 1130724"/>
                <a:gd name="connsiteY5" fmla="*/ 0 h 565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30724" h="565575">
                  <a:moveTo>
                    <a:pt x="565362" y="0"/>
                  </a:moveTo>
                  <a:cubicBezTo>
                    <a:pt x="877603" y="0"/>
                    <a:pt x="1130724" y="253121"/>
                    <a:pt x="1130724" y="565362"/>
                  </a:cubicBezTo>
                  <a:lnTo>
                    <a:pt x="1130703" y="565575"/>
                  </a:lnTo>
                  <a:lnTo>
                    <a:pt x="21" y="565575"/>
                  </a:lnTo>
                  <a:lnTo>
                    <a:pt x="0" y="565362"/>
                  </a:lnTo>
                  <a:cubicBezTo>
                    <a:pt x="0" y="253121"/>
                    <a:pt x="253121" y="0"/>
                    <a:pt x="565362" y="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54" name="Oval 53">
              <a:extLst>
                <a:ext uri="{FF2B5EF4-FFF2-40B4-BE49-F238E27FC236}">
                  <a16:creationId xmlns:a16="http://schemas.microsoft.com/office/drawing/2014/main" id="{0F0FA086-0D80-B74A-9B37-5EACDE30D61F}"/>
                </a:ext>
              </a:extLst>
            </p:cNvPr>
            <p:cNvSpPr/>
            <p:nvPr/>
          </p:nvSpPr>
          <p:spPr>
            <a:xfrm>
              <a:off x="10289984" y="4920911"/>
              <a:ext cx="1130725" cy="113072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Oval 54">
              <a:extLst>
                <a:ext uri="{FF2B5EF4-FFF2-40B4-BE49-F238E27FC236}">
                  <a16:creationId xmlns:a16="http://schemas.microsoft.com/office/drawing/2014/main" id="{7022E302-2A55-8844-A50B-DC16D075E16B}"/>
                </a:ext>
              </a:extLst>
            </p:cNvPr>
            <p:cNvSpPr/>
            <p:nvPr/>
          </p:nvSpPr>
          <p:spPr>
            <a:xfrm>
              <a:off x="10289984" y="3549396"/>
              <a:ext cx="1130725" cy="1130724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Oval 55">
              <a:extLst>
                <a:ext uri="{FF2B5EF4-FFF2-40B4-BE49-F238E27FC236}">
                  <a16:creationId xmlns:a16="http://schemas.microsoft.com/office/drawing/2014/main" id="{F4B325F5-A048-2843-A40B-3B2B31ECED76}"/>
                </a:ext>
              </a:extLst>
            </p:cNvPr>
            <p:cNvSpPr/>
            <p:nvPr/>
          </p:nvSpPr>
          <p:spPr>
            <a:xfrm>
              <a:off x="10289984" y="806366"/>
              <a:ext cx="1130725" cy="1130724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Freeform 56">
              <a:extLst>
                <a:ext uri="{FF2B5EF4-FFF2-40B4-BE49-F238E27FC236}">
                  <a16:creationId xmlns:a16="http://schemas.microsoft.com/office/drawing/2014/main" id="{7707B616-7E85-5442-B46B-AF9426A7A0E9}"/>
                </a:ext>
              </a:extLst>
            </p:cNvPr>
            <p:cNvSpPr/>
            <p:nvPr/>
          </p:nvSpPr>
          <p:spPr>
            <a:xfrm>
              <a:off x="10289983" y="0"/>
              <a:ext cx="1130726" cy="565576"/>
            </a:xfrm>
            <a:custGeom>
              <a:avLst/>
              <a:gdLst>
                <a:gd name="connsiteX0" fmla="*/ 21 w 1130726"/>
                <a:gd name="connsiteY0" fmla="*/ 0 h 565576"/>
                <a:gd name="connsiteX1" fmla="*/ 1130704 w 1130726"/>
                <a:gd name="connsiteY1" fmla="*/ 0 h 565576"/>
                <a:gd name="connsiteX2" fmla="*/ 1130726 w 1130726"/>
                <a:gd name="connsiteY2" fmla="*/ 214 h 565576"/>
                <a:gd name="connsiteX3" fmla="*/ 565363 w 1130726"/>
                <a:gd name="connsiteY3" fmla="*/ 565576 h 565576"/>
                <a:gd name="connsiteX4" fmla="*/ 0 w 1130726"/>
                <a:gd name="connsiteY4" fmla="*/ 214 h 5655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6" h="565576">
                  <a:moveTo>
                    <a:pt x="21" y="0"/>
                  </a:moveTo>
                  <a:lnTo>
                    <a:pt x="1130704" y="0"/>
                  </a:lnTo>
                  <a:lnTo>
                    <a:pt x="1130726" y="214"/>
                  </a:lnTo>
                  <a:cubicBezTo>
                    <a:pt x="1130726" y="312455"/>
                    <a:pt x="877604" y="565576"/>
                    <a:pt x="565363" y="565576"/>
                  </a:cubicBezTo>
                  <a:cubicBezTo>
                    <a:pt x="253122" y="565576"/>
                    <a:pt x="0" y="312455"/>
                    <a:pt x="0" y="214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58" name="Freeform 57">
              <a:extLst>
                <a:ext uri="{FF2B5EF4-FFF2-40B4-BE49-F238E27FC236}">
                  <a16:creationId xmlns:a16="http://schemas.microsoft.com/office/drawing/2014/main" id="{08914A00-D181-5847-A150-77CE67F94369}"/>
                </a:ext>
              </a:extLst>
            </p:cNvPr>
            <p:cNvSpPr/>
            <p:nvPr/>
          </p:nvSpPr>
          <p:spPr>
            <a:xfrm>
              <a:off x="11652854" y="6295069"/>
              <a:ext cx="539146" cy="562931"/>
            </a:xfrm>
            <a:custGeom>
              <a:avLst/>
              <a:gdLst>
                <a:gd name="connsiteX0" fmla="*/ 539146 w 539146"/>
                <a:gd name="connsiteY0" fmla="*/ 0 h 562931"/>
                <a:gd name="connsiteX1" fmla="*/ 539146 w 539146"/>
                <a:gd name="connsiteY1" fmla="*/ 562931 h 562931"/>
                <a:gd name="connsiteX2" fmla="*/ 21 w 539146"/>
                <a:gd name="connsiteY2" fmla="*/ 562931 h 562931"/>
                <a:gd name="connsiteX3" fmla="*/ 0 w 539146"/>
                <a:gd name="connsiteY3" fmla="*/ 562719 h 562931"/>
                <a:gd name="connsiteX4" fmla="*/ 451422 w 539146"/>
                <a:gd name="connsiteY4" fmla="*/ 8843 h 5629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9146" h="562931">
                  <a:moveTo>
                    <a:pt x="539146" y="0"/>
                  </a:moveTo>
                  <a:lnTo>
                    <a:pt x="539146" y="562931"/>
                  </a:lnTo>
                  <a:lnTo>
                    <a:pt x="21" y="562931"/>
                  </a:lnTo>
                  <a:lnTo>
                    <a:pt x="0" y="562719"/>
                  </a:lnTo>
                  <a:cubicBezTo>
                    <a:pt x="0" y="289508"/>
                    <a:pt x="193796" y="61561"/>
                    <a:pt x="451422" y="8843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59" name="Freeform 58">
              <a:extLst>
                <a:ext uri="{FF2B5EF4-FFF2-40B4-BE49-F238E27FC236}">
                  <a16:creationId xmlns:a16="http://schemas.microsoft.com/office/drawing/2014/main" id="{DAF2D976-5F49-2848-B465-C85708A6D706}"/>
                </a:ext>
              </a:extLst>
            </p:cNvPr>
            <p:cNvSpPr/>
            <p:nvPr/>
          </p:nvSpPr>
          <p:spPr>
            <a:xfrm>
              <a:off x="11652853" y="4923555"/>
              <a:ext cx="539147" cy="1125439"/>
            </a:xfrm>
            <a:custGeom>
              <a:avLst/>
              <a:gdLst>
                <a:gd name="connsiteX0" fmla="*/ 539147 w 539147"/>
                <a:gd name="connsiteY0" fmla="*/ 0 h 1125439"/>
                <a:gd name="connsiteX1" fmla="*/ 539147 w 539147"/>
                <a:gd name="connsiteY1" fmla="*/ 1125439 h 1125439"/>
                <a:gd name="connsiteX2" fmla="*/ 451423 w 539147"/>
                <a:gd name="connsiteY2" fmla="*/ 1116595 h 1125439"/>
                <a:gd name="connsiteX3" fmla="*/ 0 w 539147"/>
                <a:gd name="connsiteY3" fmla="*/ 562719 h 1125439"/>
                <a:gd name="connsiteX4" fmla="*/ 451423 w 539147"/>
                <a:gd name="connsiteY4" fmla="*/ 8843 h 11254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9147" h="1125439">
                  <a:moveTo>
                    <a:pt x="539147" y="0"/>
                  </a:moveTo>
                  <a:lnTo>
                    <a:pt x="539147" y="1125439"/>
                  </a:lnTo>
                  <a:lnTo>
                    <a:pt x="451423" y="1116595"/>
                  </a:lnTo>
                  <a:cubicBezTo>
                    <a:pt x="193797" y="1063877"/>
                    <a:pt x="0" y="835930"/>
                    <a:pt x="0" y="562719"/>
                  </a:cubicBezTo>
                  <a:cubicBezTo>
                    <a:pt x="0" y="289508"/>
                    <a:pt x="193797" y="61561"/>
                    <a:pt x="451423" y="8843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60" name="Freeform 59">
              <a:extLst>
                <a:ext uri="{FF2B5EF4-FFF2-40B4-BE49-F238E27FC236}">
                  <a16:creationId xmlns:a16="http://schemas.microsoft.com/office/drawing/2014/main" id="{5E333474-B850-354C-A2E2-01735C948D47}"/>
                </a:ext>
              </a:extLst>
            </p:cNvPr>
            <p:cNvSpPr/>
            <p:nvPr/>
          </p:nvSpPr>
          <p:spPr>
            <a:xfrm>
              <a:off x="11652853" y="3552039"/>
              <a:ext cx="539147" cy="1125438"/>
            </a:xfrm>
            <a:custGeom>
              <a:avLst/>
              <a:gdLst>
                <a:gd name="connsiteX0" fmla="*/ 539147 w 539147"/>
                <a:gd name="connsiteY0" fmla="*/ 0 h 1125438"/>
                <a:gd name="connsiteX1" fmla="*/ 539147 w 539147"/>
                <a:gd name="connsiteY1" fmla="*/ 1125438 h 1125438"/>
                <a:gd name="connsiteX2" fmla="*/ 451423 w 539147"/>
                <a:gd name="connsiteY2" fmla="*/ 1116595 h 1125438"/>
                <a:gd name="connsiteX3" fmla="*/ 0 w 539147"/>
                <a:gd name="connsiteY3" fmla="*/ 562719 h 1125438"/>
                <a:gd name="connsiteX4" fmla="*/ 451423 w 539147"/>
                <a:gd name="connsiteY4" fmla="*/ 8843 h 11254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9147" h="1125438">
                  <a:moveTo>
                    <a:pt x="539147" y="0"/>
                  </a:moveTo>
                  <a:lnTo>
                    <a:pt x="539147" y="1125438"/>
                  </a:lnTo>
                  <a:lnTo>
                    <a:pt x="451423" y="1116595"/>
                  </a:lnTo>
                  <a:cubicBezTo>
                    <a:pt x="193797" y="1063877"/>
                    <a:pt x="0" y="835930"/>
                    <a:pt x="0" y="562719"/>
                  </a:cubicBezTo>
                  <a:cubicBezTo>
                    <a:pt x="0" y="289508"/>
                    <a:pt x="193797" y="61561"/>
                    <a:pt x="451423" y="8843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61" name="Freeform 60">
              <a:extLst>
                <a:ext uri="{FF2B5EF4-FFF2-40B4-BE49-F238E27FC236}">
                  <a16:creationId xmlns:a16="http://schemas.microsoft.com/office/drawing/2014/main" id="{BC25646C-71B3-4A44-A4FE-C3CABE5580BB}"/>
                </a:ext>
              </a:extLst>
            </p:cNvPr>
            <p:cNvSpPr/>
            <p:nvPr/>
          </p:nvSpPr>
          <p:spPr>
            <a:xfrm>
              <a:off x="11652853" y="2180524"/>
              <a:ext cx="539147" cy="1125438"/>
            </a:xfrm>
            <a:custGeom>
              <a:avLst/>
              <a:gdLst>
                <a:gd name="connsiteX0" fmla="*/ 539147 w 539147"/>
                <a:gd name="connsiteY0" fmla="*/ 0 h 1125438"/>
                <a:gd name="connsiteX1" fmla="*/ 539147 w 539147"/>
                <a:gd name="connsiteY1" fmla="*/ 1125438 h 1125438"/>
                <a:gd name="connsiteX2" fmla="*/ 451423 w 539147"/>
                <a:gd name="connsiteY2" fmla="*/ 1116595 h 1125438"/>
                <a:gd name="connsiteX3" fmla="*/ 0 w 539147"/>
                <a:gd name="connsiteY3" fmla="*/ 562719 h 1125438"/>
                <a:gd name="connsiteX4" fmla="*/ 451423 w 539147"/>
                <a:gd name="connsiteY4" fmla="*/ 8843 h 11254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9147" h="1125438">
                  <a:moveTo>
                    <a:pt x="539147" y="0"/>
                  </a:moveTo>
                  <a:lnTo>
                    <a:pt x="539147" y="1125438"/>
                  </a:lnTo>
                  <a:lnTo>
                    <a:pt x="451423" y="1116595"/>
                  </a:lnTo>
                  <a:cubicBezTo>
                    <a:pt x="193797" y="1063877"/>
                    <a:pt x="0" y="835930"/>
                    <a:pt x="0" y="562719"/>
                  </a:cubicBezTo>
                  <a:cubicBezTo>
                    <a:pt x="0" y="289509"/>
                    <a:pt x="193797" y="61561"/>
                    <a:pt x="451423" y="8843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62" name="Freeform 61">
              <a:extLst>
                <a:ext uri="{FF2B5EF4-FFF2-40B4-BE49-F238E27FC236}">
                  <a16:creationId xmlns:a16="http://schemas.microsoft.com/office/drawing/2014/main" id="{B598CFE9-67EE-E342-9EF7-F40A1E0BE59E}"/>
                </a:ext>
              </a:extLst>
            </p:cNvPr>
            <p:cNvSpPr/>
            <p:nvPr/>
          </p:nvSpPr>
          <p:spPr>
            <a:xfrm>
              <a:off x="11652853" y="809010"/>
              <a:ext cx="539147" cy="1125439"/>
            </a:xfrm>
            <a:custGeom>
              <a:avLst/>
              <a:gdLst>
                <a:gd name="connsiteX0" fmla="*/ 539147 w 539147"/>
                <a:gd name="connsiteY0" fmla="*/ 0 h 1125439"/>
                <a:gd name="connsiteX1" fmla="*/ 539147 w 539147"/>
                <a:gd name="connsiteY1" fmla="*/ 1125439 h 1125439"/>
                <a:gd name="connsiteX2" fmla="*/ 451423 w 539147"/>
                <a:gd name="connsiteY2" fmla="*/ 1116595 h 1125439"/>
                <a:gd name="connsiteX3" fmla="*/ 0 w 539147"/>
                <a:gd name="connsiteY3" fmla="*/ 562719 h 1125439"/>
                <a:gd name="connsiteX4" fmla="*/ 451423 w 539147"/>
                <a:gd name="connsiteY4" fmla="*/ 8843 h 11254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9147" h="1125439">
                  <a:moveTo>
                    <a:pt x="539147" y="0"/>
                  </a:moveTo>
                  <a:lnTo>
                    <a:pt x="539147" y="1125439"/>
                  </a:lnTo>
                  <a:lnTo>
                    <a:pt x="451423" y="1116595"/>
                  </a:lnTo>
                  <a:cubicBezTo>
                    <a:pt x="193797" y="1063877"/>
                    <a:pt x="0" y="835930"/>
                    <a:pt x="0" y="562719"/>
                  </a:cubicBezTo>
                  <a:cubicBezTo>
                    <a:pt x="0" y="289508"/>
                    <a:pt x="193797" y="61561"/>
                    <a:pt x="451423" y="8843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63" name="Freeform 62">
              <a:extLst>
                <a:ext uri="{FF2B5EF4-FFF2-40B4-BE49-F238E27FC236}">
                  <a16:creationId xmlns:a16="http://schemas.microsoft.com/office/drawing/2014/main" id="{1E29AD13-94FE-1349-A28E-10F6E780F510}"/>
                </a:ext>
              </a:extLst>
            </p:cNvPr>
            <p:cNvSpPr/>
            <p:nvPr/>
          </p:nvSpPr>
          <p:spPr>
            <a:xfrm>
              <a:off x="11652853" y="1"/>
              <a:ext cx="539147" cy="562933"/>
            </a:xfrm>
            <a:custGeom>
              <a:avLst/>
              <a:gdLst>
                <a:gd name="connsiteX0" fmla="*/ 22 w 539147"/>
                <a:gd name="connsiteY0" fmla="*/ 0 h 562933"/>
                <a:gd name="connsiteX1" fmla="*/ 539147 w 539147"/>
                <a:gd name="connsiteY1" fmla="*/ 0 h 562933"/>
                <a:gd name="connsiteX2" fmla="*/ 539147 w 539147"/>
                <a:gd name="connsiteY2" fmla="*/ 562933 h 562933"/>
                <a:gd name="connsiteX3" fmla="*/ 451423 w 539147"/>
                <a:gd name="connsiteY3" fmla="*/ 554090 h 562933"/>
                <a:gd name="connsiteX4" fmla="*/ 0 w 539147"/>
                <a:gd name="connsiteY4" fmla="*/ 214 h 5629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9147" h="562933">
                  <a:moveTo>
                    <a:pt x="22" y="0"/>
                  </a:moveTo>
                  <a:lnTo>
                    <a:pt x="539147" y="0"/>
                  </a:lnTo>
                  <a:lnTo>
                    <a:pt x="539147" y="562933"/>
                  </a:lnTo>
                  <a:lnTo>
                    <a:pt x="451423" y="554090"/>
                  </a:lnTo>
                  <a:cubicBezTo>
                    <a:pt x="193797" y="501372"/>
                    <a:pt x="0" y="273425"/>
                    <a:pt x="0" y="214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B650648E-B4D5-4145-84E7-46B5793EA6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5150" y="768351"/>
            <a:ext cx="5066001" cy="2334768"/>
          </a:xfrm>
        </p:spPr>
        <p:txBody>
          <a:bodyPr anchor="t"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E3B92A6-7558-3148-B855-5BC58B4159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65150" y="4255453"/>
            <a:ext cx="5066001" cy="1500187"/>
          </a:xfrm>
        </p:spPr>
        <p:txBody>
          <a:bodyPr anchor="b"/>
          <a:lstStyle>
            <a:lvl1pPr marL="0" indent="0">
              <a:buNone/>
              <a:defRPr sz="2400">
                <a:solidFill>
                  <a:schemeClr val="bg1">
                    <a:lumMod val="6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A0B541-D211-974B-97FE-C1F9473ABE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0A250-5CC0-1746-B209-08E8B0DAE6AF}" type="datetimeFigureOut">
              <a:rPr lang="en-US" smtClean="0"/>
              <a:t>6/24/2024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727FB0-D95A-D543-8E29-6E5F22B491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9C4404-F49D-9F48-A10B-1F60870B44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817335" y="6141085"/>
            <a:ext cx="813816" cy="365125"/>
          </a:xfrm>
        </p:spPr>
        <p:txBody>
          <a:bodyPr/>
          <a:lstStyle/>
          <a:p>
            <a:fld id="{49ABCAEC-7D34-E549-A96E-FCEDAADBE4B0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2D6A1FD1-D82F-3141-8687-8D7C0631C215}"/>
              </a:ext>
            </a:extLst>
          </p:cNvPr>
          <p:cNvCxnSpPr>
            <a:cxnSpLocks/>
          </p:cNvCxnSpPr>
          <p:nvPr/>
        </p:nvCxnSpPr>
        <p:spPr>
          <a:xfrm>
            <a:off x="565150" y="6087110"/>
            <a:ext cx="5066001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104721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>
            <a:extLst>
              <a:ext uri="{FF2B5EF4-FFF2-40B4-BE49-F238E27FC236}">
                <a16:creationId xmlns:a16="http://schemas.microsoft.com/office/drawing/2014/main" id="{442ECFEB-12CF-4C4F-BC8A-5816C27CA565}"/>
              </a:ext>
            </a:extLst>
          </p:cNvPr>
          <p:cNvGrpSpPr/>
          <p:nvPr/>
        </p:nvGrpSpPr>
        <p:grpSpPr>
          <a:xfrm>
            <a:off x="10290315" y="0"/>
            <a:ext cx="1901686" cy="6858000"/>
            <a:chOff x="10290315" y="0"/>
            <a:chExt cx="1901686" cy="6858000"/>
          </a:xfrm>
        </p:grpSpPr>
        <p:sp>
          <p:nvSpPr>
            <p:cNvPr id="18" name="Oval 17">
              <a:extLst>
                <a:ext uri="{FF2B5EF4-FFF2-40B4-BE49-F238E27FC236}">
                  <a16:creationId xmlns:a16="http://schemas.microsoft.com/office/drawing/2014/main" id="{626C9482-2804-144B-88B2-0AF191BD757D}"/>
                </a:ext>
              </a:extLst>
            </p:cNvPr>
            <p:cNvSpPr/>
            <p:nvPr/>
          </p:nvSpPr>
          <p:spPr>
            <a:xfrm>
              <a:off x="10290315" y="806362"/>
              <a:ext cx="1130724" cy="1130723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Freeform 18">
              <a:extLst>
                <a:ext uri="{FF2B5EF4-FFF2-40B4-BE49-F238E27FC236}">
                  <a16:creationId xmlns:a16="http://schemas.microsoft.com/office/drawing/2014/main" id="{71363F79-96BD-9240-86E2-DF26C9C2437D}"/>
                </a:ext>
              </a:extLst>
            </p:cNvPr>
            <p:cNvSpPr/>
            <p:nvPr/>
          </p:nvSpPr>
          <p:spPr>
            <a:xfrm>
              <a:off x="10290315" y="0"/>
              <a:ext cx="1130724" cy="565573"/>
            </a:xfrm>
            <a:custGeom>
              <a:avLst/>
              <a:gdLst>
                <a:gd name="connsiteX0" fmla="*/ 21 w 1130724"/>
                <a:gd name="connsiteY0" fmla="*/ 0 h 565573"/>
                <a:gd name="connsiteX1" fmla="*/ 1130703 w 1130724"/>
                <a:gd name="connsiteY1" fmla="*/ 0 h 565573"/>
                <a:gd name="connsiteX2" fmla="*/ 1130724 w 1130724"/>
                <a:gd name="connsiteY2" fmla="*/ 211 h 565573"/>
                <a:gd name="connsiteX3" fmla="*/ 565362 w 1130724"/>
                <a:gd name="connsiteY3" fmla="*/ 565573 h 565573"/>
                <a:gd name="connsiteX4" fmla="*/ 0 w 1130724"/>
                <a:gd name="connsiteY4" fmla="*/ 211 h 5655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4" h="565573">
                  <a:moveTo>
                    <a:pt x="21" y="0"/>
                  </a:moveTo>
                  <a:lnTo>
                    <a:pt x="1130703" y="0"/>
                  </a:lnTo>
                  <a:lnTo>
                    <a:pt x="1130724" y="211"/>
                  </a:lnTo>
                  <a:cubicBezTo>
                    <a:pt x="1130724" y="312452"/>
                    <a:pt x="877603" y="565573"/>
                    <a:pt x="565362" y="565573"/>
                  </a:cubicBezTo>
                  <a:cubicBezTo>
                    <a:pt x="253121" y="565573"/>
                    <a:pt x="0" y="31245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0" name="Freeform 19">
              <a:extLst>
                <a:ext uri="{FF2B5EF4-FFF2-40B4-BE49-F238E27FC236}">
                  <a16:creationId xmlns:a16="http://schemas.microsoft.com/office/drawing/2014/main" id="{153F0BF1-DA57-1D49-82F0-802F4D385A85}"/>
                </a:ext>
              </a:extLst>
            </p:cNvPr>
            <p:cNvSpPr/>
            <p:nvPr/>
          </p:nvSpPr>
          <p:spPr>
            <a:xfrm>
              <a:off x="11653180" y="6295093"/>
              <a:ext cx="538821" cy="562907"/>
            </a:xfrm>
            <a:custGeom>
              <a:avLst/>
              <a:gdLst>
                <a:gd name="connsiteX0" fmla="*/ 538821 w 538821"/>
                <a:gd name="connsiteY0" fmla="*/ 0 h 562907"/>
                <a:gd name="connsiteX1" fmla="*/ 538821 w 538821"/>
                <a:gd name="connsiteY1" fmla="*/ 562907 h 562907"/>
                <a:gd name="connsiteX2" fmla="*/ 22 w 538821"/>
                <a:gd name="connsiteY2" fmla="*/ 562907 h 562907"/>
                <a:gd name="connsiteX3" fmla="*/ 0 w 538821"/>
                <a:gd name="connsiteY3" fmla="*/ 562686 h 562907"/>
                <a:gd name="connsiteX4" fmla="*/ 451422 w 538821"/>
                <a:gd name="connsiteY4" fmla="*/ 8810 h 5629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562907">
                  <a:moveTo>
                    <a:pt x="538821" y="0"/>
                  </a:moveTo>
                  <a:lnTo>
                    <a:pt x="538821" y="562907"/>
                  </a:lnTo>
                  <a:lnTo>
                    <a:pt x="22" y="562907"/>
                  </a:lnTo>
                  <a:lnTo>
                    <a:pt x="0" y="562686"/>
                  </a:ln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1" name="Freeform 20">
              <a:extLst>
                <a:ext uri="{FF2B5EF4-FFF2-40B4-BE49-F238E27FC236}">
                  <a16:creationId xmlns:a16="http://schemas.microsoft.com/office/drawing/2014/main" id="{8CD42A1B-A03A-C946-8A2A-CE437EA433FD}"/>
                </a:ext>
              </a:extLst>
            </p:cNvPr>
            <p:cNvSpPr/>
            <p:nvPr/>
          </p:nvSpPr>
          <p:spPr>
            <a:xfrm>
              <a:off x="11653180" y="3552066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2" name="Freeform 21">
              <a:extLst>
                <a:ext uri="{FF2B5EF4-FFF2-40B4-BE49-F238E27FC236}">
                  <a16:creationId xmlns:a16="http://schemas.microsoft.com/office/drawing/2014/main" id="{5591FE00-3AAF-9B4B-8107-E94D50828227}"/>
                </a:ext>
              </a:extLst>
            </p:cNvPr>
            <p:cNvSpPr/>
            <p:nvPr/>
          </p:nvSpPr>
          <p:spPr>
            <a:xfrm>
              <a:off x="11653180" y="2180552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3" name="Freeform 22">
              <a:extLst>
                <a:ext uri="{FF2B5EF4-FFF2-40B4-BE49-F238E27FC236}">
                  <a16:creationId xmlns:a16="http://schemas.microsoft.com/office/drawing/2014/main" id="{149E92E9-89A7-4842-B271-411C7DF75D2D}"/>
                </a:ext>
              </a:extLst>
            </p:cNvPr>
            <p:cNvSpPr/>
            <p:nvPr/>
          </p:nvSpPr>
          <p:spPr>
            <a:xfrm>
              <a:off x="11653180" y="809039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4" name="Freeform 23">
              <a:extLst>
                <a:ext uri="{FF2B5EF4-FFF2-40B4-BE49-F238E27FC236}">
                  <a16:creationId xmlns:a16="http://schemas.microsoft.com/office/drawing/2014/main" id="{4DC29C99-0841-9F46-AB1A-E9751DFE4487}"/>
                </a:ext>
              </a:extLst>
            </p:cNvPr>
            <p:cNvSpPr/>
            <p:nvPr/>
          </p:nvSpPr>
          <p:spPr>
            <a:xfrm>
              <a:off x="11653180" y="0"/>
              <a:ext cx="538821" cy="562898"/>
            </a:xfrm>
            <a:custGeom>
              <a:avLst/>
              <a:gdLst>
                <a:gd name="connsiteX0" fmla="*/ 21 w 538821"/>
                <a:gd name="connsiteY0" fmla="*/ 0 h 562898"/>
                <a:gd name="connsiteX1" fmla="*/ 538821 w 538821"/>
                <a:gd name="connsiteY1" fmla="*/ 0 h 562898"/>
                <a:gd name="connsiteX2" fmla="*/ 538821 w 538821"/>
                <a:gd name="connsiteY2" fmla="*/ 562898 h 562898"/>
                <a:gd name="connsiteX3" fmla="*/ 451422 w 538821"/>
                <a:gd name="connsiteY3" fmla="*/ 554087 h 562898"/>
                <a:gd name="connsiteX4" fmla="*/ 0 w 538821"/>
                <a:gd name="connsiteY4" fmla="*/ 211 h 5628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562898">
                  <a:moveTo>
                    <a:pt x="21" y="0"/>
                  </a:moveTo>
                  <a:lnTo>
                    <a:pt x="538821" y="0"/>
                  </a:lnTo>
                  <a:lnTo>
                    <a:pt x="538821" y="562898"/>
                  </a:lnTo>
                  <a:lnTo>
                    <a:pt x="451422" y="554087"/>
                  </a:lnTo>
                  <a:cubicBezTo>
                    <a:pt x="193796" y="501369"/>
                    <a:pt x="0" y="27342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EE0AB684-BDA8-014B-8DCC-125F8B8DCE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540E05-0F5F-6243-AD57-66BFC33ADBA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62851" y="2365755"/>
            <a:ext cx="5239512" cy="33954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170B3A4-11FE-D94C-9B93-255E3623106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89638" y="2365755"/>
            <a:ext cx="5239512" cy="33954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67BEEAF-F881-6E48-84AF-E5CEEF1C71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0A250-5CC0-1746-B209-08E8B0DAE6AF}" type="datetimeFigureOut">
              <a:rPr lang="en-US" smtClean="0"/>
              <a:t>6/24/2024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C472753-1CC3-9244-9AF0-6927018A64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4DD55D0-FCC7-AC42-9810-9B49E33489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BCAEC-7D34-E549-A96E-FCEDAADBE4B0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5FC736C3-88FB-244C-83B8-B2856998D221}"/>
              </a:ext>
            </a:extLst>
          </p:cNvPr>
          <p:cNvCxnSpPr>
            <a:cxnSpLocks/>
          </p:cNvCxnSpPr>
          <p:nvPr/>
        </p:nvCxnSpPr>
        <p:spPr>
          <a:xfrm>
            <a:off x="565150" y="6087110"/>
            <a:ext cx="11058344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66785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>
            <a:extLst>
              <a:ext uri="{FF2B5EF4-FFF2-40B4-BE49-F238E27FC236}">
                <a16:creationId xmlns:a16="http://schemas.microsoft.com/office/drawing/2014/main" id="{B7D16A9C-7411-5242-A59C-816B8907E3BE}"/>
              </a:ext>
            </a:extLst>
          </p:cNvPr>
          <p:cNvGrpSpPr/>
          <p:nvPr/>
        </p:nvGrpSpPr>
        <p:grpSpPr>
          <a:xfrm>
            <a:off x="10290315" y="0"/>
            <a:ext cx="1901686" cy="6858000"/>
            <a:chOff x="10290315" y="0"/>
            <a:chExt cx="1901686" cy="6858000"/>
          </a:xfrm>
        </p:grpSpPr>
        <p:sp>
          <p:nvSpPr>
            <p:cNvPr id="20" name="Oval 19">
              <a:extLst>
                <a:ext uri="{FF2B5EF4-FFF2-40B4-BE49-F238E27FC236}">
                  <a16:creationId xmlns:a16="http://schemas.microsoft.com/office/drawing/2014/main" id="{A997260B-7D44-7049-B605-7FD6E6CE5612}"/>
                </a:ext>
              </a:extLst>
            </p:cNvPr>
            <p:cNvSpPr/>
            <p:nvPr/>
          </p:nvSpPr>
          <p:spPr>
            <a:xfrm>
              <a:off x="10290315" y="806362"/>
              <a:ext cx="1130724" cy="1130723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Freeform 20">
              <a:extLst>
                <a:ext uri="{FF2B5EF4-FFF2-40B4-BE49-F238E27FC236}">
                  <a16:creationId xmlns:a16="http://schemas.microsoft.com/office/drawing/2014/main" id="{5D6AF601-77C3-D74A-B1E5-7F33703A6927}"/>
                </a:ext>
              </a:extLst>
            </p:cNvPr>
            <p:cNvSpPr/>
            <p:nvPr/>
          </p:nvSpPr>
          <p:spPr>
            <a:xfrm>
              <a:off x="10290315" y="0"/>
              <a:ext cx="1130724" cy="565573"/>
            </a:xfrm>
            <a:custGeom>
              <a:avLst/>
              <a:gdLst>
                <a:gd name="connsiteX0" fmla="*/ 21 w 1130724"/>
                <a:gd name="connsiteY0" fmla="*/ 0 h 565573"/>
                <a:gd name="connsiteX1" fmla="*/ 1130703 w 1130724"/>
                <a:gd name="connsiteY1" fmla="*/ 0 h 565573"/>
                <a:gd name="connsiteX2" fmla="*/ 1130724 w 1130724"/>
                <a:gd name="connsiteY2" fmla="*/ 211 h 565573"/>
                <a:gd name="connsiteX3" fmla="*/ 565362 w 1130724"/>
                <a:gd name="connsiteY3" fmla="*/ 565573 h 565573"/>
                <a:gd name="connsiteX4" fmla="*/ 0 w 1130724"/>
                <a:gd name="connsiteY4" fmla="*/ 211 h 5655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4" h="565573">
                  <a:moveTo>
                    <a:pt x="21" y="0"/>
                  </a:moveTo>
                  <a:lnTo>
                    <a:pt x="1130703" y="0"/>
                  </a:lnTo>
                  <a:lnTo>
                    <a:pt x="1130724" y="211"/>
                  </a:lnTo>
                  <a:cubicBezTo>
                    <a:pt x="1130724" y="312452"/>
                    <a:pt x="877603" y="565573"/>
                    <a:pt x="565362" y="565573"/>
                  </a:cubicBezTo>
                  <a:cubicBezTo>
                    <a:pt x="253121" y="565573"/>
                    <a:pt x="0" y="31245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2" name="Freeform 21">
              <a:extLst>
                <a:ext uri="{FF2B5EF4-FFF2-40B4-BE49-F238E27FC236}">
                  <a16:creationId xmlns:a16="http://schemas.microsoft.com/office/drawing/2014/main" id="{4DFCA921-0F9E-2E41-A285-75409E25501A}"/>
                </a:ext>
              </a:extLst>
            </p:cNvPr>
            <p:cNvSpPr/>
            <p:nvPr/>
          </p:nvSpPr>
          <p:spPr>
            <a:xfrm>
              <a:off x="11653180" y="6295093"/>
              <a:ext cx="538821" cy="562907"/>
            </a:xfrm>
            <a:custGeom>
              <a:avLst/>
              <a:gdLst>
                <a:gd name="connsiteX0" fmla="*/ 538821 w 538821"/>
                <a:gd name="connsiteY0" fmla="*/ 0 h 562907"/>
                <a:gd name="connsiteX1" fmla="*/ 538821 w 538821"/>
                <a:gd name="connsiteY1" fmla="*/ 562907 h 562907"/>
                <a:gd name="connsiteX2" fmla="*/ 22 w 538821"/>
                <a:gd name="connsiteY2" fmla="*/ 562907 h 562907"/>
                <a:gd name="connsiteX3" fmla="*/ 0 w 538821"/>
                <a:gd name="connsiteY3" fmla="*/ 562686 h 562907"/>
                <a:gd name="connsiteX4" fmla="*/ 451422 w 538821"/>
                <a:gd name="connsiteY4" fmla="*/ 8810 h 5629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562907">
                  <a:moveTo>
                    <a:pt x="538821" y="0"/>
                  </a:moveTo>
                  <a:lnTo>
                    <a:pt x="538821" y="562907"/>
                  </a:lnTo>
                  <a:lnTo>
                    <a:pt x="22" y="562907"/>
                  </a:lnTo>
                  <a:lnTo>
                    <a:pt x="0" y="562686"/>
                  </a:ln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3" name="Freeform 22">
              <a:extLst>
                <a:ext uri="{FF2B5EF4-FFF2-40B4-BE49-F238E27FC236}">
                  <a16:creationId xmlns:a16="http://schemas.microsoft.com/office/drawing/2014/main" id="{120B9E03-438B-FC42-9DA1-835D5BC3FE88}"/>
                </a:ext>
              </a:extLst>
            </p:cNvPr>
            <p:cNvSpPr/>
            <p:nvPr/>
          </p:nvSpPr>
          <p:spPr>
            <a:xfrm>
              <a:off x="11653180" y="3552066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4" name="Freeform 23">
              <a:extLst>
                <a:ext uri="{FF2B5EF4-FFF2-40B4-BE49-F238E27FC236}">
                  <a16:creationId xmlns:a16="http://schemas.microsoft.com/office/drawing/2014/main" id="{4D670E1F-61CD-8940-A898-6D5092A78BB9}"/>
                </a:ext>
              </a:extLst>
            </p:cNvPr>
            <p:cNvSpPr/>
            <p:nvPr/>
          </p:nvSpPr>
          <p:spPr>
            <a:xfrm>
              <a:off x="11653180" y="2180552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5" name="Freeform 24">
              <a:extLst>
                <a:ext uri="{FF2B5EF4-FFF2-40B4-BE49-F238E27FC236}">
                  <a16:creationId xmlns:a16="http://schemas.microsoft.com/office/drawing/2014/main" id="{080C64CF-0C6A-3449-9709-AE038C4A7995}"/>
                </a:ext>
              </a:extLst>
            </p:cNvPr>
            <p:cNvSpPr/>
            <p:nvPr/>
          </p:nvSpPr>
          <p:spPr>
            <a:xfrm>
              <a:off x="11653180" y="809039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6" name="Freeform 25">
              <a:extLst>
                <a:ext uri="{FF2B5EF4-FFF2-40B4-BE49-F238E27FC236}">
                  <a16:creationId xmlns:a16="http://schemas.microsoft.com/office/drawing/2014/main" id="{FEC46D5B-957F-A24C-8E36-CC71F660EC8B}"/>
                </a:ext>
              </a:extLst>
            </p:cNvPr>
            <p:cNvSpPr/>
            <p:nvPr/>
          </p:nvSpPr>
          <p:spPr>
            <a:xfrm>
              <a:off x="11653180" y="0"/>
              <a:ext cx="538821" cy="562898"/>
            </a:xfrm>
            <a:custGeom>
              <a:avLst/>
              <a:gdLst>
                <a:gd name="connsiteX0" fmla="*/ 21 w 538821"/>
                <a:gd name="connsiteY0" fmla="*/ 0 h 562898"/>
                <a:gd name="connsiteX1" fmla="*/ 538821 w 538821"/>
                <a:gd name="connsiteY1" fmla="*/ 0 h 562898"/>
                <a:gd name="connsiteX2" fmla="*/ 538821 w 538821"/>
                <a:gd name="connsiteY2" fmla="*/ 562898 h 562898"/>
                <a:gd name="connsiteX3" fmla="*/ 451422 w 538821"/>
                <a:gd name="connsiteY3" fmla="*/ 554087 h 562898"/>
                <a:gd name="connsiteX4" fmla="*/ 0 w 538821"/>
                <a:gd name="connsiteY4" fmla="*/ 211 h 5628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562898">
                  <a:moveTo>
                    <a:pt x="21" y="0"/>
                  </a:moveTo>
                  <a:lnTo>
                    <a:pt x="538821" y="0"/>
                  </a:lnTo>
                  <a:lnTo>
                    <a:pt x="538821" y="562898"/>
                  </a:lnTo>
                  <a:lnTo>
                    <a:pt x="451422" y="554087"/>
                  </a:lnTo>
                  <a:cubicBezTo>
                    <a:pt x="193796" y="501369"/>
                    <a:pt x="0" y="27342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9058182F-7B5E-FD42-AFC6-A3848D8332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6928" y="768096"/>
            <a:ext cx="7333488" cy="12710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FD9E4DE-75C0-C841-A68D-9D7BBAD76C5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62149" y="2365756"/>
            <a:ext cx="523951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B5C87F7-356E-9E43-97A0-D972B22853D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62149" y="3189668"/>
            <a:ext cx="5239512" cy="2571557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DAB4C28-30CB-CC4E-A25E-F4FEFA49BCA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383066" y="2365756"/>
            <a:ext cx="523951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9ED0191-963B-1E4C-BEC5-9B42E39514A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383066" y="3189668"/>
            <a:ext cx="5239512" cy="2571557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F0E0BED-3EB7-BB4A-A556-FA967FB011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0A250-5CC0-1746-B209-08E8B0DAE6AF}" type="datetimeFigureOut">
              <a:rPr lang="en-US" smtClean="0"/>
              <a:t>6/24/2024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6A2466A-4D90-174C-B382-AC4674D721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6EADE49-8082-214B-9742-5EE8DA2E9F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BCAEC-7D34-E549-A96E-FCEDAADBE4B0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75E39200-18D5-014B-BAB8-FF5D0BA15E0C}"/>
              </a:ext>
            </a:extLst>
          </p:cNvPr>
          <p:cNvCxnSpPr>
            <a:cxnSpLocks/>
          </p:cNvCxnSpPr>
          <p:nvPr/>
        </p:nvCxnSpPr>
        <p:spPr>
          <a:xfrm>
            <a:off x="565150" y="6087110"/>
            <a:ext cx="11058344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952026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oup 14">
            <a:extLst>
              <a:ext uri="{FF2B5EF4-FFF2-40B4-BE49-F238E27FC236}">
                <a16:creationId xmlns:a16="http://schemas.microsoft.com/office/drawing/2014/main" id="{D7DF52F6-A06E-0343-95B8-DAAC38DB4B8C}"/>
              </a:ext>
            </a:extLst>
          </p:cNvPr>
          <p:cNvGrpSpPr/>
          <p:nvPr/>
        </p:nvGrpSpPr>
        <p:grpSpPr>
          <a:xfrm>
            <a:off x="10290315" y="0"/>
            <a:ext cx="1901686" cy="6858000"/>
            <a:chOff x="10290315" y="0"/>
            <a:chExt cx="1901686" cy="6858000"/>
          </a:xfrm>
        </p:grpSpPr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67092C52-7052-0749-9DA0-9374DBF495AE}"/>
                </a:ext>
              </a:extLst>
            </p:cNvPr>
            <p:cNvSpPr/>
            <p:nvPr/>
          </p:nvSpPr>
          <p:spPr>
            <a:xfrm>
              <a:off x="10290315" y="806362"/>
              <a:ext cx="1130724" cy="1130723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Freeform 16">
              <a:extLst>
                <a:ext uri="{FF2B5EF4-FFF2-40B4-BE49-F238E27FC236}">
                  <a16:creationId xmlns:a16="http://schemas.microsoft.com/office/drawing/2014/main" id="{C64E1C2F-81E1-C44D-859C-946596C950F2}"/>
                </a:ext>
              </a:extLst>
            </p:cNvPr>
            <p:cNvSpPr/>
            <p:nvPr/>
          </p:nvSpPr>
          <p:spPr>
            <a:xfrm>
              <a:off x="10290315" y="0"/>
              <a:ext cx="1130724" cy="565573"/>
            </a:xfrm>
            <a:custGeom>
              <a:avLst/>
              <a:gdLst>
                <a:gd name="connsiteX0" fmla="*/ 21 w 1130724"/>
                <a:gd name="connsiteY0" fmla="*/ 0 h 565573"/>
                <a:gd name="connsiteX1" fmla="*/ 1130703 w 1130724"/>
                <a:gd name="connsiteY1" fmla="*/ 0 h 565573"/>
                <a:gd name="connsiteX2" fmla="*/ 1130724 w 1130724"/>
                <a:gd name="connsiteY2" fmla="*/ 211 h 565573"/>
                <a:gd name="connsiteX3" fmla="*/ 565362 w 1130724"/>
                <a:gd name="connsiteY3" fmla="*/ 565573 h 565573"/>
                <a:gd name="connsiteX4" fmla="*/ 0 w 1130724"/>
                <a:gd name="connsiteY4" fmla="*/ 211 h 5655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4" h="565573">
                  <a:moveTo>
                    <a:pt x="21" y="0"/>
                  </a:moveTo>
                  <a:lnTo>
                    <a:pt x="1130703" y="0"/>
                  </a:lnTo>
                  <a:lnTo>
                    <a:pt x="1130724" y="211"/>
                  </a:lnTo>
                  <a:cubicBezTo>
                    <a:pt x="1130724" y="312452"/>
                    <a:pt x="877603" y="565573"/>
                    <a:pt x="565362" y="565573"/>
                  </a:cubicBezTo>
                  <a:cubicBezTo>
                    <a:pt x="253121" y="565573"/>
                    <a:pt x="0" y="31245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8" name="Freeform 17">
              <a:extLst>
                <a:ext uri="{FF2B5EF4-FFF2-40B4-BE49-F238E27FC236}">
                  <a16:creationId xmlns:a16="http://schemas.microsoft.com/office/drawing/2014/main" id="{53626485-4263-0A44-9561-E278A7056C33}"/>
                </a:ext>
              </a:extLst>
            </p:cNvPr>
            <p:cNvSpPr/>
            <p:nvPr/>
          </p:nvSpPr>
          <p:spPr>
            <a:xfrm>
              <a:off x="11653180" y="6295093"/>
              <a:ext cx="538821" cy="562907"/>
            </a:xfrm>
            <a:custGeom>
              <a:avLst/>
              <a:gdLst>
                <a:gd name="connsiteX0" fmla="*/ 538821 w 538821"/>
                <a:gd name="connsiteY0" fmla="*/ 0 h 562907"/>
                <a:gd name="connsiteX1" fmla="*/ 538821 w 538821"/>
                <a:gd name="connsiteY1" fmla="*/ 562907 h 562907"/>
                <a:gd name="connsiteX2" fmla="*/ 22 w 538821"/>
                <a:gd name="connsiteY2" fmla="*/ 562907 h 562907"/>
                <a:gd name="connsiteX3" fmla="*/ 0 w 538821"/>
                <a:gd name="connsiteY3" fmla="*/ 562686 h 562907"/>
                <a:gd name="connsiteX4" fmla="*/ 451422 w 538821"/>
                <a:gd name="connsiteY4" fmla="*/ 8810 h 5629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562907">
                  <a:moveTo>
                    <a:pt x="538821" y="0"/>
                  </a:moveTo>
                  <a:lnTo>
                    <a:pt x="538821" y="562907"/>
                  </a:lnTo>
                  <a:lnTo>
                    <a:pt x="22" y="562907"/>
                  </a:lnTo>
                  <a:lnTo>
                    <a:pt x="0" y="562686"/>
                  </a:ln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9" name="Freeform 18">
              <a:extLst>
                <a:ext uri="{FF2B5EF4-FFF2-40B4-BE49-F238E27FC236}">
                  <a16:creationId xmlns:a16="http://schemas.microsoft.com/office/drawing/2014/main" id="{7D45AAB5-3CCC-DE4A-A962-3702911B55CC}"/>
                </a:ext>
              </a:extLst>
            </p:cNvPr>
            <p:cNvSpPr/>
            <p:nvPr/>
          </p:nvSpPr>
          <p:spPr>
            <a:xfrm>
              <a:off x="11653180" y="3552066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0" name="Freeform 19">
              <a:extLst>
                <a:ext uri="{FF2B5EF4-FFF2-40B4-BE49-F238E27FC236}">
                  <a16:creationId xmlns:a16="http://schemas.microsoft.com/office/drawing/2014/main" id="{8CAFB16F-8EDE-D44F-A51E-34EDC41E7404}"/>
                </a:ext>
              </a:extLst>
            </p:cNvPr>
            <p:cNvSpPr/>
            <p:nvPr/>
          </p:nvSpPr>
          <p:spPr>
            <a:xfrm>
              <a:off x="11653180" y="2180552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1" name="Freeform 20">
              <a:extLst>
                <a:ext uri="{FF2B5EF4-FFF2-40B4-BE49-F238E27FC236}">
                  <a16:creationId xmlns:a16="http://schemas.microsoft.com/office/drawing/2014/main" id="{DCD51329-732C-BB4C-98E5-715BAF9F8853}"/>
                </a:ext>
              </a:extLst>
            </p:cNvPr>
            <p:cNvSpPr/>
            <p:nvPr/>
          </p:nvSpPr>
          <p:spPr>
            <a:xfrm>
              <a:off x="11653180" y="809039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2" name="Freeform 21">
              <a:extLst>
                <a:ext uri="{FF2B5EF4-FFF2-40B4-BE49-F238E27FC236}">
                  <a16:creationId xmlns:a16="http://schemas.microsoft.com/office/drawing/2014/main" id="{192B5D44-BC55-AF4C-984D-C8231B22F80B}"/>
                </a:ext>
              </a:extLst>
            </p:cNvPr>
            <p:cNvSpPr/>
            <p:nvPr/>
          </p:nvSpPr>
          <p:spPr>
            <a:xfrm>
              <a:off x="11653180" y="0"/>
              <a:ext cx="538821" cy="562898"/>
            </a:xfrm>
            <a:custGeom>
              <a:avLst/>
              <a:gdLst>
                <a:gd name="connsiteX0" fmla="*/ 21 w 538821"/>
                <a:gd name="connsiteY0" fmla="*/ 0 h 562898"/>
                <a:gd name="connsiteX1" fmla="*/ 538821 w 538821"/>
                <a:gd name="connsiteY1" fmla="*/ 0 h 562898"/>
                <a:gd name="connsiteX2" fmla="*/ 538821 w 538821"/>
                <a:gd name="connsiteY2" fmla="*/ 562898 h 562898"/>
                <a:gd name="connsiteX3" fmla="*/ 451422 w 538821"/>
                <a:gd name="connsiteY3" fmla="*/ 554087 h 562898"/>
                <a:gd name="connsiteX4" fmla="*/ 0 w 538821"/>
                <a:gd name="connsiteY4" fmla="*/ 211 h 5628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562898">
                  <a:moveTo>
                    <a:pt x="21" y="0"/>
                  </a:moveTo>
                  <a:lnTo>
                    <a:pt x="538821" y="0"/>
                  </a:lnTo>
                  <a:lnTo>
                    <a:pt x="538821" y="562898"/>
                  </a:lnTo>
                  <a:lnTo>
                    <a:pt x="451422" y="554087"/>
                  </a:lnTo>
                  <a:cubicBezTo>
                    <a:pt x="193796" y="501369"/>
                    <a:pt x="0" y="27342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DFA1E9E2-564E-7049-A22F-BB5B876BAB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6359D05-C08D-7747-B2FC-3F62B33573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0A250-5CC0-1746-B209-08E8B0DAE6AF}" type="datetimeFigureOut">
              <a:rPr lang="en-US" smtClean="0"/>
              <a:t>6/24/2024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E2FF615-BB08-A844-B689-BAA7C50407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563A67D-F96F-4849-8C83-49CC3A6539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BCAEC-7D34-E549-A96E-FCEDAADBE4B0}" type="slidenum">
              <a:rPr lang="en-US" smtClean="0"/>
              <a:t>‹#›</a:t>
            </a:fld>
            <a:endParaRPr lang="en-US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1DCFAAB9-2B6B-8D4C-A748-433E2C393EA6}"/>
              </a:ext>
            </a:extLst>
          </p:cNvPr>
          <p:cNvCxnSpPr>
            <a:cxnSpLocks/>
          </p:cNvCxnSpPr>
          <p:nvPr/>
        </p:nvCxnSpPr>
        <p:spPr>
          <a:xfrm>
            <a:off x="565150" y="6087110"/>
            <a:ext cx="11058344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125941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98BCA70-D63D-40F6-B9B3-4E49B96E27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0A250-5CC0-1746-B209-08E8B0DAE6AF}" type="datetimeFigureOut">
              <a:rPr lang="en-US" smtClean="0"/>
              <a:pPr/>
              <a:t>6/24/2024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2F12559-BD91-4904-A24A-0CF0A2324A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B658BB7-74A5-4A6F-A0FF-021E68F02B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BCAEC-7D34-E549-A96E-FCEDAADBE4B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56517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>
            <a:extLst>
              <a:ext uri="{FF2B5EF4-FFF2-40B4-BE49-F238E27FC236}">
                <a16:creationId xmlns:a16="http://schemas.microsoft.com/office/drawing/2014/main" id="{D0914A35-7AAF-4B42-9C68-47A633EFD9D0}"/>
              </a:ext>
            </a:extLst>
          </p:cNvPr>
          <p:cNvGrpSpPr/>
          <p:nvPr/>
        </p:nvGrpSpPr>
        <p:grpSpPr>
          <a:xfrm>
            <a:off x="10290315" y="0"/>
            <a:ext cx="1901686" cy="6858000"/>
            <a:chOff x="10290315" y="0"/>
            <a:chExt cx="1901686" cy="6858000"/>
          </a:xfrm>
        </p:grpSpPr>
        <p:sp>
          <p:nvSpPr>
            <p:cNvPr id="18" name="Freeform 17">
              <a:extLst>
                <a:ext uri="{FF2B5EF4-FFF2-40B4-BE49-F238E27FC236}">
                  <a16:creationId xmlns:a16="http://schemas.microsoft.com/office/drawing/2014/main" id="{DABCED79-0E70-FB4D-ABF2-D859BF5556E4}"/>
                </a:ext>
              </a:extLst>
            </p:cNvPr>
            <p:cNvSpPr/>
            <p:nvPr/>
          </p:nvSpPr>
          <p:spPr>
            <a:xfrm>
              <a:off x="10290315" y="0"/>
              <a:ext cx="1130724" cy="565573"/>
            </a:xfrm>
            <a:custGeom>
              <a:avLst/>
              <a:gdLst>
                <a:gd name="connsiteX0" fmla="*/ 21 w 1130724"/>
                <a:gd name="connsiteY0" fmla="*/ 0 h 565573"/>
                <a:gd name="connsiteX1" fmla="*/ 1130703 w 1130724"/>
                <a:gd name="connsiteY1" fmla="*/ 0 h 565573"/>
                <a:gd name="connsiteX2" fmla="*/ 1130724 w 1130724"/>
                <a:gd name="connsiteY2" fmla="*/ 211 h 565573"/>
                <a:gd name="connsiteX3" fmla="*/ 565362 w 1130724"/>
                <a:gd name="connsiteY3" fmla="*/ 565573 h 565573"/>
                <a:gd name="connsiteX4" fmla="*/ 0 w 1130724"/>
                <a:gd name="connsiteY4" fmla="*/ 211 h 5655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4" h="565573">
                  <a:moveTo>
                    <a:pt x="21" y="0"/>
                  </a:moveTo>
                  <a:lnTo>
                    <a:pt x="1130703" y="0"/>
                  </a:lnTo>
                  <a:lnTo>
                    <a:pt x="1130724" y="211"/>
                  </a:lnTo>
                  <a:cubicBezTo>
                    <a:pt x="1130724" y="312452"/>
                    <a:pt x="877603" y="565573"/>
                    <a:pt x="565362" y="565573"/>
                  </a:cubicBezTo>
                  <a:cubicBezTo>
                    <a:pt x="253121" y="565573"/>
                    <a:pt x="0" y="31245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9" name="Freeform 18">
              <a:extLst>
                <a:ext uri="{FF2B5EF4-FFF2-40B4-BE49-F238E27FC236}">
                  <a16:creationId xmlns:a16="http://schemas.microsoft.com/office/drawing/2014/main" id="{8364885D-A3A4-5144-AB4E-7624F27287E6}"/>
                </a:ext>
              </a:extLst>
            </p:cNvPr>
            <p:cNvSpPr/>
            <p:nvPr/>
          </p:nvSpPr>
          <p:spPr>
            <a:xfrm>
              <a:off x="11653180" y="6295093"/>
              <a:ext cx="538821" cy="562907"/>
            </a:xfrm>
            <a:custGeom>
              <a:avLst/>
              <a:gdLst>
                <a:gd name="connsiteX0" fmla="*/ 538821 w 538821"/>
                <a:gd name="connsiteY0" fmla="*/ 0 h 562907"/>
                <a:gd name="connsiteX1" fmla="*/ 538821 w 538821"/>
                <a:gd name="connsiteY1" fmla="*/ 562907 h 562907"/>
                <a:gd name="connsiteX2" fmla="*/ 22 w 538821"/>
                <a:gd name="connsiteY2" fmla="*/ 562907 h 562907"/>
                <a:gd name="connsiteX3" fmla="*/ 0 w 538821"/>
                <a:gd name="connsiteY3" fmla="*/ 562686 h 562907"/>
                <a:gd name="connsiteX4" fmla="*/ 451422 w 538821"/>
                <a:gd name="connsiteY4" fmla="*/ 8810 h 5629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562907">
                  <a:moveTo>
                    <a:pt x="538821" y="0"/>
                  </a:moveTo>
                  <a:lnTo>
                    <a:pt x="538821" y="562907"/>
                  </a:lnTo>
                  <a:lnTo>
                    <a:pt x="22" y="562907"/>
                  </a:lnTo>
                  <a:lnTo>
                    <a:pt x="0" y="562686"/>
                  </a:ln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0" name="Freeform 19">
              <a:extLst>
                <a:ext uri="{FF2B5EF4-FFF2-40B4-BE49-F238E27FC236}">
                  <a16:creationId xmlns:a16="http://schemas.microsoft.com/office/drawing/2014/main" id="{D22073D5-CC72-0549-BD26-F7AF9851BE45}"/>
                </a:ext>
              </a:extLst>
            </p:cNvPr>
            <p:cNvSpPr/>
            <p:nvPr/>
          </p:nvSpPr>
          <p:spPr>
            <a:xfrm>
              <a:off x="11653180" y="3552066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1" name="Freeform 20">
              <a:extLst>
                <a:ext uri="{FF2B5EF4-FFF2-40B4-BE49-F238E27FC236}">
                  <a16:creationId xmlns:a16="http://schemas.microsoft.com/office/drawing/2014/main" id="{1827A049-C9FD-554E-9B01-F151B0D9E86B}"/>
                </a:ext>
              </a:extLst>
            </p:cNvPr>
            <p:cNvSpPr/>
            <p:nvPr/>
          </p:nvSpPr>
          <p:spPr>
            <a:xfrm>
              <a:off x="11653180" y="2180552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2" name="Freeform 21">
              <a:extLst>
                <a:ext uri="{FF2B5EF4-FFF2-40B4-BE49-F238E27FC236}">
                  <a16:creationId xmlns:a16="http://schemas.microsoft.com/office/drawing/2014/main" id="{76832559-4D18-8744-AB91-9FCFAB732477}"/>
                </a:ext>
              </a:extLst>
            </p:cNvPr>
            <p:cNvSpPr/>
            <p:nvPr/>
          </p:nvSpPr>
          <p:spPr>
            <a:xfrm>
              <a:off x="11653180" y="809039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3" name="Freeform 22">
              <a:extLst>
                <a:ext uri="{FF2B5EF4-FFF2-40B4-BE49-F238E27FC236}">
                  <a16:creationId xmlns:a16="http://schemas.microsoft.com/office/drawing/2014/main" id="{BF97A623-E5DC-1B44-B687-8643B9F0D741}"/>
                </a:ext>
              </a:extLst>
            </p:cNvPr>
            <p:cNvSpPr/>
            <p:nvPr/>
          </p:nvSpPr>
          <p:spPr>
            <a:xfrm>
              <a:off x="11653180" y="0"/>
              <a:ext cx="538821" cy="562898"/>
            </a:xfrm>
            <a:custGeom>
              <a:avLst/>
              <a:gdLst>
                <a:gd name="connsiteX0" fmla="*/ 21 w 538821"/>
                <a:gd name="connsiteY0" fmla="*/ 0 h 562898"/>
                <a:gd name="connsiteX1" fmla="*/ 538821 w 538821"/>
                <a:gd name="connsiteY1" fmla="*/ 0 h 562898"/>
                <a:gd name="connsiteX2" fmla="*/ 538821 w 538821"/>
                <a:gd name="connsiteY2" fmla="*/ 562898 h 562898"/>
                <a:gd name="connsiteX3" fmla="*/ 451422 w 538821"/>
                <a:gd name="connsiteY3" fmla="*/ 554087 h 562898"/>
                <a:gd name="connsiteX4" fmla="*/ 0 w 538821"/>
                <a:gd name="connsiteY4" fmla="*/ 211 h 5628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562898">
                  <a:moveTo>
                    <a:pt x="21" y="0"/>
                  </a:moveTo>
                  <a:lnTo>
                    <a:pt x="538821" y="0"/>
                  </a:lnTo>
                  <a:lnTo>
                    <a:pt x="538821" y="562898"/>
                  </a:lnTo>
                  <a:lnTo>
                    <a:pt x="451422" y="554087"/>
                  </a:lnTo>
                  <a:cubicBezTo>
                    <a:pt x="193796" y="501369"/>
                    <a:pt x="0" y="27342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3637BBE1-2C82-4E45-B5C5-35E07B05EA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5151" y="764973"/>
            <a:ext cx="3609982" cy="1395043"/>
          </a:xfrm>
        </p:spPr>
        <p:txBody>
          <a:bodyPr anchor="t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201F2E-A734-364B-8A7D-990D6B8893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04832" y="770890"/>
            <a:ext cx="6112517" cy="480057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57CBAD9-5515-1748-8E77-F48160F4ED1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65150" y="2160016"/>
            <a:ext cx="3609983" cy="370897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2A6C22B-80D4-AA42-9999-401E37B469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0A250-5CC0-1746-B209-08E8B0DAE6AF}" type="datetimeFigureOut">
              <a:rPr lang="en-US" smtClean="0"/>
              <a:t>6/24/2024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3055DE4-33E8-7F4B-9334-95EA60845C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6470FA5-21EE-D742-8F01-C1BAE0FDB0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BCAEC-7D34-E549-A96E-FCEDAADBE4B0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BEF966AA-D7DF-F84D-80D4-E216A641B005}"/>
              </a:ext>
            </a:extLst>
          </p:cNvPr>
          <p:cNvCxnSpPr>
            <a:cxnSpLocks/>
          </p:cNvCxnSpPr>
          <p:nvPr/>
        </p:nvCxnSpPr>
        <p:spPr>
          <a:xfrm>
            <a:off x="565150" y="6087110"/>
            <a:ext cx="11058344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86368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>
            <a:extLst>
              <a:ext uri="{FF2B5EF4-FFF2-40B4-BE49-F238E27FC236}">
                <a16:creationId xmlns:a16="http://schemas.microsoft.com/office/drawing/2014/main" id="{210D391A-F01E-4947-8A01-95438AA0B323}"/>
              </a:ext>
            </a:extLst>
          </p:cNvPr>
          <p:cNvGrpSpPr/>
          <p:nvPr/>
        </p:nvGrpSpPr>
        <p:grpSpPr>
          <a:xfrm>
            <a:off x="10290315" y="0"/>
            <a:ext cx="1901686" cy="6858000"/>
            <a:chOff x="10290315" y="0"/>
            <a:chExt cx="1901686" cy="6858000"/>
          </a:xfrm>
        </p:grpSpPr>
        <p:sp>
          <p:nvSpPr>
            <p:cNvPr id="17" name="Oval 16">
              <a:extLst>
                <a:ext uri="{FF2B5EF4-FFF2-40B4-BE49-F238E27FC236}">
                  <a16:creationId xmlns:a16="http://schemas.microsoft.com/office/drawing/2014/main" id="{7D499306-B4E0-064D-8F6C-96E9C4BD04DA}"/>
                </a:ext>
              </a:extLst>
            </p:cNvPr>
            <p:cNvSpPr/>
            <p:nvPr/>
          </p:nvSpPr>
          <p:spPr>
            <a:xfrm>
              <a:off x="10290315" y="806362"/>
              <a:ext cx="1130724" cy="1130723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Freeform 17">
              <a:extLst>
                <a:ext uri="{FF2B5EF4-FFF2-40B4-BE49-F238E27FC236}">
                  <a16:creationId xmlns:a16="http://schemas.microsoft.com/office/drawing/2014/main" id="{AF3D0241-0A21-8047-8CE3-B3FDD5FDF719}"/>
                </a:ext>
              </a:extLst>
            </p:cNvPr>
            <p:cNvSpPr/>
            <p:nvPr/>
          </p:nvSpPr>
          <p:spPr>
            <a:xfrm>
              <a:off x="10290315" y="0"/>
              <a:ext cx="1130724" cy="565573"/>
            </a:xfrm>
            <a:custGeom>
              <a:avLst/>
              <a:gdLst>
                <a:gd name="connsiteX0" fmla="*/ 21 w 1130724"/>
                <a:gd name="connsiteY0" fmla="*/ 0 h 565573"/>
                <a:gd name="connsiteX1" fmla="*/ 1130703 w 1130724"/>
                <a:gd name="connsiteY1" fmla="*/ 0 h 565573"/>
                <a:gd name="connsiteX2" fmla="*/ 1130724 w 1130724"/>
                <a:gd name="connsiteY2" fmla="*/ 211 h 565573"/>
                <a:gd name="connsiteX3" fmla="*/ 565362 w 1130724"/>
                <a:gd name="connsiteY3" fmla="*/ 565573 h 565573"/>
                <a:gd name="connsiteX4" fmla="*/ 0 w 1130724"/>
                <a:gd name="connsiteY4" fmla="*/ 211 h 5655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4" h="565573">
                  <a:moveTo>
                    <a:pt x="21" y="0"/>
                  </a:moveTo>
                  <a:lnTo>
                    <a:pt x="1130703" y="0"/>
                  </a:lnTo>
                  <a:lnTo>
                    <a:pt x="1130724" y="211"/>
                  </a:lnTo>
                  <a:cubicBezTo>
                    <a:pt x="1130724" y="312452"/>
                    <a:pt x="877603" y="565573"/>
                    <a:pt x="565362" y="565573"/>
                  </a:cubicBezTo>
                  <a:cubicBezTo>
                    <a:pt x="253121" y="565573"/>
                    <a:pt x="0" y="31245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9" name="Freeform 18">
              <a:extLst>
                <a:ext uri="{FF2B5EF4-FFF2-40B4-BE49-F238E27FC236}">
                  <a16:creationId xmlns:a16="http://schemas.microsoft.com/office/drawing/2014/main" id="{13083F97-6891-0447-957C-AB0834B826D2}"/>
                </a:ext>
              </a:extLst>
            </p:cNvPr>
            <p:cNvSpPr/>
            <p:nvPr/>
          </p:nvSpPr>
          <p:spPr>
            <a:xfrm>
              <a:off x="11653180" y="6295093"/>
              <a:ext cx="538821" cy="562907"/>
            </a:xfrm>
            <a:custGeom>
              <a:avLst/>
              <a:gdLst>
                <a:gd name="connsiteX0" fmla="*/ 538821 w 538821"/>
                <a:gd name="connsiteY0" fmla="*/ 0 h 562907"/>
                <a:gd name="connsiteX1" fmla="*/ 538821 w 538821"/>
                <a:gd name="connsiteY1" fmla="*/ 562907 h 562907"/>
                <a:gd name="connsiteX2" fmla="*/ 22 w 538821"/>
                <a:gd name="connsiteY2" fmla="*/ 562907 h 562907"/>
                <a:gd name="connsiteX3" fmla="*/ 0 w 538821"/>
                <a:gd name="connsiteY3" fmla="*/ 562686 h 562907"/>
                <a:gd name="connsiteX4" fmla="*/ 451422 w 538821"/>
                <a:gd name="connsiteY4" fmla="*/ 8810 h 5629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562907">
                  <a:moveTo>
                    <a:pt x="538821" y="0"/>
                  </a:moveTo>
                  <a:lnTo>
                    <a:pt x="538821" y="562907"/>
                  </a:lnTo>
                  <a:lnTo>
                    <a:pt x="22" y="562907"/>
                  </a:lnTo>
                  <a:lnTo>
                    <a:pt x="0" y="562686"/>
                  </a:ln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0" name="Freeform 19">
              <a:extLst>
                <a:ext uri="{FF2B5EF4-FFF2-40B4-BE49-F238E27FC236}">
                  <a16:creationId xmlns:a16="http://schemas.microsoft.com/office/drawing/2014/main" id="{B2EF7D75-E7C1-5147-A03B-3EC641CF3B08}"/>
                </a:ext>
              </a:extLst>
            </p:cNvPr>
            <p:cNvSpPr/>
            <p:nvPr/>
          </p:nvSpPr>
          <p:spPr>
            <a:xfrm>
              <a:off x="11653180" y="3552066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1" name="Freeform 20">
              <a:extLst>
                <a:ext uri="{FF2B5EF4-FFF2-40B4-BE49-F238E27FC236}">
                  <a16:creationId xmlns:a16="http://schemas.microsoft.com/office/drawing/2014/main" id="{A6D7CA94-94B4-C140-8C68-01C0ADFA1C71}"/>
                </a:ext>
              </a:extLst>
            </p:cNvPr>
            <p:cNvSpPr/>
            <p:nvPr/>
          </p:nvSpPr>
          <p:spPr>
            <a:xfrm>
              <a:off x="11653180" y="2180552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2" name="Freeform 21">
              <a:extLst>
                <a:ext uri="{FF2B5EF4-FFF2-40B4-BE49-F238E27FC236}">
                  <a16:creationId xmlns:a16="http://schemas.microsoft.com/office/drawing/2014/main" id="{211CD629-C318-A848-BDDE-BBA9465EBF9D}"/>
                </a:ext>
              </a:extLst>
            </p:cNvPr>
            <p:cNvSpPr/>
            <p:nvPr/>
          </p:nvSpPr>
          <p:spPr>
            <a:xfrm>
              <a:off x="11653180" y="809039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3" name="Freeform 22">
              <a:extLst>
                <a:ext uri="{FF2B5EF4-FFF2-40B4-BE49-F238E27FC236}">
                  <a16:creationId xmlns:a16="http://schemas.microsoft.com/office/drawing/2014/main" id="{2A5AC1F8-1370-E946-977E-E4CFC6947BAB}"/>
                </a:ext>
              </a:extLst>
            </p:cNvPr>
            <p:cNvSpPr/>
            <p:nvPr/>
          </p:nvSpPr>
          <p:spPr>
            <a:xfrm>
              <a:off x="11653180" y="0"/>
              <a:ext cx="538821" cy="562898"/>
            </a:xfrm>
            <a:custGeom>
              <a:avLst/>
              <a:gdLst>
                <a:gd name="connsiteX0" fmla="*/ 21 w 538821"/>
                <a:gd name="connsiteY0" fmla="*/ 0 h 562898"/>
                <a:gd name="connsiteX1" fmla="*/ 538821 w 538821"/>
                <a:gd name="connsiteY1" fmla="*/ 0 h 562898"/>
                <a:gd name="connsiteX2" fmla="*/ 538821 w 538821"/>
                <a:gd name="connsiteY2" fmla="*/ 562898 h 562898"/>
                <a:gd name="connsiteX3" fmla="*/ 451422 w 538821"/>
                <a:gd name="connsiteY3" fmla="*/ 554087 h 562898"/>
                <a:gd name="connsiteX4" fmla="*/ 0 w 538821"/>
                <a:gd name="connsiteY4" fmla="*/ 211 h 5628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562898">
                  <a:moveTo>
                    <a:pt x="21" y="0"/>
                  </a:moveTo>
                  <a:lnTo>
                    <a:pt x="538821" y="0"/>
                  </a:lnTo>
                  <a:lnTo>
                    <a:pt x="538821" y="562898"/>
                  </a:lnTo>
                  <a:lnTo>
                    <a:pt x="451422" y="554087"/>
                  </a:lnTo>
                  <a:cubicBezTo>
                    <a:pt x="193796" y="501369"/>
                    <a:pt x="0" y="27342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64CEE63B-B967-0A48-9623-2203767609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5150" y="770889"/>
            <a:ext cx="3609983" cy="1389127"/>
          </a:xfrm>
        </p:spPr>
        <p:txBody>
          <a:bodyPr anchor="t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211F680-28C8-FA44-9CD5-20709DA02EA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223838" y="890816"/>
            <a:ext cx="6060136" cy="4870411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BD507CD-197E-BB4C-83A6-DA3FC97A22C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65150" y="2160016"/>
            <a:ext cx="3609983" cy="360121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59E00AC-DF6C-D548-8A06-D6269BDB0A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0A250-5CC0-1746-B209-08E8B0DAE6AF}" type="datetimeFigureOut">
              <a:rPr lang="en-US" smtClean="0"/>
              <a:t>6/24/2024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8ED113B-57D4-9A4F-BFE0-2A3963B425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20D9954-FA18-8948-AA52-21CED05947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BCAEC-7D34-E549-A96E-FCEDAADBE4B0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5E3EB25D-2379-5040-B990-1C99B0B7D931}"/>
              </a:ext>
            </a:extLst>
          </p:cNvPr>
          <p:cNvCxnSpPr>
            <a:cxnSpLocks/>
          </p:cNvCxnSpPr>
          <p:nvPr/>
        </p:nvCxnSpPr>
        <p:spPr>
          <a:xfrm>
            <a:off x="565150" y="6087110"/>
            <a:ext cx="11058344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299348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70D98E2-86CE-4D4F-9F8F-17C83D19A2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5150" y="770890"/>
            <a:ext cx="7335835" cy="126898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804B4F2-48A4-A140-B59B-7A2ED9FD46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65150" y="2160016"/>
            <a:ext cx="7335835" cy="36012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CF4A7E-D5FF-BF48-8E01-8F46150ABFD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66928" y="457200"/>
            <a:ext cx="360820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b="0" i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A5B0A250-5CC0-1746-B209-08E8B0DAE6AF}" type="datetimeFigureOut">
              <a:rPr lang="en-US" smtClean="0"/>
              <a:pPr/>
              <a:t>6/24/2024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131757-5039-BF46-B47A-50DA8FFBC07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65150" y="6141085"/>
            <a:ext cx="360820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b="0" i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A83FD16-4337-B940-905E-D20A26FD483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809678" y="6141085"/>
            <a:ext cx="81381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 b="0" i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49ABCAEC-7D34-E549-A96E-FCEDAADBE4B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48507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000" b="1" i="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900"/>
        </a:spcBef>
        <a:buFont typeface="Arial" panose="020B0604020202020204" pitchFamily="34" charset="0"/>
        <a:buChar char="•"/>
        <a:defRPr sz="2400" b="0" i="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900"/>
        </a:spcBef>
        <a:buFont typeface="Arial" panose="020B0604020202020204" pitchFamily="34" charset="0"/>
        <a:buChar char="•"/>
        <a:defRPr sz="2000" b="0" i="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900"/>
        </a:spcBef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900"/>
        </a:spcBef>
        <a:buFont typeface="Arial" panose="020B0604020202020204" pitchFamily="34" charset="0"/>
        <a:buChar char="•"/>
        <a:defRPr sz="1600" b="0" i="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900"/>
        </a:spcBef>
        <a:buFont typeface="Arial" panose="020B0604020202020204" pitchFamily="34" charset="0"/>
        <a:buChar char="•"/>
        <a:defRPr sz="1400" b="0" i="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4EFE82FE-7465-AE46-88DF-34D347E83B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C2146B9-A637-C88A-8FF8-7599131D0C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5150" y="1719796"/>
            <a:ext cx="6115548" cy="2994267"/>
          </a:xfrm>
        </p:spPr>
        <p:txBody>
          <a:bodyPr>
            <a:normAutofit/>
          </a:bodyPr>
          <a:lstStyle/>
          <a:p>
            <a:r>
              <a:rPr lang="ru" sz="5400" dirty="0">
                <a:latin typeface="Times New Roman"/>
                <a:cs typeface="Times New Roman"/>
              </a:rPr>
              <a:t>Работа в парах «Соберите пазлы» </a:t>
            </a:r>
            <a:endParaRPr lang="ru-RU" sz="54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99297AB-AF84-7D74-B25B-7815805DE7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5150" y="2160016"/>
            <a:ext cx="5066001" cy="3601212"/>
          </a:xfrm>
        </p:spPr>
        <p:txBody>
          <a:bodyPr>
            <a:normAutofit/>
          </a:bodyPr>
          <a:lstStyle/>
          <a:p>
            <a:endParaRPr lang="ru-RU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EEA70831-9A8D-3B4D-8EA5-EE32F93E94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65150" y="6087110"/>
            <a:ext cx="5066001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2" name="Group 11">
            <a:extLst>
              <a:ext uri="{FF2B5EF4-FFF2-40B4-BE49-F238E27FC236}">
                <a16:creationId xmlns:a16="http://schemas.microsoft.com/office/drawing/2014/main" id="{A6B8E30F-B99D-4646-9EF5-E882312911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6201388" y="0"/>
            <a:ext cx="5990612" cy="6858001"/>
            <a:chOff x="6201388" y="0"/>
            <a:chExt cx="5990612" cy="6858001"/>
          </a:xfrm>
        </p:grpSpPr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A1C049F8-6165-664F-BADB-1D3E160D8B6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1388" y="3549396"/>
              <a:ext cx="1130725" cy="1130724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Freeform 35">
              <a:extLst>
                <a:ext uri="{FF2B5EF4-FFF2-40B4-BE49-F238E27FC236}">
                  <a16:creationId xmlns:a16="http://schemas.microsoft.com/office/drawing/2014/main" id="{2E4AA6C4-5F76-644E-AC9E-49DAAAE1A7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1389" y="1"/>
              <a:ext cx="1130725" cy="565575"/>
            </a:xfrm>
            <a:custGeom>
              <a:avLst/>
              <a:gdLst>
                <a:gd name="connsiteX0" fmla="*/ 21 w 1130725"/>
                <a:gd name="connsiteY0" fmla="*/ 0 h 565575"/>
                <a:gd name="connsiteX1" fmla="*/ 1130704 w 1130725"/>
                <a:gd name="connsiteY1" fmla="*/ 0 h 565575"/>
                <a:gd name="connsiteX2" fmla="*/ 1130725 w 1130725"/>
                <a:gd name="connsiteY2" fmla="*/ 213 h 565575"/>
                <a:gd name="connsiteX3" fmla="*/ 565362 w 1130725"/>
                <a:gd name="connsiteY3" fmla="*/ 565575 h 565575"/>
                <a:gd name="connsiteX4" fmla="*/ 0 w 1130725"/>
                <a:gd name="connsiteY4" fmla="*/ 213 h 565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5" h="565575">
                  <a:moveTo>
                    <a:pt x="21" y="0"/>
                  </a:moveTo>
                  <a:lnTo>
                    <a:pt x="1130704" y="0"/>
                  </a:lnTo>
                  <a:lnTo>
                    <a:pt x="1130725" y="213"/>
                  </a:lnTo>
                  <a:cubicBezTo>
                    <a:pt x="1130725" y="312454"/>
                    <a:pt x="877604" y="565575"/>
                    <a:pt x="565362" y="565575"/>
                  </a:cubicBezTo>
                  <a:cubicBezTo>
                    <a:pt x="253121" y="565575"/>
                    <a:pt x="0" y="312454"/>
                    <a:pt x="0" y="213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5" name="Freeform 36">
              <a:extLst>
                <a:ext uri="{FF2B5EF4-FFF2-40B4-BE49-F238E27FC236}">
                  <a16:creationId xmlns:a16="http://schemas.microsoft.com/office/drawing/2014/main" id="{D0F1BCD1-5174-9442-BC14-098FC8F28B1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564255" y="6292426"/>
              <a:ext cx="1130723" cy="565575"/>
            </a:xfrm>
            <a:custGeom>
              <a:avLst/>
              <a:gdLst>
                <a:gd name="connsiteX0" fmla="*/ 565362 w 1130723"/>
                <a:gd name="connsiteY0" fmla="*/ 0 h 565575"/>
                <a:gd name="connsiteX1" fmla="*/ 1130723 w 1130723"/>
                <a:gd name="connsiteY1" fmla="*/ 565362 h 565575"/>
                <a:gd name="connsiteX2" fmla="*/ 1130702 w 1130723"/>
                <a:gd name="connsiteY2" fmla="*/ 565575 h 565575"/>
                <a:gd name="connsiteX3" fmla="*/ 21 w 1130723"/>
                <a:gd name="connsiteY3" fmla="*/ 565575 h 565575"/>
                <a:gd name="connsiteX4" fmla="*/ 0 w 1130723"/>
                <a:gd name="connsiteY4" fmla="*/ 565362 h 565575"/>
                <a:gd name="connsiteX5" fmla="*/ 565362 w 1130723"/>
                <a:gd name="connsiteY5" fmla="*/ 0 h 565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30723" h="565575">
                  <a:moveTo>
                    <a:pt x="565362" y="0"/>
                  </a:moveTo>
                  <a:cubicBezTo>
                    <a:pt x="877602" y="0"/>
                    <a:pt x="1130723" y="253121"/>
                    <a:pt x="1130723" y="565362"/>
                  </a:cubicBezTo>
                  <a:lnTo>
                    <a:pt x="1130702" y="565575"/>
                  </a:lnTo>
                  <a:lnTo>
                    <a:pt x="21" y="565575"/>
                  </a:lnTo>
                  <a:lnTo>
                    <a:pt x="0" y="565362"/>
                  </a:lnTo>
                  <a:cubicBezTo>
                    <a:pt x="0" y="253121"/>
                    <a:pt x="253120" y="0"/>
                    <a:pt x="565362" y="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7C38B8C2-7FF9-B545-9383-9D2F10BD054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564253" y="3549396"/>
              <a:ext cx="1130725" cy="1130724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Oval 16">
              <a:extLst>
                <a:ext uri="{FF2B5EF4-FFF2-40B4-BE49-F238E27FC236}">
                  <a16:creationId xmlns:a16="http://schemas.microsoft.com/office/drawing/2014/main" id="{93FAB827-9785-0646-88AC-6BAB2FF0FC3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564253" y="2177881"/>
              <a:ext cx="1130725" cy="1130724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Oval 17">
              <a:extLst>
                <a:ext uri="{FF2B5EF4-FFF2-40B4-BE49-F238E27FC236}">
                  <a16:creationId xmlns:a16="http://schemas.microsoft.com/office/drawing/2014/main" id="{B5964466-BB35-554E-96AB-6C03B291221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564253" y="806366"/>
              <a:ext cx="1130725" cy="113072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Freeform 65">
              <a:extLst>
                <a:ext uri="{FF2B5EF4-FFF2-40B4-BE49-F238E27FC236}">
                  <a16:creationId xmlns:a16="http://schemas.microsoft.com/office/drawing/2014/main" id="{581755C1-0C03-D548-A87C-5D91A00D8E3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564254" y="1"/>
              <a:ext cx="1130725" cy="565575"/>
            </a:xfrm>
            <a:custGeom>
              <a:avLst/>
              <a:gdLst>
                <a:gd name="connsiteX0" fmla="*/ 21 w 1130725"/>
                <a:gd name="connsiteY0" fmla="*/ 0 h 565575"/>
                <a:gd name="connsiteX1" fmla="*/ 1130704 w 1130725"/>
                <a:gd name="connsiteY1" fmla="*/ 0 h 565575"/>
                <a:gd name="connsiteX2" fmla="*/ 1130725 w 1130725"/>
                <a:gd name="connsiteY2" fmla="*/ 213 h 565575"/>
                <a:gd name="connsiteX3" fmla="*/ 565363 w 1130725"/>
                <a:gd name="connsiteY3" fmla="*/ 565575 h 565575"/>
                <a:gd name="connsiteX4" fmla="*/ 0 w 1130725"/>
                <a:gd name="connsiteY4" fmla="*/ 213 h 565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5" h="565575">
                  <a:moveTo>
                    <a:pt x="21" y="0"/>
                  </a:moveTo>
                  <a:lnTo>
                    <a:pt x="1130704" y="0"/>
                  </a:lnTo>
                  <a:lnTo>
                    <a:pt x="1130725" y="213"/>
                  </a:lnTo>
                  <a:cubicBezTo>
                    <a:pt x="1130725" y="312454"/>
                    <a:pt x="877603" y="565575"/>
                    <a:pt x="565363" y="565575"/>
                  </a:cubicBezTo>
                  <a:cubicBezTo>
                    <a:pt x="253121" y="565575"/>
                    <a:pt x="0" y="312454"/>
                    <a:pt x="0" y="213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0" name="Freeform 66">
              <a:extLst>
                <a:ext uri="{FF2B5EF4-FFF2-40B4-BE49-F238E27FC236}">
                  <a16:creationId xmlns:a16="http://schemas.microsoft.com/office/drawing/2014/main" id="{9CE6EA07-B7C1-7E40-B170-85C1AE7CD13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27118" y="6292426"/>
              <a:ext cx="1130724" cy="565575"/>
            </a:xfrm>
            <a:custGeom>
              <a:avLst/>
              <a:gdLst>
                <a:gd name="connsiteX0" fmla="*/ 565362 w 1130724"/>
                <a:gd name="connsiteY0" fmla="*/ 0 h 565575"/>
                <a:gd name="connsiteX1" fmla="*/ 1130724 w 1130724"/>
                <a:gd name="connsiteY1" fmla="*/ 565362 h 565575"/>
                <a:gd name="connsiteX2" fmla="*/ 1130703 w 1130724"/>
                <a:gd name="connsiteY2" fmla="*/ 565575 h 565575"/>
                <a:gd name="connsiteX3" fmla="*/ 22 w 1130724"/>
                <a:gd name="connsiteY3" fmla="*/ 565575 h 565575"/>
                <a:gd name="connsiteX4" fmla="*/ 0 w 1130724"/>
                <a:gd name="connsiteY4" fmla="*/ 565362 h 565575"/>
                <a:gd name="connsiteX5" fmla="*/ 565362 w 1130724"/>
                <a:gd name="connsiteY5" fmla="*/ 0 h 565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30724" h="565575">
                  <a:moveTo>
                    <a:pt x="565362" y="0"/>
                  </a:moveTo>
                  <a:cubicBezTo>
                    <a:pt x="877603" y="0"/>
                    <a:pt x="1130724" y="253121"/>
                    <a:pt x="1130724" y="565362"/>
                  </a:cubicBezTo>
                  <a:lnTo>
                    <a:pt x="1130703" y="565575"/>
                  </a:lnTo>
                  <a:lnTo>
                    <a:pt x="22" y="565575"/>
                  </a:lnTo>
                  <a:lnTo>
                    <a:pt x="0" y="565362"/>
                  </a:lnTo>
                  <a:cubicBezTo>
                    <a:pt x="0" y="253121"/>
                    <a:pt x="253121" y="0"/>
                    <a:pt x="565362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1" name="Oval 20">
              <a:extLst>
                <a:ext uri="{FF2B5EF4-FFF2-40B4-BE49-F238E27FC236}">
                  <a16:creationId xmlns:a16="http://schemas.microsoft.com/office/drawing/2014/main" id="{482C64DB-7165-BA4D-B240-B831F7326A2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27118" y="4920911"/>
              <a:ext cx="1130725" cy="1130724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Oval 21">
              <a:extLst>
                <a:ext uri="{FF2B5EF4-FFF2-40B4-BE49-F238E27FC236}">
                  <a16:creationId xmlns:a16="http://schemas.microsoft.com/office/drawing/2014/main" id="{8185AC8F-33E2-6F45-BB99-45AB0771E23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27118" y="3549396"/>
              <a:ext cx="1130725" cy="113072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Oval 22">
              <a:extLst>
                <a:ext uri="{FF2B5EF4-FFF2-40B4-BE49-F238E27FC236}">
                  <a16:creationId xmlns:a16="http://schemas.microsoft.com/office/drawing/2014/main" id="{3FE600A1-9FA9-7D44-B151-6D85236CA5C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27118" y="2177881"/>
              <a:ext cx="1130725" cy="113072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Oval 23">
              <a:extLst>
                <a:ext uri="{FF2B5EF4-FFF2-40B4-BE49-F238E27FC236}">
                  <a16:creationId xmlns:a16="http://schemas.microsoft.com/office/drawing/2014/main" id="{BB8B046A-AEB0-9A43-97BF-9D01EFB101F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27118" y="806366"/>
              <a:ext cx="1130725" cy="1130724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Freeform 71">
              <a:extLst>
                <a:ext uri="{FF2B5EF4-FFF2-40B4-BE49-F238E27FC236}">
                  <a16:creationId xmlns:a16="http://schemas.microsoft.com/office/drawing/2014/main" id="{793800D8-E4A7-D744-AA8A-394F6621138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27117" y="0"/>
              <a:ext cx="1130726" cy="565576"/>
            </a:xfrm>
            <a:custGeom>
              <a:avLst/>
              <a:gdLst>
                <a:gd name="connsiteX0" fmla="*/ 22 w 1130726"/>
                <a:gd name="connsiteY0" fmla="*/ 0 h 565576"/>
                <a:gd name="connsiteX1" fmla="*/ 1130704 w 1130726"/>
                <a:gd name="connsiteY1" fmla="*/ 0 h 565576"/>
                <a:gd name="connsiteX2" fmla="*/ 1130726 w 1130726"/>
                <a:gd name="connsiteY2" fmla="*/ 214 h 565576"/>
                <a:gd name="connsiteX3" fmla="*/ 565363 w 1130726"/>
                <a:gd name="connsiteY3" fmla="*/ 565576 h 565576"/>
                <a:gd name="connsiteX4" fmla="*/ 0 w 1130726"/>
                <a:gd name="connsiteY4" fmla="*/ 214 h 5655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6" h="565576">
                  <a:moveTo>
                    <a:pt x="22" y="0"/>
                  </a:moveTo>
                  <a:lnTo>
                    <a:pt x="1130704" y="0"/>
                  </a:lnTo>
                  <a:lnTo>
                    <a:pt x="1130726" y="214"/>
                  </a:lnTo>
                  <a:cubicBezTo>
                    <a:pt x="1130726" y="312455"/>
                    <a:pt x="877604" y="565576"/>
                    <a:pt x="565363" y="565576"/>
                  </a:cubicBezTo>
                  <a:cubicBezTo>
                    <a:pt x="253122" y="565576"/>
                    <a:pt x="0" y="312455"/>
                    <a:pt x="0" y="214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6" name="Freeform 72">
              <a:extLst>
                <a:ext uri="{FF2B5EF4-FFF2-40B4-BE49-F238E27FC236}">
                  <a16:creationId xmlns:a16="http://schemas.microsoft.com/office/drawing/2014/main" id="{8FAF8097-8120-3F48-B883-BACD6450D1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289984" y="6292426"/>
              <a:ext cx="1130724" cy="565575"/>
            </a:xfrm>
            <a:custGeom>
              <a:avLst/>
              <a:gdLst>
                <a:gd name="connsiteX0" fmla="*/ 565362 w 1130724"/>
                <a:gd name="connsiteY0" fmla="*/ 0 h 565575"/>
                <a:gd name="connsiteX1" fmla="*/ 1130724 w 1130724"/>
                <a:gd name="connsiteY1" fmla="*/ 565362 h 565575"/>
                <a:gd name="connsiteX2" fmla="*/ 1130703 w 1130724"/>
                <a:gd name="connsiteY2" fmla="*/ 565575 h 565575"/>
                <a:gd name="connsiteX3" fmla="*/ 21 w 1130724"/>
                <a:gd name="connsiteY3" fmla="*/ 565575 h 565575"/>
                <a:gd name="connsiteX4" fmla="*/ 0 w 1130724"/>
                <a:gd name="connsiteY4" fmla="*/ 565362 h 565575"/>
                <a:gd name="connsiteX5" fmla="*/ 565362 w 1130724"/>
                <a:gd name="connsiteY5" fmla="*/ 0 h 565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30724" h="565575">
                  <a:moveTo>
                    <a:pt x="565362" y="0"/>
                  </a:moveTo>
                  <a:cubicBezTo>
                    <a:pt x="877603" y="0"/>
                    <a:pt x="1130724" y="253121"/>
                    <a:pt x="1130724" y="565362"/>
                  </a:cubicBezTo>
                  <a:lnTo>
                    <a:pt x="1130703" y="565575"/>
                  </a:lnTo>
                  <a:lnTo>
                    <a:pt x="21" y="565575"/>
                  </a:lnTo>
                  <a:lnTo>
                    <a:pt x="0" y="565362"/>
                  </a:lnTo>
                  <a:cubicBezTo>
                    <a:pt x="0" y="253121"/>
                    <a:pt x="253121" y="0"/>
                    <a:pt x="565362" y="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7" name="Oval 26">
              <a:extLst>
                <a:ext uri="{FF2B5EF4-FFF2-40B4-BE49-F238E27FC236}">
                  <a16:creationId xmlns:a16="http://schemas.microsoft.com/office/drawing/2014/main" id="{E2640769-9D0C-714C-B41F-F0AF3CB0870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289984" y="4920911"/>
              <a:ext cx="1130725" cy="113072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Oval 27">
              <a:extLst>
                <a:ext uri="{FF2B5EF4-FFF2-40B4-BE49-F238E27FC236}">
                  <a16:creationId xmlns:a16="http://schemas.microsoft.com/office/drawing/2014/main" id="{5AC7D7C4-C7E0-BE49-B797-AB72BC54142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289984" y="3549396"/>
              <a:ext cx="1130725" cy="1130724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Oval 28">
              <a:extLst>
                <a:ext uri="{FF2B5EF4-FFF2-40B4-BE49-F238E27FC236}">
                  <a16:creationId xmlns:a16="http://schemas.microsoft.com/office/drawing/2014/main" id="{C127D504-2340-9144-A0C0-BC4BBEA09D3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289984" y="806366"/>
              <a:ext cx="1130725" cy="1130724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Freeform 76">
              <a:extLst>
                <a:ext uri="{FF2B5EF4-FFF2-40B4-BE49-F238E27FC236}">
                  <a16:creationId xmlns:a16="http://schemas.microsoft.com/office/drawing/2014/main" id="{8266C3BD-4E61-0646-9AA7-5CB786EC277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289983" y="0"/>
              <a:ext cx="1130726" cy="565576"/>
            </a:xfrm>
            <a:custGeom>
              <a:avLst/>
              <a:gdLst>
                <a:gd name="connsiteX0" fmla="*/ 21 w 1130726"/>
                <a:gd name="connsiteY0" fmla="*/ 0 h 565576"/>
                <a:gd name="connsiteX1" fmla="*/ 1130704 w 1130726"/>
                <a:gd name="connsiteY1" fmla="*/ 0 h 565576"/>
                <a:gd name="connsiteX2" fmla="*/ 1130726 w 1130726"/>
                <a:gd name="connsiteY2" fmla="*/ 214 h 565576"/>
                <a:gd name="connsiteX3" fmla="*/ 565363 w 1130726"/>
                <a:gd name="connsiteY3" fmla="*/ 565576 h 565576"/>
                <a:gd name="connsiteX4" fmla="*/ 0 w 1130726"/>
                <a:gd name="connsiteY4" fmla="*/ 214 h 5655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6" h="565576">
                  <a:moveTo>
                    <a:pt x="21" y="0"/>
                  </a:moveTo>
                  <a:lnTo>
                    <a:pt x="1130704" y="0"/>
                  </a:lnTo>
                  <a:lnTo>
                    <a:pt x="1130726" y="214"/>
                  </a:lnTo>
                  <a:cubicBezTo>
                    <a:pt x="1130726" y="312455"/>
                    <a:pt x="877604" y="565576"/>
                    <a:pt x="565363" y="565576"/>
                  </a:cubicBezTo>
                  <a:cubicBezTo>
                    <a:pt x="253122" y="565576"/>
                    <a:pt x="0" y="312455"/>
                    <a:pt x="0" y="214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1" name="Freeform 77">
              <a:extLst>
                <a:ext uri="{FF2B5EF4-FFF2-40B4-BE49-F238E27FC236}">
                  <a16:creationId xmlns:a16="http://schemas.microsoft.com/office/drawing/2014/main" id="{8AEAEE9B-E0B2-D14E-87FD-388F8C496A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52854" y="6295069"/>
              <a:ext cx="539146" cy="562931"/>
            </a:xfrm>
            <a:custGeom>
              <a:avLst/>
              <a:gdLst>
                <a:gd name="connsiteX0" fmla="*/ 539146 w 539146"/>
                <a:gd name="connsiteY0" fmla="*/ 0 h 562931"/>
                <a:gd name="connsiteX1" fmla="*/ 539146 w 539146"/>
                <a:gd name="connsiteY1" fmla="*/ 562931 h 562931"/>
                <a:gd name="connsiteX2" fmla="*/ 21 w 539146"/>
                <a:gd name="connsiteY2" fmla="*/ 562931 h 562931"/>
                <a:gd name="connsiteX3" fmla="*/ 0 w 539146"/>
                <a:gd name="connsiteY3" fmla="*/ 562719 h 562931"/>
                <a:gd name="connsiteX4" fmla="*/ 451422 w 539146"/>
                <a:gd name="connsiteY4" fmla="*/ 8843 h 5629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9146" h="562931">
                  <a:moveTo>
                    <a:pt x="539146" y="0"/>
                  </a:moveTo>
                  <a:lnTo>
                    <a:pt x="539146" y="562931"/>
                  </a:lnTo>
                  <a:lnTo>
                    <a:pt x="21" y="562931"/>
                  </a:lnTo>
                  <a:lnTo>
                    <a:pt x="0" y="562719"/>
                  </a:lnTo>
                  <a:cubicBezTo>
                    <a:pt x="0" y="289508"/>
                    <a:pt x="193796" y="61561"/>
                    <a:pt x="451422" y="8843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2" name="Freeform 78">
              <a:extLst>
                <a:ext uri="{FF2B5EF4-FFF2-40B4-BE49-F238E27FC236}">
                  <a16:creationId xmlns:a16="http://schemas.microsoft.com/office/drawing/2014/main" id="{1E54CFED-A4D5-7C47-AB58-4F813D231CA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52853" y="4923555"/>
              <a:ext cx="539147" cy="1125439"/>
            </a:xfrm>
            <a:custGeom>
              <a:avLst/>
              <a:gdLst>
                <a:gd name="connsiteX0" fmla="*/ 539147 w 539147"/>
                <a:gd name="connsiteY0" fmla="*/ 0 h 1125439"/>
                <a:gd name="connsiteX1" fmla="*/ 539147 w 539147"/>
                <a:gd name="connsiteY1" fmla="*/ 1125439 h 1125439"/>
                <a:gd name="connsiteX2" fmla="*/ 451423 w 539147"/>
                <a:gd name="connsiteY2" fmla="*/ 1116595 h 1125439"/>
                <a:gd name="connsiteX3" fmla="*/ 0 w 539147"/>
                <a:gd name="connsiteY3" fmla="*/ 562719 h 1125439"/>
                <a:gd name="connsiteX4" fmla="*/ 451423 w 539147"/>
                <a:gd name="connsiteY4" fmla="*/ 8843 h 11254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9147" h="1125439">
                  <a:moveTo>
                    <a:pt x="539147" y="0"/>
                  </a:moveTo>
                  <a:lnTo>
                    <a:pt x="539147" y="1125439"/>
                  </a:lnTo>
                  <a:lnTo>
                    <a:pt x="451423" y="1116595"/>
                  </a:lnTo>
                  <a:cubicBezTo>
                    <a:pt x="193797" y="1063877"/>
                    <a:pt x="0" y="835930"/>
                    <a:pt x="0" y="562719"/>
                  </a:cubicBezTo>
                  <a:cubicBezTo>
                    <a:pt x="0" y="289508"/>
                    <a:pt x="193797" y="61561"/>
                    <a:pt x="451423" y="8843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3" name="Freeform 79">
              <a:extLst>
                <a:ext uri="{FF2B5EF4-FFF2-40B4-BE49-F238E27FC236}">
                  <a16:creationId xmlns:a16="http://schemas.microsoft.com/office/drawing/2014/main" id="{FF46DF3B-97DE-804E-9D8F-E9A00C5953D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52853" y="3552039"/>
              <a:ext cx="539147" cy="1125438"/>
            </a:xfrm>
            <a:custGeom>
              <a:avLst/>
              <a:gdLst>
                <a:gd name="connsiteX0" fmla="*/ 539147 w 539147"/>
                <a:gd name="connsiteY0" fmla="*/ 0 h 1125438"/>
                <a:gd name="connsiteX1" fmla="*/ 539147 w 539147"/>
                <a:gd name="connsiteY1" fmla="*/ 1125438 h 1125438"/>
                <a:gd name="connsiteX2" fmla="*/ 451423 w 539147"/>
                <a:gd name="connsiteY2" fmla="*/ 1116595 h 1125438"/>
                <a:gd name="connsiteX3" fmla="*/ 0 w 539147"/>
                <a:gd name="connsiteY3" fmla="*/ 562719 h 1125438"/>
                <a:gd name="connsiteX4" fmla="*/ 451423 w 539147"/>
                <a:gd name="connsiteY4" fmla="*/ 8843 h 11254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9147" h="1125438">
                  <a:moveTo>
                    <a:pt x="539147" y="0"/>
                  </a:moveTo>
                  <a:lnTo>
                    <a:pt x="539147" y="1125438"/>
                  </a:lnTo>
                  <a:lnTo>
                    <a:pt x="451423" y="1116595"/>
                  </a:lnTo>
                  <a:cubicBezTo>
                    <a:pt x="193797" y="1063877"/>
                    <a:pt x="0" y="835930"/>
                    <a:pt x="0" y="562719"/>
                  </a:cubicBezTo>
                  <a:cubicBezTo>
                    <a:pt x="0" y="289508"/>
                    <a:pt x="193797" y="61561"/>
                    <a:pt x="451423" y="8843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4" name="Freeform 80">
              <a:extLst>
                <a:ext uri="{FF2B5EF4-FFF2-40B4-BE49-F238E27FC236}">
                  <a16:creationId xmlns:a16="http://schemas.microsoft.com/office/drawing/2014/main" id="{44486747-B3FE-184E-912A-43A38A3AC2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52853" y="2180524"/>
              <a:ext cx="539147" cy="1125438"/>
            </a:xfrm>
            <a:custGeom>
              <a:avLst/>
              <a:gdLst>
                <a:gd name="connsiteX0" fmla="*/ 539147 w 539147"/>
                <a:gd name="connsiteY0" fmla="*/ 0 h 1125438"/>
                <a:gd name="connsiteX1" fmla="*/ 539147 w 539147"/>
                <a:gd name="connsiteY1" fmla="*/ 1125438 h 1125438"/>
                <a:gd name="connsiteX2" fmla="*/ 451423 w 539147"/>
                <a:gd name="connsiteY2" fmla="*/ 1116595 h 1125438"/>
                <a:gd name="connsiteX3" fmla="*/ 0 w 539147"/>
                <a:gd name="connsiteY3" fmla="*/ 562719 h 1125438"/>
                <a:gd name="connsiteX4" fmla="*/ 451423 w 539147"/>
                <a:gd name="connsiteY4" fmla="*/ 8843 h 11254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9147" h="1125438">
                  <a:moveTo>
                    <a:pt x="539147" y="0"/>
                  </a:moveTo>
                  <a:lnTo>
                    <a:pt x="539147" y="1125438"/>
                  </a:lnTo>
                  <a:lnTo>
                    <a:pt x="451423" y="1116595"/>
                  </a:lnTo>
                  <a:cubicBezTo>
                    <a:pt x="193797" y="1063877"/>
                    <a:pt x="0" y="835930"/>
                    <a:pt x="0" y="562719"/>
                  </a:cubicBezTo>
                  <a:cubicBezTo>
                    <a:pt x="0" y="289509"/>
                    <a:pt x="193797" y="61561"/>
                    <a:pt x="451423" y="8843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5" name="Freeform 81">
              <a:extLst>
                <a:ext uri="{FF2B5EF4-FFF2-40B4-BE49-F238E27FC236}">
                  <a16:creationId xmlns:a16="http://schemas.microsoft.com/office/drawing/2014/main" id="{CB033255-FCDE-3345-AD92-D9BC51A26B7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52853" y="809010"/>
              <a:ext cx="539147" cy="1125439"/>
            </a:xfrm>
            <a:custGeom>
              <a:avLst/>
              <a:gdLst>
                <a:gd name="connsiteX0" fmla="*/ 539147 w 539147"/>
                <a:gd name="connsiteY0" fmla="*/ 0 h 1125439"/>
                <a:gd name="connsiteX1" fmla="*/ 539147 w 539147"/>
                <a:gd name="connsiteY1" fmla="*/ 1125439 h 1125439"/>
                <a:gd name="connsiteX2" fmla="*/ 451423 w 539147"/>
                <a:gd name="connsiteY2" fmla="*/ 1116595 h 1125439"/>
                <a:gd name="connsiteX3" fmla="*/ 0 w 539147"/>
                <a:gd name="connsiteY3" fmla="*/ 562719 h 1125439"/>
                <a:gd name="connsiteX4" fmla="*/ 451423 w 539147"/>
                <a:gd name="connsiteY4" fmla="*/ 8843 h 11254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9147" h="1125439">
                  <a:moveTo>
                    <a:pt x="539147" y="0"/>
                  </a:moveTo>
                  <a:lnTo>
                    <a:pt x="539147" y="1125439"/>
                  </a:lnTo>
                  <a:lnTo>
                    <a:pt x="451423" y="1116595"/>
                  </a:lnTo>
                  <a:cubicBezTo>
                    <a:pt x="193797" y="1063877"/>
                    <a:pt x="0" y="835930"/>
                    <a:pt x="0" y="562719"/>
                  </a:cubicBezTo>
                  <a:cubicBezTo>
                    <a:pt x="0" y="289508"/>
                    <a:pt x="193797" y="61561"/>
                    <a:pt x="451423" y="8843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6" name="Freeform 82">
              <a:extLst>
                <a:ext uri="{FF2B5EF4-FFF2-40B4-BE49-F238E27FC236}">
                  <a16:creationId xmlns:a16="http://schemas.microsoft.com/office/drawing/2014/main" id="{97033299-E214-9A47-95E6-703624E27C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52853" y="1"/>
              <a:ext cx="539147" cy="562933"/>
            </a:xfrm>
            <a:custGeom>
              <a:avLst/>
              <a:gdLst>
                <a:gd name="connsiteX0" fmla="*/ 22 w 539147"/>
                <a:gd name="connsiteY0" fmla="*/ 0 h 562933"/>
                <a:gd name="connsiteX1" fmla="*/ 539147 w 539147"/>
                <a:gd name="connsiteY1" fmla="*/ 0 h 562933"/>
                <a:gd name="connsiteX2" fmla="*/ 539147 w 539147"/>
                <a:gd name="connsiteY2" fmla="*/ 562933 h 562933"/>
                <a:gd name="connsiteX3" fmla="*/ 451423 w 539147"/>
                <a:gd name="connsiteY3" fmla="*/ 554090 h 562933"/>
                <a:gd name="connsiteX4" fmla="*/ 0 w 539147"/>
                <a:gd name="connsiteY4" fmla="*/ 214 h 5629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9147" h="562933">
                  <a:moveTo>
                    <a:pt x="22" y="0"/>
                  </a:moveTo>
                  <a:lnTo>
                    <a:pt x="539147" y="0"/>
                  </a:lnTo>
                  <a:lnTo>
                    <a:pt x="539147" y="562933"/>
                  </a:lnTo>
                  <a:lnTo>
                    <a:pt x="451423" y="554090"/>
                  </a:lnTo>
                  <a:cubicBezTo>
                    <a:pt x="193797" y="501372"/>
                    <a:pt x="0" y="273425"/>
                    <a:pt x="0" y="214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0084898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4EFE82FE-7465-AE46-88DF-34D347E83B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DF0AF13-C6D1-7CC7-9DBC-22DC51C4E3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5150" y="770890"/>
            <a:ext cx="5066001" cy="1268984"/>
          </a:xfrm>
        </p:spPr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3B78149-6E77-D4CA-7C24-5EF5044A4D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5150" y="2160016"/>
            <a:ext cx="5066001" cy="3601212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ru">
                <a:ea typeface="+mn-lt"/>
                <a:cs typeface="+mn-lt"/>
              </a:rPr>
              <a:t>НЕ ПОКЛАДАЯ РУК. Усердно, без устали, не переставая (делать что-либо) (Фразеологический словарь А. И. Молотков)</a:t>
            </a:r>
            <a:endParaRPr lang="ru-RU"/>
          </a:p>
          <a:p>
            <a:pPr marL="0" indent="0">
              <a:buNone/>
            </a:pPr>
            <a:endParaRPr lang="ru-RU" dirty="0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B1DA2280-4367-9844-92C8-D662486FBCF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65150" y="6087110"/>
            <a:ext cx="5066001" cy="0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2" name="Group 11">
            <a:extLst>
              <a:ext uri="{FF2B5EF4-FFF2-40B4-BE49-F238E27FC236}">
                <a16:creationId xmlns:a16="http://schemas.microsoft.com/office/drawing/2014/main" id="{1A9C303F-3A73-E440-923C-BAAF3176C6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6203145" y="0"/>
            <a:ext cx="5988856" cy="6858001"/>
            <a:chOff x="6203145" y="0"/>
            <a:chExt cx="5988856" cy="6858001"/>
          </a:xfrm>
        </p:grpSpPr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7B205DF0-BAE6-CF47-ABF8-A3266C7119E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567228" y="806366"/>
              <a:ext cx="1130725" cy="113072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Freeform 27">
              <a:extLst>
                <a:ext uri="{FF2B5EF4-FFF2-40B4-BE49-F238E27FC236}">
                  <a16:creationId xmlns:a16="http://schemas.microsoft.com/office/drawing/2014/main" id="{30B64E66-F59E-9A4E-8CD3-2C62007DE4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0093" y="6292426"/>
              <a:ext cx="1130724" cy="565575"/>
            </a:xfrm>
            <a:custGeom>
              <a:avLst/>
              <a:gdLst>
                <a:gd name="connsiteX0" fmla="*/ 565362 w 1130724"/>
                <a:gd name="connsiteY0" fmla="*/ 0 h 565575"/>
                <a:gd name="connsiteX1" fmla="*/ 1130724 w 1130724"/>
                <a:gd name="connsiteY1" fmla="*/ 565362 h 565575"/>
                <a:gd name="connsiteX2" fmla="*/ 1130703 w 1130724"/>
                <a:gd name="connsiteY2" fmla="*/ 565575 h 565575"/>
                <a:gd name="connsiteX3" fmla="*/ 22 w 1130724"/>
                <a:gd name="connsiteY3" fmla="*/ 565575 h 565575"/>
                <a:gd name="connsiteX4" fmla="*/ 0 w 1130724"/>
                <a:gd name="connsiteY4" fmla="*/ 565362 h 565575"/>
                <a:gd name="connsiteX5" fmla="*/ 565362 w 1130724"/>
                <a:gd name="connsiteY5" fmla="*/ 0 h 565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30724" h="565575">
                  <a:moveTo>
                    <a:pt x="565362" y="0"/>
                  </a:moveTo>
                  <a:cubicBezTo>
                    <a:pt x="877603" y="0"/>
                    <a:pt x="1130724" y="253121"/>
                    <a:pt x="1130724" y="565362"/>
                  </a:cubicBezTo>
                  <a:lnTo>
                    <a:pt x="1130703" y="565575"/>
                  </a:lnTo>
                  <a:lnTo>
                    <a:pt x="22" y="565575"/>
                  </a:lnTo>
                  <a:lnTo>
                    <a:pt x="0" y="565362"/>
                  </a:lnTo>
                  <a:cubicBezTo>
                    <a:pt x="0" y="253121"/>
                    <a:pt x="253121" y="0"/>
                    <a:pt x="565362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4669C99C-C50F-2A47-9BA2-EA4B62AD2CA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0093" y="3549396"/>
              <a:ext cx="1130725" cy="113072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FA2CE447-6B57-FC41-89F1-971B2338D25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0093" y="2177881"/>
              <a:ext cx="1130725" cy="113072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Freeform 30">
              <a:extLst>
                <a:ext uri="{FF2B5EF4-FFF2-40B4-BE49-F238E27FC236}">
                  <a16:creationId xmlns:a16="http://schemas.microsoft.com/office/drawing/2014/main" id="{3F8C4B96-43F0-6448-90E8-4949AC2F289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0092" y="0"/>
              <a:ext cx="1130726" cy="565576"/>
            </a:xfrm>
            <a:custGeom>
              <a:avLst/>
              <a:gdLst>
                <a:gd name="connsiteX0" fmla="*/ 22 w 1130726"/>
                <a:gd name="connsiteY0" fmla="*/ 0 h 565576"/>
                <a:gd name="connsiteX1" fmla="*/ 1130704 w 1130726"/>
                <a:gd name="connsiteY1" fmla="*/ 0 h 565576"/>
                <a:gd name="connsiteX2" fmla="*/ 1130726 w 1130726"/>
                <a:gd name="connsiteY2" fmla="*/ 214 h 565576"/>
                <a:gd name="connsiteX3" fmla="*/ 565363 w 1130726"/>
                <a:gd name="connsiteY3" fmla="*/ 565576 h 565576"/>
                <a:gd name="connsiteX4" fmla="*/ 0 w 1130726"/>
                <a:gd name="connsiteY4" fmla="*/ 214 h 5655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6" h="565576">
                  <a:moveTo>
                    <a:pt x="22" y="0"/>
                  </a:moveTo>
                  <a:lnTo>
                    <a:pt x="1130704" y="0"/>
                  </a:lnTo>
                  <a:lnTo>
                    <a:pt x="1130726" y="214"/>
                  </a:lnTo>
                  <a:cubicBezTo>
                    <a:pt x="1130726" y="312455"/>
                    <a:pt x="877604" y="565576"/>
                    <a:pt x="565363" y="565576"/>
                  </a:cubicBezTo>
                  <a:cubicBezTo>
                    <a:pt x="253122" y="565576"/>
                    <a:pt x="0" y="312455"/>
                    <a:pt x="0" y="214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8" name="Oval 17">
              <a:extLst>
                <a:ext uri="{FF2B5EF4-FFF2-40B4-BE49-F238E27FC236}">
                  <a16:creationId xmlns:a16="http://schemas.microsoft.com/office/drawing/2014/main" id="{978F21E1-A886-E449-BF38-C9AD29BDB7B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292959" y="4920911"/>
              <a:ext cx="1130725" cy="113072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Freeform 32">
              <a:extLst>
                <a:ext uri="{FF2B5EF4-FFF2-40B4-BE49-F238E27FC236}">
                  <a16:creationId xmlns:a16="http://schemas.microsoft.com/office/drawing/2014/main" id="{59A063CA-8B5F-6347-8A9F-3802824D9C4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55828" y="4923855"/>
              <a:ext cx="536172" cy="1124839"/>
            </a:xfrm>
            <a:custGeom>
              <a:avLst/>
              <a:gdLst>
                <a:gd name="connsiteX0" fmla="*/ 536172 w 536172"/>
                <a:gd name="connsiteY0" fmla="*/ 0 h 1124839"/>
                <a:gd name="connsiteX1" fmla="*/ 536172 w 536172"/>
                <a:gd name="connsiteY1" fmla="*/ 1124839 h 1124839"/>
                <a:gd name="connsiteX2" fmla="*/ 451423 w 536172"/>
                <a:gd name="connsiteY2" fmla="*/ 1116295 h 1124839"/>
                <a:gd name="connsiteX3" fmla="*/ 0 w 536172"/>
                <a:gd name="connsiteY3" fmla="*/ 562419 h 1124839"/>
                <a:gd name="connsiteX4" fmla="*/ 451423 w 536172"/>
                <a:gd name="connsiteY4" fmla="*/ 8543 h 11248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6172" h="1124839">
                  <a:moveTo>
                    <a:pt x="536172" y="0"/>
                  </a:moveTo>
                  <a:lnTo>
                    <a:pt x="536172" y="1124839"/>
                  </a:lnTo>
                  <a:lnTo>
                    <a:pt x="451423" y="1116295"/>
                  </a:lnTo>
                  <a:cubicBezTo>
                    <a:pt x="193797" y="1063577"/>
                    <a:pt x="0" y="835630"/>
                    <a:pt x="0" y="562419"/>
                  </a:cubicBezTo>
                  <a:cubicBezTo>
                    <a:pt x="0" y="289208"/>
                    <a:pt x="193797" y="61261"/>
                    <a:pt x="451423" y="8543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0" name="Freeform 48">
              <a:extLst>
                <a:ext uri="{FF2B5EF4-FFF2-40B4-BE49-F238E27FC236}">
                  <a16:creationId xmlns:a16="http://schemas.microsoft.com/office/drawing/2014/main" id="{FBD0F012-879A-5849-A7F8-00E9C54BAB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3147" y="0"/>
              <a:ext cx="1130725" cy="565362"/>
            </a:xfrm>
            <a:custGeom>
              <a:avLst/>
              <a:gdLst>
                <a:gd name="connsiteX0" fmla="*/ 0 w 1130725"/>
                <a:gd name="connsiteY0" fmla="*/ 0 h 565362"/>
                <a:gd name="connsiteX1" fmla="*/ 25420 w 1130725"/>
                <a:gd name="connsiteY1" fmla="*/ 0 h 565362"/>
                <a:gd name="connsiteX2" fmla="*/ 36369 w 1130725"/>
                <a:gd name="connsiteY2" fmla="*/ 108609 h 565362"/>
                <a:gd name="connsiteX3" fmla="*/ 565363 w 1130725"/>
                <a:gd name="connsiteY3" fmla="*/ 539750 h 565362"/>
                <a:gd name="connsiteX4" fmla="*/ 1094356 w 1130725"/>
                <a:gd name="connsiteY4" fmla="*/ 108609 h 565362"/>
                <a:gd name="connsiteX5" fmla="*/ 1105305 w 1130725"/>
                <a:gd name="connsiteY5" fmla="*/ 0 h 565362"/>
                <a:gd name="connsiteX6" fmla="*/ 1130725 w 1130725"/>
                <a:gd name="connsiteY6" fmla="*/ 0 h 565362"/>
                <a:gd name="connsiteX7" fmla="*/ 565363 w 1130725"/>
                <a:gd name="connsiteY7" fmla="*/ 565362 h 565362"/>
                <a:gd name="connsiteX8" fmla="*/ 0 w 1130725"/>
                <a:gd name="connsiteY8" fmla="*/ 0 h 5653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130725" h="565362">
                  <a:moveTo>
                    <a:pt x="0" y="0"/>
                  </a:moveTo>
                  <a:lnTo>
                    <a:pt x="25420" y="0"/>
                  </a:lnTo>
                  <a:lnTo>
                    <a:pt x="36369" y="108609"/>
                  </a:lnTo>
                  <a:cubicBezTo>
                    <a:pt x="86718" y="354660"/>
                    <a:pt x="304425" y="539750"/>
                    <a:pt x="565363" y="539750"/>
                  </a:cubicBezTo>
                  <a:cubicBezTo>
                    <a:pt x="826300" y="539750"/>
                    <a:pt x="1044007" y="354660"/>
                    <a:pt x="1094356" y="108609"/>
                  </a:cubicBezTo>
                  <a:lnTo>
                    <a:pt x="1105305" y="0"/>
                  </a:lnTo>
                  <a:lnTo>
                    <a:pt x="1130725" y="0"/>
                  </a:lnTo>
                  <a:cubicBezTo>
                    <a:pt x="1130725" y="312241"/>
                    <a:pt x="877604" y="565362"/>
                    <a:pt x="565363" y="565362"/>
                  </a:cubicBezTo>
                  <a:cubicBezTo>
                    <a:pt x="253121" y="565362"/>
                    <a:pt x="0" y="312241"/>
                    <a:pt x="0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1" name="Freeform 49">
              <a:extLst>
                <a:ext uri="{FF2B5EF4-FFF2-40B4-BE49-F238E27FC236}">
                  <a16:creationId xmlns:a16="http://schemas.microsoft.com/office/drawing/2014/main" id="{E67EA7D6-BAF0-E749-AE45-8979B3AE886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567976" y="0"/>
              <a:ext cx="1130726" cy="565362"/>
            </a:xfrm>
            <a:custGeom>
              <a:avLst/>
              <a:gdLst>
                <a:gd name="connsiteX0" fmla="*/ 0 w 1130726"/>
                <a:gd name="connsiteY0" fmla="*/ 0 h 565362"/>
                <a:gd name="connsiteX1" fmla="*/ 25421 w 1130726"/>
                <a:gd name="connsiteY1" fmla="*/ 0 h 565362"/>
                <a:gd name="connsiteX2" fmla="*/ 36370 w 1130726"/>
                <a:gd name="connsiteY2" fmla="*/ 108609 h 565362"/>
                <a:gd name="connsiteX3" fmla="*/ 565364 w 1130726"/>
                <a:gd name="connsiteY3" fmla="*/ 539750 h 565362"/>
                <a:gd name="connsiteX4" fmla="*/ 1094357 w 1130726"/>
                <a:gd name="connsiteY4" fmla="*/ 108609 h 565362"/>
                <a:gd name="connsiteX5" fmla="*/ 1105306 w 1130726"/>
                <a:gd name="connsiteY5" fmla="*/ 0 h 565362"/>
                <a:gd name="connsiteX6" fmla="*/ 1130726 w 1130726"/>
                <a:gd name="connsiteY6" fmla="*/ 0 h 565362"/>
                <a:gd name="connsiteX7" fmla="*/ 565364 w 1130726"/>
                <a:gd name="connsiteY7" fmla="*/ 565362 h 565362"/>
                <a:gd name="connsiteX8" fmla="*/ 0 w 1130726"/>
                <a:gd name="connsiteY8" fmla="*/ 0 h 5653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130726" h="565362">
                  <a:moveTo>
                    <a:pt x="0" y="0"/>
                  </a:moveTo>
                  <a:lnTo>
                    <a:pt x="25421" y="0"/>
                  </a:lnTo>
                  <a:lnTo>
                    <a:pt x="36370" y="108609"/>
                  </a:lnTo>
                  <a:cubicBezTo>
                    <a:pt x="86719" y="354660"/>
                    <a:pt x="304426" y="539750"/>
                    <a:pt x="565364" y="539750"/>
                  </a:cubicBezTo>
                  <a:cubicBezTo>
                    <a:pt x="826301" y="539750"/>
                    <a:pt x="1044008" y="354660"/>
                    <a:pt x="1094357" y="108609"/>
                  </a:cubicBezTo>
                  <a:lnTo>
                    <a:pt x="1105306" y="0"/>
                  </a:lnTo>
                  <a:lnTo>
                    <a:pt x="1130726" y="0"/>
                  </a:lnTo>
                  <a:cubicBezTo>
                    <a:pt x="1130726" y="312241"/>
                    <a:pt x="877604" y="565362"/>
                    <a:pt x="565364" y="565362"/>
                  </a:cubicBezTo>
                  <a:cubicBezTo>
                    <a:pt x="253123" y="565362"/>
                    <a:pt x="0" y="312241"/>
                    <a:pt x="0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2" name="Freeform 50">
              <a:extLst>
                <a:ext uri="{FF2B5EF4-FFF2-40B4-BE49-F238E27FC236}">
                  <a16:creationId xmlns:a16="http://schemas.microsoft.com/office/drawing/2014/main" id="{D20805D5-8675-4847-ACD6-15C16DC76D6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293707" y="0"/>
              <a:ext cx="1130726" cy="565362"/>
            </a:xfrm>
            <a:custGeom>
              <a:avLst/>
              <a:gdLst>
                <a:gd name="connsiteX0" fmla="*/ 0 w 1130726"/>
                <a:gd name="connsiteY0" fmla="*/ 0 h 565362"/>
                <a:gd name="connsiteX1" fmla="*/ 25421 w 1130726"/>
                <a:gd name="connsiteY1" fmla="*/ 0 h 565362"/>
                <a:gd name="connsiteX2" fmla="*/ 36369 w 1130726"/>
                <a:gd name="connsiteY2" fmla="*/ 108609 h 565362"/>
                <a:gd name="connsiteX3" fmla="*/ 565363 w 1130726"/>
                <a:gd name="connsiteY3" fmla="*/ 539750 h 565362"/>
                <a:gd name="connsiteX4" fmla="*/ 1094357 w 1130726"/>
                <a:gd name="connsiteY4" fmla="*/ 108609 h 565362"/>
                <a:gd name="connsiteX5" fmla="*/ 1105306 w 1130726"/>
                <a:gd name="connsiteY5" fmla="*/ 0 h 565362"/>
                <a:gd name="connsiteX6" fmla="*/ 1130726 w 1130726"/>
                <a:gd name="connsiteY6" fmla="*/ 0 h 565362"/>
                <a:gd name="connsiteX7" fmla="*/ 565363 w 1130726"/>
                <a:gd name="connsiteY7" fmla="*/ 565362 h 565362"/>
                <a:gd name="connsiteX8" fmla="*/ 0 w 1130726"/>
                <a:gd name="connsiteY8" fmla="*/ 0 h 5653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130726" h="565362">
                  <a:moveTo>
                    <a:pt x="0" y="0"/>
                  </a:moveTo>
                  <a:lnTo>
                    <a:pt x="25421" y="0"/>
                  </a:lnTo>
                  <a:lnTo>
                    <a:pt x="36369" y="108609"/>
                  </a:lnTo>
                  <a:cubicBezTo>
                    <a:pt x="86719" y="354660"/>
                    <a:pt x="304426" y="539750"/>
                    <a:pt x="565363" y="539750"/>
                  </a:cubicBezTo>
                  <a:cubicBezTo>
                    <a:pt x="826300" y="539750"/>
                    <a:pt x="1044007" y="354660"/>
                    <a:pt x="1094357" y="108609"/>
                  </a:cubicBezTo>
                  <a:lnTo>
                    <a:pt x="1105306" y="0"/>
                  </a:lnTo>
                  <a:lnTo>
                    <a:pt x="1130726" y="0"/>
                  </a:lnTo>
                  <a:cubicBezTo>
                    <a:pt x="1130726" y="312241"/>
                    <a:pt x="877604" y="565362"/>
                    <a:pt x="565363" y="565362"/>
                  </a:cubicBezTo>
                  <a:cubicBezTo>
                    <a:pt x="253122" y="565362"/>
                    <a:pt x="0" y="312241"/>
                    <a:pt x="0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3" name="Freeform 51">
              <a:extLst>
                <a:ext uri="{FF2B5EF4-FFF2-40B4-BE49-F238E27FC236}">
                  <a16:creationId xmlns:a16="http://schemas.microsoft.com/office/drawing/2014/main" id="{3B802874-ED6B-2D4D-8336-74AB1EA9EC4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56576" y="0"/>
              <a:ext cx="535425" cy="562344"/>
            </a:xfrm>
            <a:custGeom>
              <a:avLst/>
              <a:gdLst>
                <a:gd name="connsiteX0" fmla="*/ 0 w 535425"/>
                <a:gd name="connsiteY0" fmla="*/ 0 h 562344"/>
                <a:gd name="connsiteX1" fmla="*/ 25421 w 535425"/>
                <a:gd name="connsiteY1" fmla="*/ 0 h 562344"/>
                <a:gd name="connsiteX2" fmla="*/ 36369 w 535425"/>
                <a:gd name="connsiteY2" fmla="*/ 108609 h 562344"/>
                <a:gd name="connsiteX3" fmla="*/ 469780 w 535425"/>
                <a:gd name="connsiteY3" fmla="*/ 531316 h 562344"/>
                <a:gd name="connsiteX4" fmla="*/ 535425 w 535425"/>
                <a:gd name="connsiteY4" fmla="*/ 537109 h 562344"/>
                <a:gd name="connsiteX5" fmla="*/ 535425 w 535425"/>
                <a:gd name="connsiteY5" fmla="*/ 562344 h 562344"/>
                <a:gd name="connsiteX6" fmla="*/ 451423 w 535425"/>
                <a:gd name="connsiteY6" fmla="*/ 553876 h 562344"/>
                <a:gd name="connsiteX7" fmla="*/ 0 w 535425"/>
                <a:gd name="connsiteY7" fmla="*/ 0 h 56234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35425" h="562344">
                  <a:moveTo>
                    <a:pt x="0" y="0"/>
                  </a:moveTo>
                  <a:lnTo>
                    <a:pt x="25421" y="0"/>
                  </a:lnTo>
                  <a:lnTo>
                    <a:pt x="36369" y="108609"/>
                  </a:lnTo>
                  <a:cubicBezTo>
                    <a:pt x="80425" y="323904"/>
                    <a:pt x="252614" y="492525"/>
                    <a:pt x="469780" y="531316"/>
                  </a:cubicBezTo>
                  <a:lnTo>
                    <a:pt x="535425" y="537109"/>
                  </a:lnTo>
                  <a:lnTo>
                    <a:pt x="535425" y="562344"/>
                  </a:lnTo>
                  <a:lnTo>
                    <a:pt x="451423" y="553876"/>
                  </a:lnTo>
                  <a:cubicBezTo>
                    <a:pt x="193797" y="501158"/>
                    <a:pt x="0" y="273211"/>
                    <a:pt x="0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4" name="Freeform 52">
              <a:extLst>
                <a:ext uri="{FF2B5EF4-FFF2-40B4-BE49-F238E27FC236}">
                  <a16:creationId xmlns:a16="http://schemas.microsoft.com/office/drawing/2014/main" id="{D15F4AF4-9B59-CA46-920E-73456C5A4CF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807" y="806365"/>
              <a:ext cx="1130726" cy="1130724"/>
            </a:xfrm>
            <a:custGeom>
              <a:avLst/>
              <a:gdLst>
                <a:gd name="connsiteX0" fmla="*/ 565363 w 1130726"/>
                <a:gd name="connsiteY0" fmla="*/ 25186 h 1130724"/>
                <a:gd name="connsiteX1" fmla="*/ 25399 w 1130726"/>
                <a:gd name="connsiteY1" fmla="*/ 565149 h 1130724"/>
                <a:gd name="connsiteX2" fmla="*/ 565363 w 1130726"/>
                <a:gd name="connsiteY2" fmla="*/ 1105112 h 1130724"/>
                <a:gd name="connsiteX3" fmla="*/ 1105327 w 1130726"/>
                <a:gd name="connsiteY3" fmla="*/ 565149 h 1130724"/>
                <a:gd name="connsiteX4" fmla="*/ 565363 w 1130726"/>
                <a:gd name="connsiteY4" fmla="*/ 25186 h 1130724"/>
                <a:gd name="connsiteX5" fmla="*/ 565363 w 1130726"/>
                <a:gd name="connsiteY5" fmla="*/ 0 h 1130724"/>
                <a:gd name="connsiteX6" fmla="*/ 1130726 w 1130726"/>
                <a:gd name="connsiteY6" fmla="*/ 565362 h 1130724"/>
                <a:gd name="connsiteX7" fmla="*/ 565363 w 1130726"/>
                <a:gd name="connsiteY7" fmla="*/ 1130724 h 1130724"/>
                <a:gd name="connsiteX8" fmla="*/ 0 w 1130726"/>
                <a:gd name="connsiteY8" fmla="*/ 565362 h 1130724"/>
                <a:gd name="connsiteX9" fmla="*/ 565363 w 1130726"/>
                <a:gd name="connsiteY9" fmla="*/ 0 h 11307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130726" h="1130724">
                  <a:moveTo>
                    <a:pt x="565363" y="25186"/>
                  </a:moveTo>
                  <a:cubicBezTo>
                    <a:pt x="267149" y="25186"/>
                    <a:pt x="25399" y="266936"/>
                    <a:pt x="25399" y="565149"/>
                  </a:cubicBezTo>
                  <a:cubicBezTo>
                    <a:pt x="25399" y="863362"/>
                    <a:pt x="267149" y="1105112"/>
                    <a:pt x="565363" y="1105112"/>
                  </a:cubicBezTo>
                  <a:cubicBezTo>
                    <a:pt x="863577" y="1105112"/>
                    <a:pt x="1105327" y="863362"/>
                    <a:pt x="1105327" y="565149"/>
                  </a:cubicBezTo>
                  <a:cubicBezTo>
                    <a:pt x="1105327" y="266936"/>
                    <a:pt x="863577" y="25186"/>
                    <a:pt x="565363" y="25186"/>
                  </a:cubicBezTo>
                  <a:close/>
                  <a:moveTo>
                    <a:pt x="565363" y="0"/>
                  </a:moveTo>
                  <a:cubicBezTo>
                    <a:pt x="877604" y="0"/>
                    <a:pt x="1130726" y="253121"/>
                    <a:pt x="1130726" y="565362"/>
                  </a:cubicBezTo>
                  <a:cubicBezTo>
                    <a:pt x="1130726" y="877603"/>
                    <a:pt x="877604" y="1130724"/>
                    <a:pt x="565363" y="1130724"/>
                  </a:cubicBezTo>
                  <a:cubicBezTo>
                    <a:pt x="253122" y="1130724"/>
                    <a:pt x="0" y="877603"/>
                    <a:pt x="0" y="565362"/>
                  </a:cubicBezTo>
                  <a:cubicBezTo>
                    <a:pt x="0" y="253121"/>
                    <a:pt x="253122" y="0"/>
                    <a:pt x="565363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5" name="Freeform 53">
              <a:extLst>
                <a:ext uri="{FF2B5EF4-FFF2-40B4-BE49-F238E27FC236}">
                  <a16:creationId xmlns:a16="http://schemas.microsoft.com/office/drawing/2014/main" id="{11572EED-2C54-D948-A1DC-680DD79D0E5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293707" y="806365"/>
              <a:ext cx="1130726" cy="1130724"/>
            </a:xfrm>
            <a:custGeom>
              <a:avLst/>
              <a:gdLst>
                <a:gd name="connsiteX0" fmla="*/ 565363 w 1130726"/>
                <a:gd name="connsiteY0" fmla="*/ 25186 h 1130724"/>
                <a:gd name="connsiteX1" fmla="*/ 25399 w 1130726"/>
                <a:gd name="connsiteY1" fmla="*/ 565149 h 1130724"/>
                <a:gd name="connsiteX2" fmla="*/ 565363 w 1130726"/>
                <a:gd name="connsiteY2" fmla="*/ 1105112 h 1130724"/>
                <a:gd name="connsiteX3" fmla="*/ 1105327 w 1130726"/>
                <a:gd name="connsiteY3" fmla="*/ 565149 h 1130724"/>
                <a:gd name="connsiteX4" fmla="*/ 565363 w 1130726"/>
                <a:gd name="connsiteY4" fmla="*/ 25186 h 1130724"/>
                <a:gd name="connsiteX5" fmla="*/ 565363 w 1130726"/>
                <a:gd name="connsiteY5" fmla="*/ 0 h 1130724"/>
                <a:gd name="connsiteX6" fmla="*/ 1130726 w 1130726"/>
                <a:gd name="connsiteY6" fmla="*/ 565362 h 1130724"/>
                <a:gd name="connsiteX7" fmla="*/ 565363 w 1130726"/>
                <a:gd name="connsiteY7" fmla="*/ 1130724 h 1130724"/>
                <a:gd name="connsiteX8" fmla="*/ 0 w 1130726"/>
                <a:gd name="connsiteY8" fmla="*/ 565362 h 1130724"/>
                <a:gd name="connsiteX9" fmla="*/ 565363 w 1130726"/>
                <a:gd name="connsiteY9" fmla="*/ 0 h 11307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130726" h="1130724">
                  <a:moveTo>
                    <a:pt x="565363" y="25186"/>
                  </a:moveTo>
                  <a:cubicBezTo>
                    <a:pt x="267149" y="25186"/>
                    <a:pt x="25399" y="266936"/>
                    <a:pt x="25399" y="565149"/>
                  </a:cubicBezTo>
                  <a:cubicBezTo>
                    <a:pt x="25399" y="863362"/>
                    <a:pt x="267149" y="1105112"/>
                    <a:pt x="565363" y="1105112"/>
                  </a:cubicBezTo>
                  <a:cubicBezTo>
                    <a:pt x="863577" y="1105112"/>
                    <a:pt x="1105327" y="863362"/>
                    <a:pt x="1105327" y="565149"/>
                  </a:cubicBezTo>
                  <a:cubicBezTo>
                    <a:pt x="1105327" y="266936"/>
                    <a:pt x="863577" y="25186"/>
                    <a:pt x="565363" y="25186"/>
                  </a:cubicBezTo>
                  <a:close/>
                  <a:moveTo>
                    <a:pt x="565363" y="0"/>
                  </a:moveTo>
                  <a:cubicBezTo>
                    <a:pt x="877604" y="0"/>
                    <a:pt x="1130726" y="253121"/>
                    <a:pt x="1130726" y="565362"/>
                  </a:cubicBezTo>
                  <a:cubicBezTo>
                    <a:pt x="1130726" y="877603"/>
                    <a:pt x="877604" y="1130724"/>
                    <a:pt x="565363" y="1130724"/>
                  </a:cubicBezTo>
                  <a:cubicBezTo>
                    <a:pt x="253122" y="1130724"/>
                    <a:pt x="0" y="877603"/>
                    <a:pt x="0" y="565362"/>
                  </a:cubicBezTo>
                  <a:cubicBezTo>
                    <a:pt x="0" y="253121"/>
                    <a:pt x="253122" y="0"/>
                    <a:pt x="565363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6" name="Freeform 54">
              <a:extLst>
                <a:ext uri="{FF2B5EF4-FFF2-40B4-BE49-F238E27FC236}">
                  <a16:creationId xmlns:a16="http://schemas.microsoft.com/office/drawing/2014/main" id="{D749F206-EF71-2B44-8F0B-E8DF4EAC5A0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56576" y="809383"/>
              <a:ext cx="535425" cy="1124688"/>
            </a:xfrm>
            <a:custGeom>
              <a:avLst/>
              <a:gdLst>
                <a:gd name="connsiteX0" fmla="*/ 535425 w 535425"/>
                <a:gd name="connsiteY0" fmla="*/ 0 h 1124688"/>
                <a:gd name="connsiteX1" fmla="*/ 535425 w 535425"/>
                <a:gd name="connsiteY1" fmla="*/ 25186 h 1124688"/>
                <a:gd name="connsiteX2" fmla="*/ 456541 w 535425"/>
                <a:gd name="connsiteY2" fmla="*/ 33138 h 1124688"/>
                <a:gd name="connsiteX3" fmla="*/ 25399 w 535425"/>
                <a:gd name="connsiteY3" fmla="*/ 562131 h 1124688"/>
                <a:gd name="connsiteX4" fmla="*/ 456541 w 535425"/>
                <a:gd name="connsiteY4" fmla="*/ 1091124 h 1124688"/>
                <a:gd name="connsiteX5" fmla="*/ 535425 w 535425"/>
                <a:gd name="connsiteY5" fmla="*/ 1099076 h 1124688"/>
                <a:gd name="connsiteX6" fmla="*/ 535425 w 535425"/>
                <a:gd name="connsiteY6" fmla="*/ 1124688 h 1124688"/>
                <a:gd name="connsiteX7" fmla="*/ 451423 w 535425"/>
                <a:gd name="connsiteY7" fmla="*/ 1116220 h 1124688"/>
                <a:gd name="connsiteX8" fmla="*/ 0 w 535425"/>
                <a:gd name="connsiteY8" fmla="*/ 562344 h 1124688"/>
                <a:gd name="connsiteX9" fmla="*/ 451423 w 535425"/>
                <a:gd name="connsiteY9" fmla="*/ 8468 h 11246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535425" h="1124688">
                  <a:moveTo>
                    <a:pt x="535425" y="0"/>
                  </a:moveTo>
                  <a:lnTo>
                    <a:pt x="535425" y="25186"/>
                  </a:lnTo>
                  <a:lnTo>
                    <a:pt x="456541" y="33138"/>
                  </a:lnTo>
                  <a:cubicBezTo>
                    <a:pt x="210489" y="83488"/>
                    <a:pt x="25399" y="301195"/>
                    <a:pt x="25399" y="562131"/>
                  </a:cubicBezTo>
                  <a:cubicBezTo>
                    <a:pt x="25399" y="823068"/>
                    <a:pt x="210489" y="1040775"/>
                    <a:pt x="456541" y="1091124"/>
                  </a:cubicBezTo>
                  <a:lnTo>
                    <a:pt x="535425" y="1099076"/>
                  </a:lnTo>
                  <a:lnTo>
                    <a:pt x="535425" y="1124688"/>
                  </a:lnTo>
                  <a:lnTo>
                    <a:pt x="451423" y="1116220"/>
                  </a:lnTo>
                  <a:cubicBezTo>
                    <a:pt x="193797" y="1063502"/>
                    <a:pt x="0" y="835555"/>
                    <a:pt x="0" y="562344"/>
                  </a:cubicBezTo>
                  <a:cubicBezTo>
                    <a:pt x="0" y="289133"/>
                    <a:pt x="193797" y="61186"/>
                    <a:pt x="451423" y="846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7" name="Freeform 55">
              <a:extLst>
                <a:ext uri="{FF2B5EF4-FFF2-40B4-BE49-F238E27FC236}">
                  <a16:creationId xmlns:a16="http://schemas.microsoft.com/office/drawing/2014/main" id="{87EEC91C-B6CD-D74C-9DE5-3C9B9F3042C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567976" y="2178092"/>
              <a:ext cx="1130726" cy="1130724"/>
            </a:xfrm>
            <a:custGeom>
              <a:avLst/>
              <a:gdLst>
                <a:gd name="connsiteX0" fmla="*/ 565363 w 1130726"/>
                <a:gd name="connsiteY0" fmla="*/ 25186 h 1130724"/>
                <a:gd name="connsiteX1" fmla="*/ 25399 w 1130726"/>
                <a:gd name="connsiteY1" fmla="*/ 565149 h 1130724"/>
                <a:gd name="connsiteX2" fmla="*/ 565363 w 1130726"/>
                <a:gd name="connsiteY2" fmla="*/ 1105112 h 1130724"/>
                <a:gd name="connsiteX3" fmla="*/ 1105327 w 1130726"/>
                <a:gd name="connsiteY3" fmla="*/ 565149 h 1130724"/>
                <a:gd name="connsiteX4" fmla="*/ 565363 w 1130726"/>
                <a:gd name="connsiteY4" fmla="*/ 25186 h 1130724"/>
                <a:gd name="connsiteX5" fmla="*/ 565363 w 1130726"/>
                <a:gd name="connsiteY5" fmla="*/ 0 h 1130724"/>
                <a:gd name="connsiteX6" fmla="*/ 1130726 w 1130726"/>
                <a:gd name="connsiteY6" fmla="*/ 565362 h 1130724"/>
                <a:gd name="connsiteX7" fmla="*/ 565363 w 1130726"/>
                <a:gd name="connsiteY7" fmla="*/ 1130724 h 1130724"/>
                <a:gd name="connsiteX8" fmla="*/ 0 w 1130726"/>
                <a:gd name="connsiteY8" fmla="*/ 565362 h 1130724"/>
                <a:gd name="connsiteX9" fmla="*/ 565363 w 1130726"/>
                <a:gd name="connsiteY9" fmla="*/ 0 h 11307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130726" h="1130724">
                  <a:moveTo>
                    <a:pt x="565363" y="25186"/>
                  </a:moveTo>
                  <a:cubicBezTo>
                    <a:pt x="267149" y="25186"/>
                    <a:pt x="25399" y="266936"/>
                    <a:pt x="25399" y="565149"/>
                  </a:cubicBezTo>
                  <a:cubicBezTo>
                    <a:pt x="25399" y="863362"/>
                    <a:pt x="267149" y="1105112"/>
                    <a:pt x="565363" y="1105112"/>
                  </a:cubicBezTo>
                  <a:cubicBezTo>
                    <a:pt x="863577" y="1105112"/>
                    <a:pt x="1105327" y="863362"/>
                    <a:pt x="1105327" y="565149"/>
                  </a:cubicBezTo>
                  <a:cubicBezTo>
                    <a:pt x="1105327" y="266936"/>
                    <a:pt x="863577" y="25186"/>
                    <a:pt x="565363" y="25186"/>
                  </a:cubicBezTo>
                  <a:close/>
                  <a:moveTo>
                    <a:pt x="565363" y="0"/>
                  </a:moveTo>
                  <a:cubicBezTo>
                    <a:pt x="877604" y="0"/>
                    <a:pt x="1130726" y="253121"/>
                    <a:pt x="1130726" y="565362"/>
                  </a:cubicBezTo>
                  <a:cubicBezTo>
                    <a:pt x="1130726" y="877603"/>
                    <a:pt x="877604" y="1130724"/>
                    <a:pt x="565363" y="1130724"/>
                  </a:cubicBezTo>
                  <a:cubicBezTo>
                    <a:pt x="253122" y="1130724"/>
                    <a:pt x="0" y="877603"/>
                    <a:pt x="0" y="565362"/>
                  </a:cubicBezTo>
                  <a:cubicBezTo>
                    <a:pt x="0" y="253121"/>
                    <a:pt x="253122" y="0"/>
                    <a:pt x="565363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8" name="Freeform 56">
              <a:extLst>
                <a:ext uri="{FF2B5EF4-FFF2-40B4-BE49-F238E27FC236}">
                  <a16:creationId xmlns:a16="http://schemas.microsoft.com/office/drawing/2014/main" id="{AD44CA4C-ED5A-7544-8323-E623F94DAAE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56576" y="2181110"/>
              <a:ext cx="535425" cy="1124688"/>
            </a:xfrm>
            <a:custGeom>
              <a:avLst/>
              <a:gdLst>
                <a:gd name="connsiteX0" fmla="*/ 535425 w 535425"/>
                <a:gd name="connsiteY0" fmla="*/ 0 h 1124688"/>
                <a:gd name="connsiteX1" fmla="*/ 535425 w 535425"/>
                <a:gd name="connsiteY1" fmla="*/ 25186 h 1124688"/>
                <a:gd name="connsiteX2" fmla="*/ 456541 w 535425"/>
                <a:gd name="connsiteY2" fmla="*/ 33139 h 1124688"/>
                <a:gd name="connsiteX3" fmla="*/ 25399 w 535425"/>
                <a:gd name="connsiteY3" fmla="*/ 562131 h 1124688"/>
                <a:gd name="connsiteX4" fmla="*/ 456541 w 535425"/>
                <a:gd name="connsiteY4" fmla="*/ 1091124 h 1124688"/>
                <a:gd name="connsiteX5" fmla="*/ 535425 w 535425"/>
                <a:gd name="connsiteY5" fmla="*/ 1099076 h 1124688"/>
                <a:gd name="connsiteX6" fmla="*/ 535425 w 535425"/>
                <a:gd name="connsiteY6" fmla="*/ 1124688 h 1124688"/>
                <a:gd name="connsiteX7" fmla="*/ 451423 w 535425"/>
                <a:gd name="connsiteY7" fmla="*/ 1116220 h 1124688"/>
                <a:gd name="connsiteX8" fmla="*/ 0 w 535425"/>
                <a:gd name="connsiteY8" fmla="*/ 562344 h 1124688"/>
                <a:gd name="connsiteX9" fmla="*/ 451423 w 535425"/>
                <a:gd name="connsiteY9" fmla="*/ 8469 h 11246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535425" h="1124688">
                  <a:moveTo>
                    <a:pt x="535425" y="0"/>
                  </a:moveTo>
                  <a:lnTo>
                    <a:pt x="535425" y="25186"/>
                  </a:lnTo>
                  <a:lnTo>
                    <a:pt x="456541" y="33139"/>
                  </a:lnTo>
                  <a:cubicBezTo>
                    <a:pt x="210489" y="83488"/>
                    <a:pt x="25399" y="301195"/>
                    <a:pt x="25399" y="562131"/>
                  </a:cubicBezTo>
                  <a:cubicBezTo>
                    <a:pt x="25399" y="823068"/>
                    <a:pt x="210489" y="1040775"/>
                    <a:pt x="456541" y="1091124"/>
                  </a:cubicBezTo>
                  <a:lnTo>
                    <a:pt x="535425" y="1099076"/>
                  </a:lnTo>
                  <a:lnTo>
                    <a:pt x="535425" y="1124688"/>
                  </a:lnTo>
                  <a:lnTo>
                    <a:pt x="451423" y="1116220"/>
                  </a:lnTo>
                  <a:cubicBezTo>
                    <a:pt x="193797" y="1063502"/>
                    <a:pt x="0" y="835555"/>
                    <a:pt x="0" y="562344"/>
                  </a:cubicBezTo>
                  <a:cubicBezTo>
                    <a:pt x="0" y="289133"/>
                    <a:pt x="193797" y="61186"/>
                    <a:pt x="451423" y="8469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9" name="Freeform 57">
              <a:extLst>
                <a:ext uri="{FF2B5EF4-FFF2-40B4-BE49-F238E27FC236}">
                  <a16:creationId xmlns:a16="http://schemas.microsoft.com/office/drawing/2014/main" id="{ABC194E6-E855-7F4A-805B-25EC12AB0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3145" y="3549819"/>
              <a:ext cx="1130726" cy="1130724"/>
            </a:xfrm>
            <a:custGeom>
              <a:avLst/>
              <a:gdLst>
                <a:gd name="connsiteX0" fmla="*/ 565363 w 1130726"/>
                <a:gd name="connsiteY0" fmla="*/ 25186 h 1130724"/>
                <a:gd name="connsiteX1" fmla="*/ 25399 w 1130726"/>
                <a:gd name="connsiteY1" fmla="*/ 565149 h 1130724"/>
                <a:gd name="connsiteX2" fmla="*/ 565363 w 1130726"/>
                <a:gd name="connsiteY2" fmla="*/ 1105112 h 1130724"/>
                <a:gd name="connsiteX3" fmla="*/ 1105327 w 1130726"/>
                <a:gd name="connsiteY3" fmla="*/ 565149 h 1130724"/>
                <a:gd name="connsiteX4" fmla="*/ 565363 w 1130726"/>
                <a:gd name="connsiteY4" fmla="*/ 25186 h 1130724"/>
                <a:gd name="connsiteX5" fmla="*/ 565363 w 1130726"/>
                <a:gd name="connsiteY5" fmla="*/ 0 h 1130724"/>
                <a:gd name="connsiteX6" fmla="*/ 1130726 w 1130726"/>
                <a:gd name="connsiteY6" fmla="*/ 565362 h 1130724"/>
                <a:gd name="connsiteX7" fmla="*/ 565363 w 1130726"/>
                <a:gd name="connsiteY7" fmla="*/ 1130724 h 1130724"/>
                <a:gd name="connsiteX8" fmla="*/ 0 w 1130726"/>
                <a:gd name="connsiteY8" fmla="*/ 565362 h 1130724"/>
                <a:gd name="connsiteX9" fmla="*/ 565363 w 1130726"/>
                <a:gd name="connsiteY9" fmla="*/ 0 h 11307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130726" h="1130724">
                  <a:moveTo>
                    <a:pt x="565363" y="25186"/>
                  </a:moveTo>
                  <a:cubicBezTo>
                    <a:pt x="267149" y="25186"/>
                    <a:pt x="25399" y="266936"/>
                    <a:pt x="25399" y="565149"/>
                  </a:cubicBezTo>
                  <a:cubicBezTo>
                    <a:pt x="25399" y="863362"/>
                    <a:pt x="267149" y="1105112"/>
                    <a:pt x="565363" y="1105112"/>
                  </a:cubicBezTo>
                  <a:cubicBezTo>
                    <a:pt x="863577" y="1105112"/>
                    <a:pt x="1105327" y="863362"/>
                    <a:pt x="1105327" y="565149"/>
                  </a:cubicBezTo>
                  <a:cubicBezTo>
                    <a:pt x="1105327" y="266936"/>
                    <a:pt x="863577" y="25186"/>
                    <a:pt x="565363" y="25186"/>
                  </a:cubicBezTo>
                  <a:close/>
                  <a:moveTo>
                    <a:pt x="565363" y="0"/>
                  </a:moveTo>
                  <a:cubicBezTo>
                    <a:pt x="877604" y="0"/>
                    <a:pt x="1130726" y="253121"/>
                    <a:pt x="1130726" y="565362"/>
                  </a:cubicBezTo>
                  <a:cubicBezTo>
                    <a:pt x="1130726" y="877603"/>
                    <a:pt x="877604" y="1130724"/>
                    <a:pt x="565363" y="1130724"/>
                  </a:cubicBezTo>
                  <a:cubicBezTo>
                    <a:pt x="253122" y="1130724"/>
                    <a:pt x="0" y="877603"/>
                    <a:pt x="0" y="565362"/>
                  </a:cubicBezTo>
                  <a:cubicBezTo>
                    <a:pt x="0" y="253121"/>
                    <a:pt x="253122" y="0"/>
                    <a:pt x="565363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0" name="Freeform 58">
              <a:extLst>
                <a:ext uri="{FF2B5EF4-FFF2-40B4-BE49-F238E27FC236}">
                  <a16:creationId xmlns:a16="http://schemas.microsoft.com/office/drawing/2014/main" id="{D209722E-AECA-1049-BDC9-0B51AA5A22B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567976" y="3549819"/>
              <a:ext cx="1130726" cy="1130724"/>
            </a:xfrm>
            <a:custGeom>
              <a:avLst/>
              <a:gdLst>
                <a:gd name="connsiteX0" fmla="*/ 565363 w 1130726"/>
                <a:gd name="connsiteY0" fmla="*/ 25186 h 1130724"/>
                <a:gd name="connsiteX1" fmla="*/ 25399 w 1130726"/>
                <a:gd name="connsiteY1" fmla="*/ 565149 h 1130724"/>
                <a:gd name="connsiteX2" fmla="*/ 565363 w 1130726"/>
                <a:gd name="connsiteY2" fmla="*/ 1105112 h 1130724"/>
                <a:gd name="connsiteX3" fmla="*/ 1105327 w 1130726"/>
                <a:gd name="connsiteY3" fmla="*/ 565149 h 1130724"/>
                <a:gd name="connsiteX4" fmla="*/ 565363 w 1130726"/>
                <a:gd name="connsiteY4" fmla="*/ 25186 h 1130724"/>
                <a:gd name="connsiteX5" fmla="*/ 565363 w 1130726"/>
                <a:gd name="connsiteY5" fmla="*/ 0 h 1130724"/>
                <a:gd name="connsiteX6" fmla="*/ 1130726 w 1130726"/>
                <a:gd name="connsiteY6" fmla="*/ 565362 h 1130724"/>
                <a:gd name="connsiteX7" fmla="*/ 565363 w 1130726"/>
                <a:gd name="connsiteY7" fmla="*/ 1130724 h 1130724"/>
                <a:gd name="connsiteX8" fmla="*/ 0 w 1130726"/>
                <a:gd name="connsiteY8" fmla="*/ 565362 h 1130724"/>
                <a:gd name="connsiteX9" fmla="*/ 565363 w 1130726"/>
                <a:gd name="connsiteY9" fmla="*/ 0 h 11307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130726" h="1130724">
                  <a:moveTo>
                    <a:pt x="565363" y="25186"/>
                  </a:moveTo>
                  <a:cubicBezTo>
                    <a:pt x="267149" y="25186"/>
                    <a:pt x="25399" y="266936"/>
                    <a:pt x="25399" y="565149"/>
                  </a:cubicBezTo>
                  <a:cubicBezTo>
                    <a:pt x="25399" y="863362"/>
                    <a:pt x="267149" y="1105112"/>
                    <a:pt x="565363" y="1105112"/>
                  </a:cubicBezTo>
                  <a:cubicBezTo>
                    <a:pt x="863577" y="1105112"/>
                    <a:pt x="1105327" y="863362"/>
                    <a:pt x="1105327" y="565149"/>
                  </a:cubicBezTo>
                  <a:cubicBezTo>
                    <a:pt x="1105327" y="266936"/>
                    <a:pt x="863577" y="25186"/>
                    <a:pt x="565363" y="25186"/>
                  </a:cubicBezTo>
                  <a:close/>
                  <a:moveTo>
                    <a:pt x="565363" y="0"/>
                  </a:moveTo>
                  <a:cubicBezTo>
                    <a:pt x="877604" y="0"/>
                    <a:pt x="1130726" y="253121"/>
                    <a:pt x="1130726" y="565362"/>
                  </a:cubicBezTo>
                  <a:cubicBezTo>
                    <a:pt x="1130726" y="877603"/>
                    <a:pt x="877604" y="1130724"/>
                    <a:pt x="565363" y="1130724"/>
                  </a:cubicBezTo>
                  <a:cubicBezTo>
                    <a:pt x="253122" y="1130724"/>
                    <a:pt x="0" y="877603"/>
                    <a:pt x="0" y="565362"/>
                  </a:cubicBezTo>
                  <a:cubicBezTo>
                    <a:pt x="0" y="253121"/>
                    <a:pt x="253122" y="0"/>
                    <a:pt x="565363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1" name="Freeform 59">
              <a:extLst>
                <a:ext uri="{FF2B5EF4-FFF2-40B4-BE49-F238E27FC236}">
                  <a16:creationId xmlns:a16="http://schemas.microsoft.com/office/drawing/2014/main" id="{A2380CC4-123C-7A44-B83C-72C47DA2BED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293707" y="3549819"/>
              <a:ext cx="1130726" cy="1130724"/>
            </a:xfrm>
            <a:custGeom>
              <a:avLst/>
              <a:gdLst>
                <a:gd name="connsiteX0" fmla="*/ 565363 w 1130726"/>
                <a:gd name="connsiteY0" fmla="*/ 25186 h 1130724"/>
                <a:gd name="connsiteX1" fmla="*/ 25399 w 1130726"/>
                <a:gd name="connsiteY1" fmla="*/ 565149 h 1130724"/>
                <a:gd name="connsiteX2" fmla="*/ 565363 w 1130726"/>
                <a:gd name="connsiteY2" fmla="*/ 1105112 h 1130724"/>
                <a:gd name="connsiteX3" fmla="*/ 1105327 w 1130726"/>
                <a:gd name="connsiteY3" fmla="*/ 565149 h 1130724"/>
                <a:gd name="connsiteX4" fmla="*/ 565363 w 1130726"/>
                <a:gd name="connsiteY4" fmla="*/ 25186 h 1130724"/>
                <a:gd name="connsiteX5" fmla="*/ 565363 w 1130726"/>
                <a:gd name="connsiteY5" fmla="*/ 0 h 1130724"/>
                <a:gd name="connsiteX6" fmla="*/ 1130726 w 1130726"/>
                <a:gd name="connsiteY6" fmla="*/ 565362 h 1130724"/>
                <a:gd name="connsiteX7" fmla="*/ 565363 w 1130726"/>
                <a:gd name="connsiteY7" fmla="*/ 1130724 h 1130724"/>
                <a:gd name="connsiteX8" fmla="*/ 0 w 1130726"/>
                <a:gd name="connsiteY8" fmla="*/ 565362 h 1130724"/>
                <a:gd name="connsiteX9" fmla="*/ 565363 w 1130726"/>
                <a:gd name="connsiteY9" fmla="*/ 0 h 11307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130726" h="1130724">
                  <a:moveTo>
                    <a:pt x="565363" y="25186"/>
                  </a:moveTo>
                  <a:cubicBezTo>
                    <a:pt x="267149" y="25186"/>
                    <a:pt x="25399" y="266936"/>
                    <a:pt x="25399" y="565149"/>
                  </a:cubicBezTo>
                  <a:cubicBezTo>
                    <a:pt x="25399" y="863362"/>
                    <a:pt x="267149" y="1105112"/>
                    <a:pt x="565363" y="1105112"/>
                  </a:cubicBezTo>
                  <a:cubicBezTo>
                    <a:pt x="863577" y="1105112"/>
                    <a:pt x="1105327" y="863362"/>
                    <a:pt x="1105327" y="565149"/>
                  </a:cubicBezTo>
                  <a:cubicBezTo>
                    <a:pt x="1105327" y="266936"/>
                    <a:pt x="863577" y="25186"/>
                    <a:pt x="565363" y="25186"/>
                  </a:cubicBezTo>
                  <a:close/>
                  <a:moveTo>
                    <a:pt x="565363" y="0"/>
                  </a:moveTo>
                  <a:cubicBezTo>
                    <a:pt x="877604" y="0"/>
                    <a:pt x="1130726" y="253121"/>
                    <a:pt x="1130726" y="565362"/>
                  </a:cubicBezTo>
                  <a:cubicBezTo>
                    <a:pt x="1130726" y="877603"/>
                    <a:pt x="877604" y="1130724"/>
                    <a:pt x="565363" y="1130724"/>
                  </a:cubicBezTo>
                  <a:cubicBezTo>
                    <a:pt x="253122" y="1130724"/>
                    <a:pt x="0" y="877603"/>
                    <a:pt x="0" y="565362"/>
                  </a:cubicBezTo>
                  <a:cubicBezTo>
                    <a:pt x="0" y="253121"/>
                    <a:pt x="253122" y="0"/>
                    <a:pt x="565363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2" name="Freeform 60">
              <a:extLst>
                <a:ext uri="{FF2B5EF4-FFF2-40B4-BE49-F238E27FC236}">
                  <a16:creationId xmlns:a16="http://schemas.microsoft.com/office/drawing/2014/main" id="{D1370748-8047-C249-8646-BFD37092739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56576" y="3552837"/>
              <a:ext cx="535425" cy="1124688"/>
            </a:xfrm>
            <a:custGeom>
              <a:avLst/>
              <a:gdLst>
                <a:gd name="connsiteX0" fmla="*/ 535425 w 535425"/>
                <a:gd name="connsiteY0" fmla="*/ 0 h 1124688"/>
                <a:gd name="connsiteX1" fmla="*/ 535425 w 535425"/>
                <a:gd name="connsiteY1" fmla="*/ 25186 h 1124688"/>
                <a:gd name="connsiteX2" fmla="*/ 456541 w 535425"/>
                <a:gd name="connsiteY2" fmla="*/ 33138 h 1124688"/>
                <a:gd name="connsiteX3" fmla="*/ 25399 w 535425"/>
                <a:gd name="connsiteY3" fmla="*/ 562131 h 1124688"/>
                <a:gd name="connsiteX4" fmla="*/ 456541 w 535425"/>
                <a:gd name="connsiteY4" fmla="*/ 1091124 h 1124688"/>
                <a:gd name="connsiteX5" fmla="*/ 535425 w 535425"/>
                <a:gd name="connsiteY5" fmla="*/ 1099076 h 1124688"/>
                <a:gd name="connsiteX6" fmla="*/ 535425 w 535425"/>
                <a:gd name="connsiteY6" fmla="*/ 1124688 h 1124688"/>
                <a:gd name="connsiteX7" fmla="*/ 451423 w 535425"/>
                <a:gd name="connsiteY7" fmla="*/ 1116220 h 1124688"/>
                <a:gd name="connsiteX8" fmla="*/ 0 w 535425"/>
                <a:gd name="connsiteY8" fmla="*/ 562344 h 1124688"/>
                <a:gd name="connsiteX9" fmla="*/ 451423 w 535425"/>
                <a:gd name="connsiteY9" fmla="*/ 8468 h 11246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535425" h="1124688">
                  <a:moveTo>
                    <a:pt x="535425" y="0"/>
                  </a:moveTo>
                  <a:lnTo>
                    <a:pt x="535425" y="25186"/>
                  </a:lnTo>
                  <a:lnTo>
                    <a:pt x="456541" y="33138"/>
                  </a:lnTo>
                  <a:cubicBezTo>
                    <a:pt x="210489" y="83488"/>
                    <a:pt x="25399" y="301195"/>
                    <a:pt x="25399" y="562131"/>
                  </a:cubicBezTo>
                  <a:cubicBezTo>
                    <a:pt x="25399" y="823068"/>
                    <a:pt x="210489" y="1040775"/>
                    <a:pt x="456541" y="1091124"/>
                  </a:cubicBezTo>
                  <a:lnTo>
                    <a:pt x="535425" y="1099076"/>
                  </a:lnTo>
                  <a:lnTo>
                    <a:pt x="535425" y="1124688"/>
                  </a:lnTo>
                  <a:lnTo>
                    <a:pt x="451423" y="1116220"/>
                  </a:lnTo>
                  <a:cubicBezTo>
                    <a:pt x="193797" y="1063502"/>
                    <a:pt x="0" y="835555"/>
                    <a:pt x="0" y="562344"/>
                  </a:cubicBezTo>
                  <a:cubicBezTo>
                    <a:pt x="0" y="289133"/>
                    <a:pt x="193797" y="61186"/>
                    <a:pt x="451423" y="846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3" name="Freeform 61">
              <a:extLst>
                <a:ext uri="{FF2B5EF4-FFF2-40B4-BE49-F238E27FC236}">
                  <a16:creationId xmlns:a16="http://schemas.microsoft.com/office/drawing/2014/main" id="{2BC8BE82-732A-EB48-8DC0-D671980E262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807" y="4921546"/>
              <a:ext cx="1130726" cy="1130724"/>
            </a:xfrm>
            <a:custGeom>
              <a:avLst/>
              <a:gdLst>
                <a:gd name="connsiteX0" fmla="*/ 565363 w 1130726"/>
                <a:gd name="connsiteY0" fmla="*/ 25186 h 1130724"/>
                <a:gd name="connsiteX1" fmla="*/ 25399 w 1130726"/>
                <a:gd name="connsiteY1" fmla="*/ 565149 h 1130724"/>
                <a:gd name="connsiteX2" fmla="*/ 565363 w 1130726"/>
                <a:gd name="connsiteY2" fmla="*/ 1105112 h 1130724"/>
                <a:gd name="connsiteX3" fmla="*/ 1105327 w 1130726"/>
                <a:gd name="connsiteY3" fmla="*/ 565149 h 1130724"/>
                <a:gd name="connsiteX4" fmla="*/ 565363 w 1130726"/>
                <a:gd name="connsiteY4" fmla="*/ 25186 h 1130724"/>
                <a:gd name="connsiteX5" fmla="*/ 565363 w 1130726"/>
                <a:gd name="connsiteY5" fmla="*/ 0 h 1130724"/>
                <a:gd name="connsiteX6" fmla="*/ 1130726 w 1130726"/>
                <a:gd name="connsiteY6" fmla="*/ 565362 h 1130724"/>
                <a:gd name="connsiteX7" fmla="*/ 565363 w 1130726"/>
                <a:gd name="connsiteY7" fmla="*/ 1130724 h 1130724"/>
                <a:gd name="connsiteX8" fmla="*/ 0 w 1130726"/>
                <a:gd name="connsiteY8" fmla="*/ 565362 h 1130724"/>
                <a:gd name="connsiteX9" fmla="*/ 565363 w 1130726"/>
                <a:gd name="connsiteY9" fmla="*/ 0 h 11307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130726" h="1130724">
                  <a:moveTo>
                    <a:pt x="565363" y="25186"/>
                  </a:moveTo>
                  <a:cubicBezTo>
                    <a:pt x="267149" y="25186"/>
                    <a:pt x="25399" y="266936"/>
                    <a:pt x="25399" y="565149"/>
                  </a:cubicBezTo>
                  <a:cubicBezTo>
                    <a:pt x="25399" y="863362"/>
                    <a:pt x="267149" y="1105112"/>
                    <a:pt x="565363" y="1105112"/>
                  </a:cubicBezTo>
                  <a:cubicBezTo>
                    <a:pt x="863577" y="1105112"/>
                    <a:pt x="1105327" y="863362"/>
                    <a:pt x="1105327" y="565149"/>
                  </a:cubicBezTo>
                  <a:cubicBezTo>
                    <a:pt x="1105327" y="266936"/>
                    <a:pt x="863577" y="25186"/>
                    <a:pt x="565363" y="25186"/>
                  </a:cubicBezTo>
                  <a:close/>
                  <a:moveTo>
                    <a:pt x="565363" y="0"/>
                  </a:moveTo>
                  <a:cubicBezTo>
                    <a:pt x="877604" y="0"/>
                    <a:pt x="1130726" y="253121"/>
                    <a:pt x="1130726" y="565362"/>
                  </a:cubicBezTo>
                  <a:cubicBezTo>
                    <a:pt x="1130726" y="877603"/>
                    <a:pt x="877604" y="1130724"/>
                    <a:pt x="565363" y="1130724"/>
                  </a:cubicBezTo>
                  <a:cubicBezTo>
                    <a:pt x="253122" y="1130724"/>
                    <a:pt x="0" y="877603"/>
                    <a:pt x="0" y="565362"/>
                  </a:cubicBezTo>
                  <a:cubicBezTo>
                    <a:pt x="0" y="253121"/>
                    <a:pt x="253122" y="0"/>
                    <a:pt x="565363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4" name="Freeform 62">
              <a:extLst>
                <a:ext uri="{FF2B5EF4-FFF2-40B4-BE49-F238E27FC236}">
                  <a16:creationId xmlns:a16="http://schemas.microsoft.com/office/drawing/2014/main" id="{2E93D106-2906-D840-B04D-BB4DA10EEFA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568040" y="6293274"/>
              <a:ext cx="1130598" cy="564727"/>
            </a:xfrm>
            <a:custGeom>
              <a:avLst/>
              <a:gdLst>
                <a:gd name="connsiteX0" fmla="*/ 565300 w 1130598"/>
                <a:gd name="connsiteY0" fmla="*/ 0 h 564727"/>
                <a:gd name="connsiteX1" fmla="*/ 1119176 w 1130598"/>
                <a:gd name="connsiteY1" fmla="*/ 451422 h 564727"/>
                <a:gd name="connsiteX2" fmla="*/ 1130598 w 1130598"/>
                <a:gd name="connsiteY2" fmla="*/ 564727 h 564727"/>
                <a:gd name="connsiteX3" fmla="*/ 1105221 w 1130598"/>
                <a:gd name="connsiteY3" fmla="*/ 564727 h 564727"/>
                <a:gd name="connsiteX4" fmla="*/ 1094293 w 1130598"/>
                <a:gd name="connsiteY4" fmla="*/ 456328 h 564727"/>
                <a:gd name="connsiteX5" fmla="*/ 565300 w 1130598"/>
                <a:gd name="connsiteY5" fmla="*/ 25186 h 564727"/>
                <a:gd name="connsiteX6" fmla="*/ 36306 w 1130598"/>
                <a:gd name="connsiteY6" fmla="*/ 456328 h 564727"/>
                <a:gd name="connsiteX7" fmla="*/ 25378 w 1130598"/>
                <a:gd name="connsiteY7" fmla="*/ 564727 h 564727"/>
                <a:gd name="connsiteX8" fmla="*/ 0 w 1130598"/>
                <a:gd name="connsiteY8" fmla="*/ 564727 h 564727"/>
                <a:gd name="connsiteX9" fmla="*/ 11423 w 1130598"/>
                <a:gd name="connsiteY9" fmla="*/ 451422 h 564727"/>
                <a:gd name="connsiteX10" fmla="*/ 565300 w 1130598"/>
                <a:gd name="connsiteY10" fmla="*/ 0 h 5647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130598" h="564727">
                  <a:moveTo>
                    <a:pt x="565300" y="0"/>
                  </a:moveTo>
                  <a:cubicBezTo>
                    <a:pt x="838510" y="0"/>
                    <a:pt x="1066458" y="193796"/>
                    <a:pt x="1119176" y="451422"/>
                  </a:cubicBezTo>
                  <a:lnTo>
                    <a:pt x="1130598" y="564727"/>
                  </a:lnTo>
                  <a:lnTo>
                    <a:pt x="1105221" y="564727"/>
                  </a:lnTo>
                  <a:lnTo>
                    <a:pt x="1094293" y="456328"/>
                  </a:lnTo>
                  <a:cubicBezTo>
                    <a:pt x="1043944" y="210276"/>
                    <a:pt x="826237" y="25186"/>
                    <a:pt x="565300" y="25186"/>
                  </a:cubicBezTo>
                  <a:cubicBezTo>
                    <a:pt x="304362" y="25186"/>
                    <a:pt x="86655" y="210276"/>
                    <a:pt x="36306" y="456328"/>
                  </a:cubicBezTo>
                  <a:lnTo>
                    <a:pt x="25378" y="564727"/>
                  </a:lnTo>
                  <a:lnTo>
                    <a:pt x="0" y="564727"/>
                  </a:lnTo>
                  <a:lnTo>
                    <a:pt x="11423" y="451422"/>
                  </a:lnTo>
                  <a:cubicBezTo>
                    <a:pt x="64141" y="193796"/>
                    <a:pt x="292089" y="0"/>
                    <a:pt x="565300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5" name="Freeform 63">
              <a:extLst>
                <a:ext uri="{FF2B5EF4-FFF2-40B4-BE49-F238E27FC236}">
                  <a16:creationId xmlns:a16="http://schemas.microsoft.com/office/drawing/2014/main" id="{19132191-F01A-8B42-8423-A583B760BA0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293771" y="6293274"/>
              <a:ext cx="1130598" cy="564727"/>
            </a:xfrm>
            <a:custGeom>
              <a:avLst/>
              <a:gdLst>
                <a:gd name="connsiteX0" fmla="*/ 565299 w 1130598"/>
                <a:gd name="connsiteY0" fmla="*/ 0 h 564727"/>
                <a:gd name="connsiteX1" fmla="*/ 1119176 w 1130598"/>
                <a:gd name="connsiteY1" fmla="*/ 451422 h 564727"/>
                <a:gd name="connsiteX2" fmla="*/ 1130598 w 1130598"/>
                <a:gd name="connsiteY2" fmla="*/ 564727 h 564727"/>
                <a:gd name="connsiteX3" fmla="*/ 1105221 w 1130598"/>
                <a:gd name="connsiteY3" fmla="*/ 564727 h 564727"/>
                <a:gd name="connsiteX4" fmla="*/ 1094293 w 1130598"/>
                <a:gd name="connsiteY4" fmla="*/ 456328 h 564727"/>
                <a:gd name="connsiteX5" fmla="*/ 565299 w 1130598"/>
                <a:gd name="connsiteY5" fmla="*/ 25186 h 564727"/>
                <a:gd name="connsiteX6" fmla="*/ 36305 w 1130598"/>
                <a:gd name="connsiteY6" fmla="*/ 456328 h 564727"/>
                <a:gd name="connsiteX7" fmla="*/ 25378 w 1130598"/>
                <a:gd name="connsiteY7" fmla="*/ 564727 h 564727"/>
                <a:gd name="connsiteX8" fmla="*/ 0 w 1130598"/>
                <a:gd name="connsiteY8" fmla="*/ 564727 h 564727"/>
                <a:gd name="connsiteX9" fmla="*/ 11422 w 1130598"/>
                <a:gd name="connsiteY9" fmla="*/ 451422 h 564727"/>
                <a:gd name="connsiteX10" fmla="*/ 565299 w 1130598"/>
                <a:gd name="connsiteY10" fmla="*/ 0 h 5647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130598" h="564727">
                  <a:moveTo>
                    <a:pt x="565299" y="0"/>
                  </a:moveTo>
                  <a:cubicBezTo>
                    <a:pt x="838510" y="0"/>
                    <a:pt x="1066458" y="193796"/>
                    <a:pt x="1119176" y="451422"/>
                  </a:cubicBezTo>
                  <a:lnTo>
                    <a:pt x="1130598" y="564727"/>
                  </a:lnTo>
                  <a:lnTo>
                    <a:pt x="1105221" y="564727"/>
                  </a:lnTo>
                  <a:lnTo>
                    <a:pt x="1094293" y="456328"/>
                  </a:lnTo>
                  <a:cubicBezTo>
                    <a:pt x="1043943" y="210276"/>
                    <a:pt x="826236" y="25186"/>
                    <a:pt x="565299" y="25186"/>
                  </a:cubicBezTo>
                  <a:cubicBezTo>
                    <a:pt x="304362" y="25186"/>
                    <a:pt x="86655" y="210276"/>
                    <a:pt x="36305" y="456328"/>
                  </a:cubicBezTo>
                  <a:lnTo>
                    <a:pt x="25378" y="564727"/>
                  </a:lnTo>
                  <a:lnTo>
                    <a:pt x="0" y="564727"/>
                  </a:lnTo>
                  <a:lnTo>
                    <a:pt x="11422" y="451422"/>
                  </a:lnTo>
                  <a:cubicBezTo>
                    <a:pt x="64140" y="193796"/>
                    <a:pt x="292088" y="0"/>
                    <a:pt x="565299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6" name="Freeform 64">
              <a:extLst>
                <a:ext uri="{FF2B5EF4-FFF2-40B4-BE49-F238E27FC236}">
                  <a16:creationId xmlns:a16="http://schemas.microsoft.com/office/drawing/2014/main" id="{9310877A-9146-3E46-B915-B34AF09A16C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56640" y="6295916"/>
              <a:ext cx="535361" cy="562084"/>
            </a:xfrm>
            <a:custGeom>
              <a:avLst/>
              <a:gdLst>
                <a:gd name="connsiteX0" fmla="*/ 535361 w 535361"/>
                <a:gd name="connsiteY0" fmla="*/ 0 h 562084"/>
                <a:gd name="connsiteX1" fmla="*/ 535361 w 535361"/>
                <a:gd name="connsiteY1" fmla="*/ 25186 h 562084"/>
                <a:gd name="connsiteX2" fmla="*/ 469716 w 535361"/>
                <a:gd name="connsiteY2" fmla="*/ 30978 h 562084"/>
                <a:gd name="connsiteX3" fmla="*/ 36305 w 535361"/>
                <a:gd name="connsiteY3" fmla="*/ 453686 h 562084"/>
                <a:gd name="connsiteX4" fmla="*/ 25378 w 535361"/>
                <a:gd name="connsiteY4" fmla="*/ 562084 h 562084"/>
                <a:gd name="connsiteX5" fmla="*/ 0 w 535361"/>
                <a:gd name="connsiteY5" fmla="*/ 562084 h 562084"/>
                <a:gd name="connsiteX6" fmla="*/ 11422 w 535361"/>
                <a:gd name="connsiteY6" fmla="*/ 448780 h 562084"/>
                <a:gd name="connsiteX7" fmla="*/ 465220 w 535361"/>
                <a:gd name="connsiteY7" fmla="*/ 6189 h 5620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35361" h="562084">
                  <a:moveTo>
                    <a:pt x="535361" y="0"/>
                  </a:moveTo>
                  <a:lnTo>
                    <a:pt x="535361" y="25186"/>
                  </a:lnTo>
                  <a:lnTo>
                    <a:pt x="469716" y="30978"/>
                  </a:lnTo>
                  <a:cubicBezTo>
                    <a:pt x="252550" y="69769"/>
                    <a:pt x="80361" y="238391"/>
                    <a:pt x="36305" y="453686"/>
                  </a:cubicBezTo>
                  <a:lnTo>
                    <a:pt x="25378" y="562084"/>
                  </a:lnTo>
                  <a:lnTo>
                    <a:pt x="0" y="562084"/>
                  </a:lnTo>
                  <a:lnTo>
                    <a:pt x="11422" y="448780"/>
                  </a:lnTo>
                  <a:cubicBezTo>
                    <a:pt x="57550" y="223357"/>
                    <a:pt x="237839" y="46805"/>
                    <a:pt x="465220" y="6189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7954861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3" name="Rectangle 22">
            <a:extLst>
              <a:ext uri="{FF2B5EF4-FFF2-40B4-BE49-F238E27FC236}">
                <a16:creationId xmlns:a16="http://schemas.microsoft.com/office/drawing/2014/main" id="{4EFE82FE-7465-AE46-88DF-34D347E83B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B08351E-2CDF-A865-8DB3-B2D5277D5C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5150" y="770890"/>
            <a:ext cx="5066001" cy="4432002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</a:pPr>
            <a:r>
              <a:rPr lang="ru" sz="3600" dirty="0">
                <a:solidFill>
                  <a:schemeClr val="accent4">
                    <a:lumMod val="60000"/>
                    <a:lumOff val="40000"/>
                  </a:schemeClr>
                </a:solidFill>
                <a:latin typeface="Times New Roman"/>
                <a:ea typeface="Calibri"/>
                <a:cs typeface="Calibri"/>
              </a:rPr>
              <a:t> </a:t>
            </a:r>
            <a:r>
              <a:rPr lang="ru" sz="2800" b="0" dirty="0">
                <a:solidFill>
                  <a:schemeClr val="accent1">
                    <a:lumMod val="60000"/>
                    <a:lumOff val="40000"/>
                  </a:schemeClr>
                </a:solidFill>
                <a:latin typeface="Calibri"/>
                <a:ea typeface="Calibri"/>
                <a:cs typeface="Calibri"/>
              </a:rPr>
              <a:t>А когда обстоятельства выделяются, а когда нет. Создайте в группах схемы или таблички </a:t>
            </a:r>
            <a:br>
              <a:rPr lang="ru" sz="1400" b="0" dirty="0">
                <a:solidFill>
                  <a:schemeClr val="accent4">
                    <a:lumMod val="60000"/>
                    <a:lumOff val="40000"/>
                  </a:schemeClr>
                </a:solidFill>
                <a:latin typeface="Calibri"/>
                <a:ea typeface="Calibri"/>
                <a:cs typeface="Calibri"/>
              </a:rPr>
            </a:br>
            <a:r>
              <a:rPr lang="ru" sz="3600" dirty="0">
                <a:solidFill>
                  <a:schemeClr val="accent4">
                    <a:lumMod val="60000"/>
                    <a:lumOff val="40000"/>
                  </a:schemeClr>
                </a:solidFill>
                <a:latin typeface="Times New Roman"/>
                <a:ea typeface="Calibri"/>
                <a:cs typeface="Calibri"/>
              </a:rPr>
              <a:t>Создайте в группах схемы или таблички </a:t>
            </a:r>
            <a:endParaRPr lang="ru-RU" sz="3600"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B2C8E87-A037-EE83-DCF2-E12E6235A2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5150" y="2160016"/>
            <a:ext cx="5066001" cy="3601212"/>
          </a:xfrm>
        </p:spPr>
        <p:txBody>
          <a:bodyPr vert="horz" lIns="91440" tIns="45720" rIns="91440" bIns="45720" rtlCol="0">
            <a:normAutofit/>
          </a:bodyPr>
          <a:lstStyle/>
          <a:p>
            <a:pPr marL="0" indent="0">
              <a:buNone/>
            </a:pPr>
            <a:endParaRPr lang="ru"/>
          </a:p>
          <a:p>
            <a:pPr marL="0" indent="0">
              <a:buNone/>
            </a:pPr>
            <a:endParaRPr lang="ru-RU" dirty="0"/>
          </a:p>
        </p:txBody>
      </p: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B1DA2280-4367-9844-92C8-D662486FBCF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65150" y="6087110"/>
            <a:ext cx="5066001" cy="0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7" name="Group 26">
            <a:extLst>
              <a:ext uri="{FF2B5EF4-FFF2-40B4-BE49-F238E27FC236}">
                <a16:creationId xmlns:a16="http://schemas.microsoft.com/office/drawing/2014/main" id="{1A9C303F-3A73-E440-923C-BAAF3176C6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6203145" y="0"/>
            <a:ext cx="5988856" cy="6858001"/>
            <a:chOff x="6203145" y="0"/>
            <a:chExt cx="5988856" cy="6858001"/>
          </a:xfrm>
        </p:grpSpPr>
        <p:sp>
          <p:nvSpPr>
            <p:cNvPr id="28" name="Oval 27">
              <a:extLst>
                <a:ext uri="{FF2B5EF4-FFF2-40B4-BE49-F238E27FC236}">
                  <a16:creationId xmlns:a16="http://schemas.microsoft.com/office/drawing/2014/main" id="{7B205DF0-BAE6-CF47-ABF8-A3266C7119E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567228" y="806366"/>
              <a:ext cx="1130725" cy="113072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Freeform 27">
              <a:extLst>
                <a:ext uri="{FF2B5EF4-FFF2-40B4-BE49-F238E27FC236}">
                  <a16:creationId xmlns:a16="http://schemas.microsoft.com/office/drawing/2014/main" id="{30B64E66-F59E-9A4E-8CD3-2C62007DE4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0093" y="6292426"/>
              <a:ext cx="1130724" cy="565575"/>
            </a:xfrm>
            <a:custGeom>
              <a:avLst/>
              <a:gdLst>
                <a:gd name="connsiteX0" fmla="*/ 565362 w 1130724"/>
                <a:gd name="connsiteY0" fmla="*/ 0 h 565575"/>
                <a:gd name="connsiteX1" fmla="*/ 1130724 w 1130724"/>
                <a:gd name="connsiteY1" fmla="*/ 565362 h 565575"/>
                <a:gd name="connsiteX2" fmla="*/ 1130703 w 1130724"/>
                <a:gd name="connsiteY2" fmla="*/ 565575 h 565575"/>
                <a:gd name="connsiteX3" fmla="*/ 22 w 1130724"/>
                <a:gd name="connsiteY3" fmla="*/ 565575 h 565575"/>
                <a:gd name="connsiteX4" fmla="*/ 0 w 1130724"/>
                <a:gd name="connsiteY4" fmla="*/ 565362 h 565575"/>
                <a:gd name="connsiteX5" fmla="*/ 565362 w 1130724"/>
                <a:gd name="connsiteY5" fmla="*/ 0 h 565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30724" h="565575">
                  <a:moveTo>
                    <a:pt x="565362" y="0"/>
                  </a:moveTo>
                  <a:cubicBezTo>
                    <a:pt x="877603" y="0"/>
                    <a:pt x="1130724" y="253121"/>
                    <a:pt x="1130724" y="565362"/>
                  </a:cubicBezTo>
                  <a:lnTo>
                    <a:pt x="1130703" y="565575"/>
                  </a:lnTo>
                  <a:lnTo>
                    <a:pt x="22" y="565575"/>
                  </a:lnTo>
                  <a:lnTo>
                    <a:pt x="0" y="565362"/>
                  </a:lnTo>
                  <a:cubicBezTo>
                    <a:pt x="0" y="253121"/>
                    <a:pt x="253121" y="0"/>
                    <a:pt x="565362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0" name="Oval 29">
              <a:extLst>
                <a:ext uri="{FF2B5EF4-FFF2-40B4-BE49-F238E27FC236}">
                  <a16:creationId xmlns:a16="http://schemas.microsoft.com/office/drawing/2014/main" id="{4669C99C-C50F-2A47-9BA2-EA4B62AD2CA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0093" y="3549396"/>
              <a:ext cx="1130725" cy="113072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Oval 30">
              <a:extLst>
                <a:ext uri="{FF2B5EF4-FFF2-40B4-BE49-F238E27FC236}">
                  <a16:creationId xmlns:a16="http://schemas.microsoft.com/office/drawing/2014/main" id="{FA2CE447-6B57-FC41-89F1-971B2338D25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0093" y="2177881"/>
              <a:ext cx="1130725" cy="113072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Freeform 30">
              <a:extLst>
                <a:ext uri="{FF2B5EF4-FFF2-40B4-BE49-F238E27FC236}">
                  <a16:creationId xmlns:a16="http://schemas.microsoft.com/office/drawing/2014/main" id="{3F8C4B96-43F0-6448-90E8-4949AC2F289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0092" y="0"/>
              <a:ext cx="1130726" cy="565576"/>
            </a:xfrm>
            <a:custGeom>
              <a:avLst/>
              <a:gdLst>
                <a:gd name="connsiteX0" fmla="*/ 22 w 1130726"/>
                <a:gd name="connsiteY0" fmla="*/ 0 h 565576"/>
                <a:gd name="connsiteX1" fmla="*/ 1130704 w 1130726"/>
                <a:gd name="connsiteY1" fmla="*/ 0 h 565576"/>
                <a:gd name="connsiteX2" fmla="*/ 1130726 w 1130726"/>
                <a:gd name="connsiteY2" fmla="*/ 214 h 565576"/>
                <a:gd name="connsiteX3" fmla="*/ 565363 w 1130726"/>
                <a:gd name="connsiteY3" fmla="*/ 565576 h 565576"/>
                <a:gd name="connsiteX4" fmla="*/ 0 w 1130726"/>
                <a:gd name="connsiteY4" fmla="*/ 214 h 5655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6" h="565576">
                  <a:moveTo>
                    <a:pt x="22" y="0"/>
                  </a:moveTo>
                  <a:lnTo>
                    <a:pt x="1130704" y="0"/>
                  </a:lnTo>
                  <a:lnTo>
                    <a:pt x="1130726" y="214"/>
                  </a:lnTo>
                  <a:cubicBezTo>
                    <a:pt x="1130726" y="312455"/>
                    <a:pt x="877604" y="565576"/>
                    <a:pt x="565363" y="565576"/>
                  </a:cubicBezTo>
                  <a:cubicBezTo>
                    <a:pt x="253122" y="565576"/>
                    <a:pt x="0" y="312455"/>
                    <a:pt x="0" y="214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3" name="Oval 32">
              <a:extLst>
                <a:ext uri="{FF2B5EF4-FFF2-40B4-BE49-F238E27FC236}">
                  <a16:creationId xmlns:a16="http://schemas.microsoft.com/office/drawing/2014/main" id="{978F21E1-A886-E449-BF38-C9AD29BDB7B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292959" y="4920911"/>
              <a:ext cx="1130725" cy="113072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Freeform 32">
              <a:extLst>
                <a:ext uri="{FF2B5EF4-FFF2-40B4-BE49-F238E27FC236}">
                  <a16:creationId xmlns:a16="http://schemas.microsoft.com/office/drawing/2014/main" id="{59A063CA-8B5F-6347-8A9F-3802824D9C4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55828" y="4923855"/>
              <a:ext cx="536172" cy="1124839"/>
            </a:xfrm>
            <a:custGeom>
              <a:avLst/>
              <a:gdLst>
                <a:gd name="connsiteX0" fmla="*/ 536172 w 536172"/>
                <a:gd name="connsiteY0" fmla="*/ 0 h 1124839"/>
                <a:gd name="connsiteX1" fmla="*/ 536172 w 536172"/>
                <a:gd name="connsiteY1" fmla="*/ 1124839 h 1124839"/>
                <a:gd name="connsiteX2" fmla="*/ 451423 w 536172"/>
                <a:gd name="connsiteY2" fmla="*/ 1116295 h 1124839"/>
                <a:gd name="connsiteX3" fmla="*/ 0 w 536172"/>
                <a:gd name="connsiteY3" fmla="*/ 562419 h 1124839"/>
                <a:gd name="connsiteX4" fmla="*/ 451423 w 536172"/>
                <a:gd name="connsiteY4" fmla="*/ 8543 h 11248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6172" h="1124839">
                  <a:moveTo>
                    <a:pt x="536172" y="0"/>
                  </a:moveTo>
                  <a:lnTo>
                    <a:pt x="536172" y="1124839"/>
                  </a:lnTo>
                  <a:lnTo>
                    <a:pt x="451423" y="1116295"/>
                  </a:lnTo>
                  <a:cubicBezTo>
                    <a:pt x="193797" y="1063577"/>
                    <a:pt x="0" y="835630"/>
                    <a:pt x="0" y="562419"/>
                  </a:cubicBezTo>
                  <a:cubicBezTo>
                    <a:pt x="0" y="289208"/>
                    <a:pt x="193797" y="61261"/>
                    <a:pt x="451423" y="8543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5" name="Freeform 48">
              <a:extLst>
                <a:ext uri="{FF2B5EF4-FFF2-40B4-BE49-F238E27FC236}">
                  <a16:creationId xmlns:a16="http://schemas.microsoft.com/office/drawing/2014/main" id="{FBD0F012-879A-5849-A7F8-00E9C54BAB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3147" y="0"/>
              <a:ext cx="1130725" cy="565362"/>
            </a:xfrm>
            <a:custGeom>
              <a:avLst/>
              <a:gdLst>
                <a:gd name="connsiteX0" fmla="*/ 0 w 1130725"/>
                <a:gd name="connsiteY0" fmla="*/ 0 h 565362"/>
                <a:gd name="connsiteX1" fmla="*/ 25420 w 1130725"/>
                <a:gd name="connsiteY1" fmla="*/ 0 h 565362"/>
                <a:gd name="connsiteX2" fmla="*/ 36369 w 1130725"/>
                <a:gd name="connsiteY2" fmla="*/ 108609 h 565362"/>
                <a:gd name="connsiteX3" fmla="*/ 565363 w 1130725"/>
                <a:gd name="connsiteY3" fmla="*/ 539750 h 565362"/>
                <a:gd name="connsiteX4" fmla="*/ 1094356 w 1130725"/>
                <a:gd name="connsiteY4" fmla="*/ 108609 h 565362"/>
                <a:gd name="connsiteX5" fmla="*/ 1105305 w 1130725"/>
                <a:gd name="connsiteY5" fmla="*/ 0 h 565362"/>
                <a:gd name="connsiteX6" fmla="*/ 1130725 w 1130725"/>
                <a:gd name="connsiteY6" fmla="*/ 0 h 565362"/>
                <a:gd name="connsiteX7" fmla="*/ 565363 w 1130725"/>
                <a:gd name="connsiteY7" fmla="*/ 565362 h 565362"/>
                <a:gd name="connsiteX8" fmla="*/ 0 w 1130725"/>
                <a:gd name="connsiteY8" fmla="*/ 0 h 5653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130725" h="565362">
                  <a:moveTo>
                    <a:pt x="0" y="0"/>
                  </a:moveTo>
                  <a:lnTo>
                    <a:pt x="25420" y="0"/>
                  </a:lnTo>
                  <a:lnTo>
                    <a:pt x="36369" y="108609"/>
                  </a:lnTo>
                  <a:cubicBezTo>
                    <a:pt x="86718" y="354660"/>
                    <a:pt x="304425" y="539750"/>
                    <a:pt x="565363" y="539750"/>
                  </a:cubicBezTo>
                  <a:cubicBezTo>
                    <a:pt x="826300" y="539750"/>
                    <a:pt x="1044007" y="354660"/>
                    <a:pt x="1094356" y="108609"/>
                  </a:cubicBezTo>
                  <a:lnTo>
                    <a:pt x="1105305" y="0"/>
                  </a:lnTo>
                  <a:lnTo>
                    <a:pt x="1130725" y="0"/>
                  </a:lnTo>
                  <a:cubicBezTo>
                    <a:pt x="1130725" y="312241"/>
                    <a:pt x="877604" y="565362"/>
                    <a:pt x="565363" y="565362"/>
                  </a:cubicBezTo>
                  <a:cubicBezTo>
                    <a:pt x="253121" y="565362"/>
                    <a:pt x="0" y="312241"/>
                    <a:pt x="0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6" name="Freeform 49">
              <a:extLst>
                <a:ext uri="{FF2B5EF4-FFF2-40B4-BE49-F238E27FC236}">
                  <a16:creationId xmlns:a16="http://schemas.microsoft.com/office/drawing/2014/main" id="{E67EA7D6-BAF0-E749-AE45-8979B3AE886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567976" y="0"/>
              <a:ext cx="1130726" cy="565362"/>
            </a:xfrm>
            <a:custGeom>
              <a:avLst/>
              <a:gdLst>
                <a:gd name="connsiteX0" fmla="*/ 0 w 1130726"/>
                <a:gd name="connsiteY0" fmla="*/ 0 h 565362"/>
                <a:gd name="connsiteX1" fmla="*/ 25421 w 1130726"/>
                <a:gd name="connsiteY1" fmla="*/ 0 h 565362"/>
                <a:gd name="connsiteX2" fmla="*/ 36370 w 1130726"/>
                <a:gd name="connsiteY2" fmla="*/ 108609 h 565362"/>
                <a:gd name="connsiteX3" fmla="*/ 565364 w 1130726"/>
                <a:gd name="connsiteY3" fmla="*/ 539750 h 565362"/>
                <a:gd name="connsiteX4" fmla="*/ 1094357 w 1130726"/>
                <a:gd name="connsiteY4" fmla="*/ 108609 h 565362"/>
                <a:gd name="connsiteX5" fmla="*/ 1105306 w 1130726"/>
                <a:gd name="connsiteY5" fmla="*/ 0 h 565362"/>
                <a:gd name="connsiteX6" fmla="*/ 1130726 w 1130726"/>
                <a:gd name="connsiteY6" fmla="*/ 0 h 565362"/>
                <a:gd name="connsiteX7" fmla="*/ 565364 w 1130726"/>
                <a:gd name="connsiteY7" fmla="*/ 565362 h 565362"/>
                <a:gd name="connsiteX8" fmla="*/ 0 w 1130726"/>
                <a:gd name="connsiteY8" fmla="*/ 0 h 5653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130726" h="565362">
                  <a:moveTo>
                    <a:pt x="0" y="0"/>
                  </a:moveTo>
                  <a:lnTo>
                    <a:pt x="25421" y="0"/>
                  </a:lnTo>
                  <a:lnTo>
                    <a:pt x="36370" y="108609"/>
                  </a:lnTo>
                  <a:cubicBezTo>
                    <a:pt x="86719" y="354660"/>
                    <a:pt x="304426" y="539750"/>
                    <a:pt x="565364" y="539750"/>
                  </a:cubicBezTo>
                  <a:cubicBezTo>
                    <a:pt x="826301" y="539750"/>
                    <a:pt x="1044008" y="354660"/>
                    <a:pt x="1094357" y="108609"/>
                  </a:cubicBezTo>
                  <a:lnTo>
                    <a:pt x="1105306" y="0"/>
                  </a:lnTo>
                  <a:lnTo>
                    <a:pt x="1130726" y="0"/>
                  </a:lnTo>
                  <a:cubicBezTo>
                    <a:pt x="1130726" y="312241"/>
                    <a:pt x="877604" y="565362"/>
                    <a:pt x="565364" y="565362"/>
                  </a:cubicBezTo>
                  <a:cubicBezTo>
                    <a:pt x="253123" y="565362"/>
                    <a:pt x="0" y="312241"/>
                    <a:pt x="0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7" name="Freeform 50">
              <a:extLst>
                <a:ext uri="{FF2B5EF4-FFF2-40B4-BE49-F238E27FC236}">
                  <a16:creationId xmlns:a16="http://schemas.microsoft.com/office/drawing/2014/main" id="{D20805D5-8675-4847-ACD6-15C16DC76D6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293707" y="0"/>
              <a:ext cx="1130726" cy="565362"/>
            </a:xfrm>
            <a:custGeom>
              <a:avLst/>
              <a:gdLst>
                <a:gd name="connsiteX0" fmla="*/ 0 w 1130726"/>
                <a:gd name="connsiteY0" fmla="*/ 0 h 565362"/>
                <a:gd name="connsiteX1" fmla="*/ 25421 w 1130726"/>
                <a:gd name="connsiteY1" fmla="*/ 0 h 565362"/>
                <a:gd name="connsiteX2" fmla="*/ 36369 w 1130726"/>
                <a:gd name="connsiteY2" fmla="*/ 108609 h 565362"/>
                <a:gd name="connsiteX3" fmla="*/ 565363 w 1130726"/>
                <a:gd name="connsiteY3" fmla="*/ 539750 h 565362"/>
                <a:gd name="connsiteX4" fmla="*/ 1094357 w 1130726"/>
                <a:gd name="connsiteY4" fmla="*/ 108609 h 565362"/>
                <a:gd name="connsiteX5" fmla="*/ 1105306 w 1130726"/>
                <a:gd name="connsiteY5" fmla="*/ 0 h 565362"/>
                <a:gd name="connsiteX6" fmla="*/ 1130726 w 1130726"/>
                <a:gd name="connsiteY6" fmla="*/ 0 h 565362"/>
                <a:gd name="connsiteX7" fmla="*/ 565363 w 1130726"/>
                <a:gd name="connsiteY7" fmla="*/ 565362 h 565362"/>
                <a:gd name="connsiteX8" fmla="*/ 0 w 1130726"/>
                <a:gd name="connsiteY8" fmla="*/ 0 h 5653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130726" h="565362">
                  <a:moveTo>
                    <a:pt x="0" y="0"/>
                  </a:moveTo>
                  <a:lnTo>
                    <a:pt x="25421" y="0"/>
                  </a:lnTo>
                  <a:lnTo>
                    <a:pt x="36369" y="108609"/>
                  </a:lnTo>
                  <a:cubicBezTo>
                    <a:pt x="86719" y="354660"/>
                    <a:pt x="304426" y="539750"/>
                    <a:pt x="565363" y="539750"/>
                  </a:cubicBezTo>
                  <a:cubicBezTo>
                    <a:pt x="826300" y="539750"/>
                    <a:pt x="1044007" y="354660"/>
                    <a:pt x="1094357" y="108609"/>
                  </a:cubicBezTo>
                  <a:lnTo>
                    <a:pt x="1105306" y="0"/>
                  </a:lnTo>
                  <a:lnTo>
                    <a:pt x="1130726" y="0"/>
                  </a:lnTo>
                  <a:cubicBezTo>
                    <a:pt x="1130726" y="312241"/>
                    <a:pt x="877604" y="565362"/>
                    <a:pt x="565363" y="565362"/>
                  </a:cubicBezTo>
                  <a:cubicBezTo>
                    <a:pt x="253122" y="565362"/>
                    <a:pt x="0" y="312241"/>
                    <a:pt x="0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8" name="Freeform 51">
              <a:extLst>
                <a:ext uri="{FF2B5EF4-FFF2-40B4-BE49-F238E27FC236}">
                  <a16:creationId xmlns:a16="http://schemas.microsoft.com/office/drawing/2014/main" id="{3B802874-ED6B-2D4D-8336-74AB1EA9EC4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56576" y="0"/>
              <a:ext cx="535425" cy="562344"/>
            </a:xfrm>
            <a:custGeom>
              <a:avLst/>
              <a:gdLst>
                <a:gd name="connsiteX0" fmla="*/ 0 w 535425"/>
                <a:gd name="connsiteY0" fmla="*/ 0 h 562344"/>
                <a:gd name="connsiteX1" fmla="*/ 25421 w 535425"/>
                <a:gd name="connsiteY1" fmla="*/ 0 h 562344"/>
                <a:gd name="connsiteX2" fmla="*/ 36369 w 535425"/>
                <a:gd name="connsiteY2" fmla="*/ 108609 h 562344"/>
                <a:gd name="connsiteX3" fmla="*/ 469780 w 535425"/>
                <a:gd name="connsiteY3" fmla="*/ 531316 h 562344"/>
                <a:gd name="connsiteX4" fmla="*/ 535425 w 535425"/>
                <a:gd name="connsiteY4" fmla="*/ 537109 h 562344"/>
                <a:gd name="connsiteX5" fmla="*/ 535425 w 535425"/>
                <a:gd name="connsiteY5" fmla="*/ 562344 h 562344"/>
                <a:gd name="connsiteX6" fmla="*/ 451423 w 535425"/>
                <a:gd name="connsiteY6" fmla="*/ 553876 h 562344"/>
                <a:gd name="connsiteX7" fmla="*/ 0 w 535425"/>
                <a:gd name="connsiteY7" fmla="*/ 0 h 56234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35425" h="562344">
                  <a:moveTo>
                    <a:pt x="0" y="0"/>
                  </a:moveTo>
                  <a:lnTo>
                    <a:pt x="25421" y="0"/>
                  </a:lnTo>
                  <a:lnTo>
                    <a:pt x="36369" y="108609"/>
                  </a:lnTo>
                  <a:cubicBezTo>
                    <a:pt x="80425" y="323904"/>
                    <a:pt x="252614" y="492525"/>
                    <a:pt x="469780" y="531316"/>
                  </a:cubicBezTo>
                  <a:lnTo>
                    <a:pt x="535425" y="537109"/>
                  </a:lnTo>
                  <a:lnTo>
                    <a:pt x="535425" y="562344"/>
                  </a:lnTo>
                  <a:lnTo>
                    <a:pt x="451423" y="553876"/>
                  </a:lnTo>
                  <a:cubicBezTo>
                    <a:pt x="193797" y="501158"/>
                    <a:pt x="0" y="273211"/>
                    <a:pt x="0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9" name="Freeform 52">
              <a:extLst>
                <a:ext uri="{FF2B5EF4-FFF2-40B4-BE49-F238E27FC236}">
                  <a16:creationId xmlns:a16="http://schemas.microsoft.com/office/drawing/2014/main" id="{D15F4AF4-9B59-CA46-920E-73456C5A4CF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807" y="806365"/>
              <a:ext cx="1130726" cy="1130724"/>
            </a:xfrm>
            <a:custGeom>
              <a:avLst/>
              <a:gdLst>
                <a:gd name="connsiteX0" fmla="*/ 565363 w 1130726"/>
                <a:gd name="connsiteY0" fmla="*/ 25186 h 1130724"/>
                <a:gd name="connsiteX1" fmla="*/ 25399 w 1130726"/>
                <a:gd name="connsiteY1" fmla="*/ 565149 h 1130724"/>
                <a:gd name="connsiteX2" fmla="*/ 565363 w 1130726"/>
                <a:gd name="connsiteY2" fmla="*/ 1105112 h 1130724"/>
                <a:gd name="connsiteX3" fmla="*/ 1105327 w 1130726"/>
                <a:gd name="connsiteY3" fmla="*/ 565149 h 1130724"/>
                <a:gd name="connsiteX4" fmla="*/ 565363 w 1130726"/>
                <a:gd name="connsiteY4" fmla="*/ 25186 h 1130724"/>
                <a:gd name="connsiteX5" fmla="*/ 565363 w 1130726"/>
                <a:gd name="connsiteY5" fmla="*/ 0 h 1130724"/>
                <a:gd name="connsiteX6" fmla="*/ 1130726 w 1130726"/>
                <a:gd name="connsiteY6" fmla="*/ 565362 h 1130724"/>
                <a:gd name="connsiteX7" fmla="*/ 565363 w 1130726"/>
                <a:gd name="connsiteY7" fmla="*/ 1130724 h 1130724"/>
                <a:gd name="connsiteX8" fmla="*/ 0 w 1130726"/>
                <a:gd name="connsiteY8" fmla="*/ 565362 h 1130724"/>
                <a:gd name="connsiteX9" fmla="*/ 565363 w 1130726"/>
                <a:gd name="connsiteY9" fmla="*/ 0 h 11307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130726" h="1130724">
                  <a:moveTo>
                    <a:pt x="565363" y="25186"/>
                  </a:moveTo>
                  <a:cubicBezTo>
                    <a:pt x="267149" y="25186"/>
                    <a:pt x="25399" y="266936"/>
                    <a:pt x="25399" y="565149"/>
                  </a:cubicBezTo>
                  <a:cubicBezTo>
                    <a:pt x="25399" y="863362"/>
                    <a:pt x="267149" y="1105112"/>
                    <a:pt x="565363" y="1105112"/>
                  </a:cubicBezTo>
                  <a:cubicBezTo>
                    <a:pt x="863577" y="1105112"/>
                    <a:pt x="1105327" y="863362"/>
                    <a:pt x="1105327" y="565149"/>
                  </a:cubicBezTo>
                  <a:cubicBezTo>
                    <a:pt x="1105327" y="266936"/>
                    <a:pt x="863577" y="25186"/>
                    <a:pt x="565363" y="25186"/>
                  </a:cubicBezTo>
                  <a:close/>
                  <a:moveTo>
                    <a:pt x="565363" y="0"/>
                  </a:moveTo>
                  <a:cubicBezTo>
                    <a:pt x="877604" y="0"/>
                    <a:pt x="1130726" y="253121"/>
                    <a:pt x="1130726" y="565362"/>
                  </a:cubicBezTo>
                  <a:cubicBezTo>
                    <a:pt x="1130726" y="877603"/>
                    <a:pt x="877604" y="1130724"/>
                    <a:pt x="565363" y="1130724"/>
                  </a:cubicBezTo>
                  <a:cubicBezTo>
                    <a:pt x="253122" y="1130724"/>
                    <a:pt x="0" y="877603"/>
                    <a:pt x="0" y="565362"/>
                  </a:cubicBezTo>
                  <a:cubicBezTo>
                    <a:pt x="0" y="253121"/>
                    <a:pt x="253122" y="0"/>
                    <a:pt x="565363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40" name="Freeform 53">
              <a:extLst>
                <a:ext uri="{FF2B5EF4-FFF2-40B4-BE49-F238E27FC236}">
                  <a16:creationId xmlns:a16="http://schemas.microsoft.com/office/drawing/2014/main" id="{11572EED-2C54-D948-A1DC-680DD79D0E5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293707" y="806365"/>
              <a:ext cx="1130726" cy="1130724"/>
            </a:xfrm>
            <a:custGeom>
              <a:avLst/>
              <a:gdLst>
                <a:gd name="connsiteX0" fmla="*/ 565363 w 1130726"/>
                <a:gd name="connsiteY0" fmla="*/ 25186 h 1130724"/>
                <a:gd name="connsiteX1" fmla="*/ 25399 w 1130726"/>
                <a:gd name="connsiteY1" fmla="*/ 565149 h 1130724"/>
                <a:gd name="connsiteX2" fmla="*/ 565363 w 1130726"/>
                <a:gd name="connsiteY2" fmla="*/ 1105112 h 1130724"/>
                <a:gd name="connsiteX3" fmla="*/ 1105327 w 1130726"/>
                <a:gd name="connsiteY3" fmla="*/ 565149 h 1130724"/>
                <a:gd name="connsiteX4" fmla="*/ 565363 w 1130726"/>
                <a:gd name="connsiteY4" fmla="*/ 25186 h 1130724"/>
                <a:gd name="connsiteX5" fmla="*/ 565363 w 1130726"/>
                <a:gd name="connsiteY5" fmla="*/ 0 h 1130724"/>
                <a:gd name="connsiteX6" fmla="*/ 1130726 w 1130726"/>
                <a:gd name="connsiteY6" fmla="*/ 565362 h 1130724"/>
                <a:gd name="connsiteX7" fmla="*/ 565363 w 1130726"/>
                <a:gd name="connsiteY7" fmla="*/ 1130724 h 1130724"/>
                <a:gd name="connsiteX8" fmla="*/ 0 w 1130726"/>
                <a:gd name="connsiteY8" fmla="*/ 565362 h 1130724"/>
                <a:gd name="connsiteX9" fmla="*/ 565363 w 1130726"/>
                <a:gd name="connsiteY9" fmla="*/ 0 h 11307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130726" h="1130724">
                  <a:moveTo>
                    <a:pt x="565363" y="25186"/>
                  </a:moveTo>
                  <a:cubicBezTo>
                    <a:pt x="267149" y="25186"/>
                    <a:pt x="25399" y="266936"/>
                    <a:pt x="25399" y="565149"/>
                  </a:cubicBezTo>
                  <a:cubicBezTo>
                    <a:pt x="25399" y="863362"/>
                    <a:pt x="267149" y="1105112"/>
                    <a:pt x="565363" y="1105112"/>
                  </a:cubicBezTo>
                  <a:cubicBezTo>
                    <a:pt x="863577" y="1105112"/>
                    <a:pt x="1105327" y="863362"/>
                    <a:pt x="1105327" y="565149"/>
                  </a:cubicBezTo>
                  <a:cubicBezTo>
                    <a:pt x="1105327" y="266936"/>
                    <a:pt x="863577" y="25186"/>
                    <a:pt x="565363" y="25186"/>
                  </a:cubicBezTo>
                  <a:close/>
                  <a:moveTo>
                    <a:pt x="565363" y="0"/>
                  </a:moveTo>
                  <a:cubicBezTo>
                    <a:pt x="877604" y="0"/>
                    <a:pt x="1130726" y="253121"/>
                    <a:pt x="1130726" y="565362"/>
                  </a:cubicBezTo>
                  <a:cubicBezTo>
                    <a:pt x="1130726" y="877603"/>
                    <a:pt x="877604" y="1130724"/>
                    <a:pt x="565363" y="1130724"/>
                  </a:cubicBezTo>
                  <a:cubicBezTo>
                    <a:pt x="253122" y="1130724"/>
                    <a:pt x="0" y="877603"/>
                    <a:pt x="0" y="565362"/>
                  </a:cubicBezTo>
                  <a:cubicBezTo>
                    <a:pt x="0" y="253121"/>
                    <a:pt x="253122" y="0"/>
                    <a:pt x="565363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41" name="Freeform 54">
              <a:extLst>
                <a:ext uri="{FF2B5EF4-FFF2-40B4-BE49-F238E27FC236}">
                  <a16:creationId xmlns:a16="http://schemas.microsoft.com/office/drawing/2014/main" id="{D749F206-EF71-2B44-8F0B-E8DF4EAC5A0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56576" y="809383"/>
              <a:ext cx="535425" cy="1124688"/>
            </a:xfrm>
            <a:custGeom>
              <a:avLst/>
              <a:gdLst>
                <a:gd name="connsiteX0" fmla="*/ 535425 w 535425"/>
                <a:gd name="connsiteY0" fmla="*/ 0 h 1124688"/>
                <a:gd name="connsiteX1" fmla="*/ 535425 w 535425"/>
                <a:gd name="connsiteY1" fmla="*/ 25186 h 1124688"/>
                <a:gd name="connsiteX2" fmla="*/ 456541 w 535425"/>
                <a:gd name="connsiteY2" fmla="*/ 33138 h 1124688"/>
                <a:gd name="connsiteX3" fmla="*/ 25399 w 535425"/>
                <a:gd name="connsiteY3" fmla="*/ 562131 h 1124688"/>
                <a:gd name="connsiteX4" fmla="*/ 456541 w 535425"/>
                <a:gd name="connsiteY4" fmla="*/ 1091124 h 1124688"/>
                <a:gd name="connsiteX5" fmla="*/ 535425 w 535425"/>
                <a:gd name="connsiteY5" fmla="*/ 1099076 h 1124688"/>
                <a:gd name="connsiteX6" fmla="*/ 535425 w 535425"/>
                <a:gd name="connsiteY6" fmla="*/ 1124688 h 1124688"/>
                <a:gd name="connsiteX7" fmla="*/ 451423 w 535425"/>
                <a:gd name="connsiteY7" fmla="*/ 1116220 h 1124688"/>
                <a:gd name="connsiteX8" fmla="*/ 0 w 535425"/>
                <a:gd name="connsiteY8" fmla="*/ 562344 h 1124688"/>
                <a:gd name="connsiteX9" fmla="*/ 451423 w 535425"/>
                <a:gd name="connsiteY9" fmla="*/ 8468 h 11246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535425" h="1124688">
                  <a:moveTo>
                    <a:pt x="535425" y="0"/>
                  </a:moveTo>
                  <a:lnTo>
                    <a:pt x="535425" y="25186"/>
                  </a:lnTo>
                  <a:lnTo>
                    <a:pt x="456541" y="33138"/>
                  </a:lnTo>
                  <a:cubicBezTo>
                    <a:pt x="210489" y="83488"/>
                    <a:pt x="25399" y="301195"/>
                    <a:pt x="25399" y="562131"/>
                  </a:cubicBezTo>
                  <a:cubicBezTo>
                    <a:pt x="25399" y="823068"/>
                    <a:pt x="210489" y="1040775"/>
                    <a:pt x="456541" y="1091124"/>
                  </a:cubicBezTo>
                  <a:lnTo>
                    <a:pt x="535425" y="1099076"/>
                  </a:lnTo>
                  <a:lnTo>
                    <a:pt x="535425" y="1124688"/>
                  </a:lnTo>
                  <a:lnTo>
                    <a:pt x="451423" y="1116220"/>
                  </a:lnTo>
                  <a:cubicBezTo>
                    <a:pt x="193797" y="1063502"/>
                    <a:pt x="0" y="835555"/>
                    <a:pt x="0" y="562344"/>
                  </a:cubicBezTo>
                  <a:cubicBezTo>
                    <a:pt x="0" y="289133"/>
                    <a:pt x="193797" y="61186"/>
                    <a:pt x="451423" y="846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42" name="Freeform 55">
              <a:extLst>
                <a:ext uri="{FF2B5EF4-FFF2-40B4-BE49-F238E27FC236}">
                  <a16:creationId xmlns:a16="http://schemas.microsoft.com/office/drawing/2014/main" id="{87EEC91C-B6CD-D74C-9DE5-3C9B9F3042C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567976" y="2178092"/>
              <a:ext cx="1130726" cy="1130724"/>
            </a:xfrm>
            <a:custGeom>
              <a:avLst/>
              <a:gdLst>
                <a:gd name="connsiteX0" fmla="*/ 565363 w 1130726"/>
                <a:gd name="connsiteY0" fmla="*/ 25186 h 1130724"/>
                <a:gd name="connsiteX1" fmla="*/ 25399 w 1130726"/>
                <a:gd name="connsiteY1" fmla="*/ 565149 h 1130724"/>
                <a:gd name="connsiteX2" fmla="*/ 565363 w 1130726"/>
                <a:gd name="connsiteY2" fmla="*/ 1105112 h 1130724"/>
                <a:gd name="connsiteX3" fmla="*/ 1105327 w 1130726"/>
                <a:gd name="connsiteY3" fmla="*/ 565149 h 1130724"/>
                <a:gd name="connsiteX4" fmla="*/ 565363 w 1130726"/>
                <a:gd name="connsiteY4" fmla="*/ 25186 h 1130724"/>
                <a:gd name="connsiteX5" fmla="*/ 565363 w 1130726"/>
                <a:gd name="connsiteY5" fmla="*/ 0 h 1130724"/>
                <a:gd name="connsiteX6" fmla="*/ 1130726 w 1130726"/>
                <a:gd name="connsiteY6" fmla="*/ 565362 h 1130724"/>
                <a:gd name="connsiteX7" fmla="*/ 565363 w 1130726"/>
                <a:gd name="connsiteY7" fmla="*/ 1130724 h 1130724"/>
                <a:gd name="connsiteX8" fmla="*/ 0 w 1130726"/>
                <a:gd name="connsiteY8" fmla="*/ 565362 h 1130724"/>
                <a:gd name="connsiteX9" fmla="*/ 565363 w 1130726"/>
                <a:gd name="connsiteY9" fmla="*/ 0 h 11307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130726" h="1130724">
                  <a:moveTo>
                    <a:pt x="565363" y="25186"/>
                  </a:moveTo>
                  <a:cubicBezTo>
                    <a:pt x="267149" y="25186"/>
                    <a:pt x="25399" y="266936"/>
                    <a:pt x="25399" y="565149"/>
                  </a:cubicBezTo>
                  <a:cubicBezTo>
                    <a:pt x="25399" y="863362"/>
                    <a:pt x="267149" y="1105112"/>
                    <a:pt x="565363" y="1105112"/>
                  </a:cubicBezTo>
                  <a:cubicBezTo>
                    <a:pt x="863577" y="1105112"/>
                    <a:pt x="1105327" y="863362"/>
                    <a:pt x="1105327" y="565149"/>
                  </a:cubicBezTo>
                  <a:cubicBezTo>
                    <a:pt x="1105327" y="266936"/>
                    <a:pt x="863577" y="25186"/>
                    <a:pt x="565363" y="25186"/>
                  </a:cubicBezTo>
                  <a:close/>
                  <a:moveTo>
                    <a:pt x="565363" y="0"/>
                  </a:moveTo>
                  <a:cubicBezTo>
                    <a:pt x="877604" y="0"/>
                    <a:pt x="1130726" y="253121"/>
                    <a:pt x="1130726" y="565362"/>
                  </a:cubicBezTo>
                  <a:cubicBezTo>
                    <a:pt x="1130726" y="877603"/>
                    <a:pt x="877604" y="1130724"/>
                    <a:pt x="565363" y="1130724"/>
                  </a:cubicBezTo>
                  <a:cubicBezTo>
                    <a:pt x="253122" y="1130724"/>
                    <a:pt x="0" y="877603"/>
                    <a:pt x="0" y="565362"/>
                  </a:cubicBezTo>
                  <a:cubicBezTo>
                    <a:pt x="0" y="253121"/>
                    <a:pt x="253122" y="0"/>
                    <a:pt x="565363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43" name="Freeform 56">
              <a:extLst>
                <a:ext uri="{FF2B5EF4-FFF2-40B4-BE49-F238E27FC236}">
                  <a16:creationId xmlns:a16="http://schemas.microsoft.com/office/drawing/2014/main" id="{AD44CA4C-ED5A-7544-8323-E623F94DAAE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56576" y="2181110"/>
              <a:ext cx="535425" cy="1124688"/>
            </a:xfrm>
            <a:custGeom>
              <a:avLst/>
              <a:gdLst>
                <a:gd name="connsiteX0" fmla="*/ 535425 w 535425"/>
                <a:gd name="connsiteY0" fmla="*/ 0 h 1124688"/>
                <a:gd name="connsiteX1" fmla="*/ 535425 w 535425"/>
                <a:gd name="connsiteY1" fmla="*/ 25186 h 1124688"/>
                <a:gd name="connsiteX2" fmla="*/ 456541 w 535425"/>
                <a:gd name="connsiteY2" fmla="*/ 33139 h 1124688"/>
                <a:gd name="connsiteX3" fmla="*/ 25399 w 535425"/>
                <a:gd name="connsiteY3" fmla="*/ 562131 h 1124688"/>
                <a:gd name="connsiteX4" fmla="*/ 456541 w 535425"/>
                <a:gd name="connsiteY4" fmla="*/ 1091124 h 1124688"/>
                <a:gd name="connsiteX5" fmla="*/ 535425 w 535425"/>
                <a:gd name="connsiteY5" fmla="*/ 1099076 h 1124688"/>
                <a:gd name="connsiteX6" fmla="*/ 535425 w 535425"/>
                <a:gd name="connsiteY6" fmla="*/ 1124688 h 1124688"/>
                <a:gd name="connsiteX7" fmla="*/ 451423 w 535425"/>
                <a:gd name="connsiteY7" fmla="*/ 1116220 h 1124688"/>
                <a:gd name="connsiteX8" fmla="*/ 0 w 535425"/>
                <a:gd name="connsiteY8" fmla="*/ 562344 h 1124688"/>
                <a:gd name="connsiteX9" fmla="*/ 451423 w 535425"/>
                <a:gd name="connsiteY9" fmla="*/ 8469 h 11246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535425" h="1124688">
                  <a:moveTo>
                    <a:pt x="535425" y="0"/>
                  </a:moveTo>
                  <a:lnTo>
                    <a:pt x="535425" y="25186"/>
                  </a:lnTo>
                  <a:lnTo>
                    <a:pt x="456541" y="33139"/>
                  </a:lnTo>
                  <a:cubicBezTo>
                    <a:pt x="210489" y="83488"/>
                    <a:pt x="25399" y="301195"/>
                    <a:pt x="25399" y="562131"/>
                  </a:cubicBezTo>
                  <a:cubicBezTo>
                    <a:pt x="25399" y="823068"/>
                    <a:pt x="210489" y="1040775"/>
                    <a:pt x="456541" y="1091124"/>
                  </a:cubicBezTo>
                  <a:lnTo>
                    <a:pt x="535425" y="1099076"/>
                  </a:lnTo>
                  <a:lnTo>
                    <a:pt x="535425" y="1124688"/>
                  </a:lnTo>
                  <a:lnTo>
                    <a:pt x="451423" y="1116220"/>
                  </a:lnTo>
                  <a:cubicBezTo>
                    <a:pt x="193797" y="1063502"/>
                    <a:pt x="0" y="835555"/>
                    <a:pt x="0" y="562344"/>
                  </a:cubicBezTo>
                  <a:cubicBezTo>
                    <a:pt x="0" y="289133"/>
                    <a:pt x="193797" y="61186"/>
                    <a:pt x="451423" y="8469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44" name="Freeform 57">
              <a:extLst>
                <a:ext uri="{FF2B5EF4-FFF2-40B4-BE49-F238E27FC236}">
                  <a16:creationId xmlns:a16="http://schemas.microsoft.com/office/drawing/2014/main" id="{ABC194E6-E855-7F4A-805B-25EC12AB0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3145" y="3549819"/>
              <a:ext cx="1130726" cy="1130724"/>
            </a:xfrm>
            <a:custGeom>
              <a:avLst/>
              <a:gdLst>
                <a:gd name="connsiteX0" fmla="*/ 565363 w 1130726"/>
                <a:gd name="connsiteY0" fmla="*/ 25186 h 1130724"/>
                <a:gd name="connsiteX1" fmla="*/ 25399 w 1130726"/>
                <a:gd name="connsiteY1" fmla="*/ 565149 h 1130724"/>
                <a:gd name="connsiteX2" fmla="*/ 565363 w 1130726"/>
                <a:gd name="connsiteY2" fmla="*/ 1105112 h 1130724"/>
                <a:gd name="connsiteX3" fmla="*/ 1105327 w 1130726"/>
                <a:gd name="connsiteY3" fmla="*/ 565149 h 1130724"/>
                <a:gd name="connsiteX4" fmla="*/ 565363 w 1130726"/>
                <a:gd name="connsiteY4" fmla="*/ 25186 h 1130724"/>
                <a:gd name="connsiteX5" fmla="*/ 565363 w 1130726"/>
                <a:gd name="connsiteY5" fmla="*/ 0 h 1130724"/>
                <a:gd name="connsiteX6" fmla="*/ 1130726 w 1130726"/>
                <a:gd name="connsiteY6" fmla="*/ 565362 h 1130724"/>
                <a:gd name="connsiteX7" fmla="*/ 565363 w 1130726"/>
                <a:gd name="connsiteY7" fmla="*/ 1130724 h 1130724"/>
                <a:gd name="connsiteX8" fmla="*/ 0 w 1130726"/>
                <a:gd name="connsiteY8" fmla="*/ 565362 h 1130724"/>
                <a:gd name="connsiteX9" fmla="*/ 565363 w 1130726"/>
                <a:gd name="connsiteY9" fmla="*/ 0 h 11307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130726" h="1130724">
                  <a:moveTo>
                    <a:pt x="565363" y="25186"/>
                  </a:moveTo>
                  <a:cubicBezTo>
                    <a:pt x="267149" y="25186"/>
                    <a:pt x="25399" y="266936"/>
                    <a:pt x="25399" y="565149"/>
                  </a:cubicBezTo>
                  <a:cubicBezTo>
                    <a:pt x="25399" y="863362"/>
                    <a:pt x="267149" y="1105112"/>
                    <a:pt x="565363" y="1105112"/>
                  </a:cubicBezTo>
                  <a:cubicBezTo>
                    <a:pt x="863577" y="1105112"/>
                    <a:pt x="1105327" y="863362"/>
                    <a:pt x="1105327" y="565149"/>
                  </a:cubicBezTo>
                  <a:cubicBezTo>
                    <a:pt x="1105327" y="266936"/>
                    <a:pt x="863577" y="25186"/>
                    <a:pt x="565363" y="25186"/>
                  </a:cubicBezTo>
                  <a:close/>
                  <a:moveTo>
                    <a:pt x="565363" y="0"/>
                  </a:moveTo>
                  <a:cubicBezTo>
                    <a:pt x="877604" y="0"/>
                    <a:pt x="1130726" y="253121"/>
                    <a:pt x="1130726" y="565362"/>
                  </a:cubicBezTo>
                  <a:cubicBezTo>
                    <a:pt x="1130726" y="877603"/>
                    <a:pt x="877604" y="1130724"/>
                    <a:pt x="565363" y="1130724"/>
                  </a:cubicBezTo>
                  <a:cubicBezTo>
                    <a:pt x="253122" y="1130724"/>
                    <a:pt x="0" y="877603"/>
                    <a:pt x="0" y="565362"/>
                  </a:cubicBezTo>
                  <a:cubicBezTo>
                    <a:pt x="0" y="253121"/>
                    <a:pt x="253122" y="0"/>
                    <a:pt x="565363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45" name="Freeform 58">
              <a:extLst>
                <a:ext uri="{FF2B5EF4-FFF2-40B4-BE49-F238E27FC236}">
                  <a16:creationId xmlns:a16="http://schemas.microsoft.com/office/drawing/2014/main" id="{D209722E-AECA-1049-BDC9-0B51AA5A22B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567976" y="3549819"/>
              <a:ext cx="1130726" cy="1130724"/>
            </a:xfrm>
            <a:custGeom>
              <a:avLst/>
              <a:gdLst>
                <a:gd name="connsiteX0" fmla="*/ 565363 w 1130726"/>
                <a:gd name="connsiteY0" fmla="*/ 25186 h 1130724"/>
                <a:gd name="connsiteX1" fmla="*/ 25399 w 1130726"/>
                <a:gd name="connsiteY1" fmla="*/ 565149 h 1130724"/>
                <a:gd name="connsiteX2" fmla="*/ 565363 w 1130726"/>
                <a:gd name="connsiteY2" fmla="*/ 1105112 h 1130724"/>
                <a:gd name="connsiteX3" fmla="*/ 1105327 w 1130726"/>
                <a:gd name="connsiteY3" fmla="*/ 565149 h 1130724"/>
                <a:gd name="connsiteX4" fmla="*/ 565363 w 1130726"/>
                <a:gd name="connsiteY4" fmla="*/ 25186 h 1130724"/>
                <a:gd name="connsiteX5" fmla="*/ 565363 w 1130726"/>
                <a:gd name="connsiteY5" fmla="*/ 0 h 1130724"/>
                <a:gd name="connsiteX6" fmla="*/ 1130726 w 1130726"/>
                <a:gd name="connsiteY6" fmla="*/ 565362 h 1130724"/>
                <a:gd name="connsiteX7" fmla="*/ 565363 w 1130726"/>
                <a:gd name="connsiteY7" fmla="*/ 1130724 h 1130724"/>
                <a:gd name="connsiteX8" fmla="*/ 0 w 1130726"/>
                <a:gd name="connsiteY8" fmla="*/ 565362 h 1130724"/>
                <a:gd name="connsiteX9" fmla="*/ 565363 w 1130726"/>
                <a:gd name="connsiteY9" fmla="*/ 0 h 11307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130726" h="1130724">
                  <a:moveTo>
                    <a:pt x="565363" y="25186"/>
                  </a:moveTo>
                  <a:cubicBezTo>
                    <a:pt x="267149" y="25186"/>
                    <a:pt x="25399" y="266936"/>
                    <a:pt x="25399" y="565149"/>
                  </a:cubicBezTo>
                  <a:cubicBezTo>
                    <a:pt x="25399" y="863362"/>
                    <a:pt x="267149" y="1105112"/>
                    <a:pt x="565363" y="1105112"/>
                  </a:cubicBezTo>
                  <a:cubicBezTo>
                    <a:pt x="863577" y="1105112"/>
                    <a:pt x="1105327" y="863362"/>
                    <a:pt x="1105327" y="565149"/>
                  </a:cubicBezTo>
                  <a:cubicBezTo>
                    <a:pt x="1105327" y="266936"/>
                    <a:pt x="863577" y="25186"/>
                    <a:pt x="565363" y="25186"/>
                  </a:cubicBezTo>
                  <a:close/>
                  <a:moveTo>
                    <a:pt x="565363" y="0"/>
                  </a:moveTo>
                  <a:cubicBezTo>
                    <a:pt x="877604" y="0"/>
                    <a:pt x="1130726" y="253121"/>
                    <a:pt x="1130726" y="565362"/>
                  </a:cubicBezTo>
                  <a:cubicBezTo>
                    <a:pt x="1130726" y="877603"/>
                    <a:pt x="877604" y="1130724"/>
                    <a:pt x="565363" y="1130724"/>
                  </a:cubicBezTo>
                  <a:cubicBezTo>
                    <a:pt x="253122" y="1130724"/>
                    <a:pt x="0" y="877603"/>
                    <a:pt x="0" y="565362"/>
                  </a:cubicBezTo>
                  <a:cubicBezTo>
                    <a:pt x="0" y="253121"/>
                    <a:pt x="253122" y="0"/>
                    <a:pt x="565363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46" name="Freeform 59">
              <a:extLst>
                <a:ext uri="{FF2B5EF4-FFF2-40B4-BE49-F238E27FC236}">
                  <a16:creationId xmlns:a16="http://schemas.microsoft.com/office/drawing/2014/main" id="{A2380CC4-123C-7A44-B83C-72C47DA2BED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293707" y="3549819"/>
              <a:ext cx="1130726" cy="1130724"/>
            </a:xfrm>
            <a:custGeom>
              <a:avLst/>
              <a:gdLst>
                <a:gd name="connsiteX0" fmla="*/ 565363 w 1130726"/>
                <a:gd name="connsiteY0" fmla="*/ 25186 h 1130724"/>
                <a:gd name="connsiteX1" fmla="*/ 25399 w 1130726"/>
                <a:gd name="connsiteY1" fmla="*/ 565149 h 1130724"/>
                <a:gd name="connsiteX2" fmla="*/ 565363 w 1130726"/>
                <a:gd name="connsiteY2" fmla="*/ 1105112 h 1130724"/>
                <a:gd name="connsiteX3" fmla="*/ 1105327 w 1130726"/>
                <a:gd name="connsiteY3" fmla="*/ 565149 h 1130724"/>
                <a:gd name="connsiteX4" fmla="*/ 565363 w 1130726"/>
                <a:gd name="connsiteY4" fmla="*/ 25186 h 1130724"/>
                <a:gd name="connsiteX5" fmla="*/ 565363 w 1130726"/>
                <a:gd name="connsiteY5" fmla="*/ 0 h 1130724"/>
                <a:gd name="connsiteX6" fmla="*/ 1130726 w 1130726"/>
                <a:gd name="connsiteY6" fmla="*/ 565362 h 1130724"/>
                <a:gd name="connsiteX7" fmla="*/ 565363 w 1130726"/>
                <a:gd name="connsiteY7" fmla="*/ 1130724 h 1130724"/>
                <a:gd name="connsiteX8" fmla="*/ 0 w 1130726"/>
                <a:gd name="connsiteY8" fmla="*/ 565362 h 1130724"/>
                <a:gd name="connsiteX9" fmla="*/ 565363 w 1130726"/>
                <a:gd name="connsiteY9" fmla="*/ 0 h 11307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130726" h="1130724">
                  <a:moveTo>
                    <a:pt x="565363" y="25186"/>
                  </a:moveTo>
                  <a:cubicBezTo>
                    <a:pt x="267149" y="25186"/>
                    <a:pt x="25399" y="266936"/>
                    <a:pt x="25399" y="565149"/>
                  </a:cubicBezTo>
                  <a:cubicBezTo>
                    <a:pt x="25399" y="863362"/>
                    <a:pt x="267149" y="1105112"/>
                    <a:pt x="565363" y="1105112"/>
                  </a:cubicBezTo>
                  <a:cubicBezTo>
                    <a:pt x="863577" y="1105112"/>
                    <a:pt x="1105327" y="863362"/>
                    <a:pt x="1105327" y="565149"/>
                  </a:cubicBezTo>
                  <a:cubicBezTo>
                    <a:pt x="1105327" y="266936"/>
                    <a:pt x="863577" y="25186"/>
                    <a:pt x="565363" y="25186"/>
                  </a:cubicBezTo>
                  <a:close/>
                  <a:moveTo>
                    <a:pt x="565363" y="0"/>
                  </a:moveTo>
                  <a:cubicBezTo>
                    <a:pt x="877604" y="0"/>
                    <a:pt x="1130726" y="253121"/>
                    <a:pt x="1130726" y="565362"/>
                  </a:cubicBezTo>
                  <a:cubicBezTo>
                    <a:pt x="1130726" y="877603"/>
                    <a:pt x="877604" y="1130724"/>
                    <a:pt x="565363" y="1130724"/>
                  </a:cubicBezTo>
                  <a:cubicBezTo>
                    <a:pt x="253122" y="1130724"/>
                    <a:pt x="0" y="877603"/>
                    <a:pt x="0" y="565362"/>
                  </a:cubicBezTo>
                  <a:cubicBezTo>
                    <a:pt x="0" y="253121"/>
                    <a:pt x="253122" y="0"/>
                    <a:pt x="565363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47" name="Freeform 60">
              <a:extLst>
                <a:ext uri="{FF2B5EF4-FFF2-40B4-BE49-F238E27FC236}">
                  <a16:creationId xmlns:a16="http://schemas.microsoft.com/office/drawing/2014/main" id="{D1370748-8047-C249-8646-BFD37092739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56576" y="3552837"/>
              <a:ext cx="535425" cy="1124688"/>
            </a:xfrm>
            <a:custGeom>
              <a:avLst/>
              <a:gdLst>
                <a:gd name="connsiteX0" fmla="*/ 535425 w 535425"/>
                <a:gd name="connsiteY0" fmla="*/ 0 h 1124688"/>
                <a:gd name="connsiteX1" fmla="*/ 535425 w 535425"/>
                <a:gd name="connsiteY1" fmla="*/ 25186 h 1124688"/>
                <a:gd name="connsiteX2" fmla="*/ 456541 w 535425"/>
                <a:gd name="connsiteY2" fmla="*/ 33138 h 1124688"/>
                <a:gd name="connsiteX3" fmla="*/ 25399 w 535425"/>
                <a:gd name="connsiteY3" fmla="*/ 562131 h 1124688"/>
                <a:gd name="connsiteX4" fmla="*/ 456541 w 535425"/>
                <a:gd name="connsiteY4" fmla="*/ 1091124 h 1124688"/>
                <a:gd name="connsiteX5" fmla="*/ 535425 w 535425"/>
                <a:gd name="connsiteY5" fmla="*/ 1099076 h 1124688"/>
                <a:gd name="connsiteX6" fmla="*/ 535425 w 535425"/>
                <a:gd name="connsiteY6" fmla="*/ 1124688 h 1124688"/>
                <a:gd name="connsiteX7" fmla="*/ 451423 w 535425"/>
                <a:gd name="connsiteY7" fmla="*/ 1116220 h 1124688"/>
                <a:gd name="connsiteX8" fmla="*/ 0 w 535425"/>
                <a:gd name="connsiteY8" fmla="*/ 562344 h 1124688"/>
                <a:gd name="connsiteX9" fmla="*/ 451423 w 535425"/>
                <a:gd name="connsiteY9" fmla="*/ 8468 h 11246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535425" h="1124688">
                  <a:moveTo>
                    <a:pt x="535425" y="0"/>
                  </a:moveTo>
                  <a:lnTo>
                    <a:pt x="535425" y="25186"/>
                  </a:lnTo>
                  <a:lnTo>
                    <a:pt x="456541" y="33138"/>
                  </a:lnTo>
                  <a:cubicBezTo>
                    <a:pt x="210489" y="83488"/>
                    <a:pt x="25399" y="301195"/>
                    <a:pt x="25399" y="562131"/>
                  </a:cubicBezTo>
                  <a:cubicBezTo>
                    <a:pt x="25399" y="823068"/>
                    <a:pt x="210489" y="1040775"/>
                    <a:pt x="456541" y="1091124"/>
                  </a:cubicBezTo>
                  <a:lnTo>
                    <a:pt x="535425" y="1099076"/>
                  </a:lnTo>
                  <a:lnTo>
                    <a:pt x="535425" y="1124688"/>
                  </a:lnTo>
                  <a:lnTo>
                    <a:pt x="451423" y="1116220"/>
                  </a:lnTo>
                  <a:cubicBezTo>
                    <a:pt x="193797" y="1063502"/>
                    <a:pt x="0" y="835555"/>
                    <a:pt x="0" y="562344"/>
                  </a:cubicBezTo>
                  <a:cubicBezTo>
                    <a:pt x="0" y="289133"/>
                    <a:pt x="193797" y="61186"/>
                    <a:pt x="451423" y="846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48" name="Freeform 61">
              <a:extLst>
                <a:ext uri="{FF2B5EF4-FFF2-40B4-BE49-F238E27FC236}">
                  <a16:creationId xmlns:a16="http://schemas.microsoft.com/office/drawing/2014/main" id="{2BC8BE82-732A-EB48-8DC0-D671980E262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807" y="4921546"/>
              <a:ext cx="1130726" cy="1130724"/>
            </a:xfrm>
            <a:custGeom>
              <a:avLst/>
              <a:gdLst>
                <a:gd name="connsiteX0" fmla="*/ 565363 w 1130726"/>
                <a:gd name="connsiteY0" fmla="*/ 25186 h 1130724"/>
                <a:gd name="connsiteX1" fmla="*/ 25399 w 1130726"/>
                <a:gd name="connsiteY1" fmla="*/ 565149 h 1130724"/>
                <a:gd name="connsiteX2" fmla="*/ 565363 w 1130726"/>
                <a:gd name="connsiteY2" fmla="*/ 1105112 h 1130724"/>
                <a:gd name="connsiteX3" fmla="*/ 1105327 w 1130726"/>
                <a:gd name="connsiteY3" fmla="*/ 565149 h 1130724"/>
                <a:gd name="connsiteX4" fmla="*/ 565363 w 1130726"/>
                <a:gd name="connsiteY4" fmla="*/ 25186 h 1130724"/>
                <a:gd name="connsiteX5" fmla="*/ 565363 w 1130726"/>
                <a:gd name="connsiteY5" fmla="*/ 0 h 1130724"/>
                <a:gd name="connsiteX6" fmla="*/ 1130726 w 1130726"/>
                <a:gd name="connsiteY6" fmla="*/ 565362 h 1130724"/>
                <a:gd name="connsiteX7" fmla="*/ 565363 w 1130726"/>
                <a:gd name="connsiteY7" fmla="*/ 1130724 h 1130724"/>
                <a:gd name="connsiteX8" fmla="*/ 0 w 1130726"/>
                <a:gd name="connsiteY8" fmla="*/ 565362 h 1130724"/>
                <a:gd name="connsiteX9" fmla="*/ 565363 w 1130726"/>
                <a:gd name="connsiteY9" fmla="*/ 0 h 11307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130726" h="1130724">
                  <a:moveTo>
                    <a:pt x="565363" y="25186"/>
                  </a:moveTo>
                  <a:cubicBezTo>
                    <a:pt x="267149" y="25186"/>
                    <a:pt x="25399" y="266936"/>
                    <a:pt x="25399" y="565149"/>
                  </a:cubicBezTo>
                  <a:cubicBezTo>
                    <a:pt x="25399" y="863362"/>
                    <a:pt x="267149" y="1105112"/>
                    <a:pt x="565363" y="1105112"/>
                  </a:cubicBezTo>
                  <a:cubicBezTo>
                    <a:pt x="863577" y="1105112"/>
                    <a:pt x="1105327" y="863362"/>
                    <a:pt x="1105327" y="565149"/>
                  </a:cubicBezTo>
                  <a:cubicBezTo>
                    <a:pt x="1105327" y="266936"/>
                    <a:pt x="863577" y="25186"/>
                    <a:pt x="565363" y="25186"/>
                  </a:cubicBezTo>
                  <a:close/>
                  <a:moveTo>
                    <a:pt x="565363" y="0"/>
                  </a:moveTo>
                  <a:cubicBezTo>
                    <a:pt x="877604" y="0"/>
                    <a:pt x="1130726" y="253121"/>
                    <a:pt x="1130726" y="565362"/>
                  </a:cubicBezTo>
                  <a:cubicBezTo>
                    <a:pt x="1130726" y="877603"/>
                    <a:pt x="877604" y="1130724"/>
                    <a:pt x="565363" y="1130724"/>
                  </a:cubicBezTo>
                  <a:cubicBezTo>
                    <a:pt x="253122" y="1130724"/>
                    <a:pt x="0" y="877603"/>
                    <a:pt x="0" y="565362"/>
                  </a:cubicBezTo>
                  <a:cubicBezTo>
                    <a:pt x="0" y="253121"/>
                    <a:pt x="253122" y="0"/>
                    <a:pt x="565363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49" name="Freeform 62">
              <a:extLst>
                <a:ext uri="{FF2B5EF4-FFF2-40B4-BE49-F238E27FC236}">
                  <a16:creationId xmlns:a16="http://schemas.microsoft.com/office/drawing/2014/main" id="{2E93D106-2906-D840-B04D-BB4DA10EEFA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568040" y="6293274"/>
              <a:ext cx="1130598" cy="564727"/>
            </a:xfrm>
            <a:custGeom>
              <a:avLst/>
              <a:gdLst>
                <a:gd name="connsiteX0" fmla="*/ 565300 w 1130598"/>
                <a:gd name="connsiteY0" fmla="*/ 0 h 564727"/>
                <a:gd name="connsiteX1" fmla="*/ 1119176 w 1130598"/>
                <a:gd name="connsiteY1" fmla="*/ 451422 h 564727"/>
                <a:gd name="connsiteX2" fmla="*/ 1130598 w 1130598"/>
                <a:gd name="connsiteY2" fmla="*/ 564727 h 564727"/>
                <a:gd name="connsiteX3" fmla="*/ 1105221 w 1130598"/>
                <a:gd name="connsiteY3" fmla="*/ 564727 h 564727"/>
                <a:gd name="connsiteX4" fmla="*/ 1094293 w 1130598"/>
                <a:gd name="connsiteY4" fmla="*/ 456328 h 564727"/>
                <a:gd name="connsiteX5" fmla="*/ 565300 w 1130598"/>
                <a:gd name="connsiteY5" fmla="*/ 25186 h 564727"/>
                <a:gd name="connsiteX6" fmla="*/ 36306 w 1130598"/>
                <a:gd name="connsiteY6" fmla="*/ 456328 h 564727"/>
                <a:gd name="connsiteX7" fmla="*/ 25378 w 1130598"/>
                <a:gd name="connsiteY7" fmla="*/ 564727 h 564727"/>
                <a:gd name="connsiteX8" fmla="*/ 0 w 1130598"/>
                <a:gd name="connsiteY8" fmla="*/ 564727 h 564727"/>
                <a:gd name="connsiteX9" fmla="*/ 11423 w 1130598"/>
                <a:gd name="connsiteY9" fmla="*/ 451422 h 564727"/>
                <a:gd name="connsiteX10" fmla="*/ 565300 w 1130598"/>
                <a:gd name="connsiteY10" fmla="*/ 0 h 5647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130598" h="564727">
                  <a:moveTo>
                    <a:pt x="565300" y="0"/>
                  </a:moveTo>
                  <a:cubicBezTo>
                    <a:pt x="838510" y="0"/>
                    <a:pt x="1066458" y="193796"/>
                    <a:pt x="1119176" y="451422"/>
                  </a:cubicBezTo>
                  <a:lnTo>
                    <a:pt x="1130598" y="564727"/>
                  </a:lnTo>
                  <a:lnTo>
                    <a:pt x="1105221" y="564727"/>
                  </a:lnTo>
                  <a:lnTo>
                    <a:pt x="1094293" y="456328"/>
                  </a:lnTo>
                  <a:cubicBezTo>
                    <a:pt x="1043944" y="210276"/>
                    <a:pt x="826237" y="25186"/>
                    <a:pt x="565300" y="25186"/>
                  </a:cubicBezTo>
                  <a:cubicBezTo>
                    <a:pt x="304362" y="25186"/>
                    <a:pt x="86655" y="210276"/>
                    <a:pt x="36306" y="456328"/>
                  </a:cubicBezTo>
                  <a:lnTo>
                    <a:pt x="25378" y="564727"/>
                  </a:lnTo>
                  <a:lnTo>
                    <a:pt x="0" y="564727"/>
                  </a:lnTo>
                  <a:lnTo>
                    <a:pt x="11423" y="451422"/>
                  </a:lnTo>
                  <a:cubicBezTo>
                    <a:pt x="64141" y="193796"/>
                    <a:pt x="292089" y="0"/>
                    <a:pt x="565300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50" name="Freeform 63">
              <a:extLst>
                <a:ext uri="{FF2B5EF4-FFF2-40B4-BE49-F238E27FC236}">
                  <a16:creationId xmlns:a16="http://schemas.microsoft.com/office/drawing/2014/main" id="{19132191-F01A-8B42-8423-A583B760BA0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293771" y="6293274"/>
              <a:ext cx="1130598" cy="564727"/>
            </a:xfrm>
            <a:custGeom>
              <a:avLst/>
              <a:gdLst>
                <a:gd name="connsiteX0" fmla="*/ 565299 w 1130598"/>
                <a:gd name="connsiteY0" fmla="*/ 0 h 564727"/>
                <a:gd name="connsiteX1" fmla="*/ 1119176 w 1130598"/>
                <a:gd name="connsiteY1" fmla="*/ 451422 h 564727"/>
                <a:gd name="connsiteX2" fmla="*/ 1130598 w 1130598"/>
                <a:gd name="connsiteY2" fmla="*/ 564727 h 564727"/>
                <a:gd name="connsiteX3" fmla="*/ 1105221 w 1130598"/>
                <a:gd name="connsiteY3" fmla="*/ 564727 h 564727"/>
                <a:gd name="connsiteX4" fmla="*/ 1094293 w 1130598"/>
                <a:gd name="connsiteY4" fmla="*/ 456328 h 564727"/>
                <a:gd name="connsiteX5" fmla="*/ 565299 w 1130598"/>
                <a:gd name="connsiteY5" fmla="*/ 25186 h 564727"/>
                <a:gd name="connsiteX6" fmla="*/ 36305 w 1130598"/>
                <a:gd name="connsiteY6" fmla="*/ 456328 h 564727"/>
                <a:gd name="connsiteX7" fmla="*/ 25378 w 1130598"/>
                <a:gd name="connsiteY7" fmla="*/ 564727 h 564727"/>
                <a:gd name="connsiteX8" fmla="*/ 0 w 1130598"/>
                <a:gd name="connsiteY8" fmla="*/ 564727 h 564727"/>
                <a:gd name="connsiteX9" fmla="*/ 11422 w 1130598"/>
                <a:gd name="connsiteY9" fmla="*/ 451422 h 564727"/>
                <a:gd name="connsiteX10" fmla="*/ 565299 w 1130598"/>
                <a:gd name="connsiteY10" fmla="*/ 0 h 5647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130598" h="564727">
                  <a:moveTo>
                    <a:pt x="565299" y="0"/>
                  </a:moveTo>
                  <a:cubicBezTo>
                    <a:pt x="838510" y="0"/>
                    <a:pt x="1066458" y="193796"/>
                    <a:pt x="1119176" y="451422"/>
                  </a:cubicBezTo>
                  <a:lnTo>
                    <a:pt x="1130598" y="564727"/>
                  </a:lnTo>
                  <a:lnTo>
                    <a:pt x="1105221" y="564727"/>
                  </a:lnTo>
                  <a:lnTo>
                    <a:pt x="1094293" y="456328"/>
                  </a:lnTo>
                  <a:cubicBezTo>
                    <a:pt x="1043943" y="210276"/>
                    <a:pt x="826236" y="25186"/>
                    <a:pt x="565299" y="25186"/>
                  </a:cubicBezTo>
                  <a:cubicBezTo>
                    <a:pt x="304362" y="25186"/>
                    <a:pt x="86655" y="210276"/>
                    <a:pt x="36305" y="456328"/>
                  </a:cubicBezTo>
                  <a:lnTo>
                    <a:pt x="25378" y="564727"/>
                  </a:lnTo>
                  <a:lnTo>
                    <a:pt x="0" y="564727"/>
                  </a:lnTo>
                  <a:lnTo>
                    <a:pt x="11422" y="451422"/>
                  </a:lnTo>
                  <a:cubicBezTo>
                    <a:pt x="64140" y="193796"/>
                    <a:pt x="292088" y="0"/>
                    <a:pt x="565299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51" name="Freeform 64">
              <a:extLst>
                <a:ext uri="{FF2B5EF4-FFF2-40B4-BE49-F238E27FC236}">
                  <a16:creationId xmlns:a16="http://schemas.microsoft.com/office/drawing/2014/main" id="{9310877A-9146-3E46-B915-B34AF09A16C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56640" y="6295916"/>
              <a:ext cx="535361" cy="562084"/>
            </a:xfrm>
            <a:custGeom>
              <a:avLst/>
              <a:gdLst>
                <a:gd name="connsiteX0" fmla="*/ 535361 w 535361"/>
                <a:gd name="connsiteY0" fmla="*/ 0 h 562084"/>
                <a:gd name="connsiteX1" fmla="*/ 535361 w 535361"/>
                <a:gd name="connsiteY1" fmla="*/ 25186 h 562084"/>
                <a:gd name="connsiteX2" fmla="*/ 469716 w 535361"/>
                <a:gd name="connsiteY2" fmla="*/ 30978 h 562084"/>
                <a:gd name="connsiteX3" fmla="*/ 36305 w 535361"/>
                <a:gd name="connsiteY3" fmla="*/ 453686 h 562084"/>
                <a:gd name="connsiteX4" fmla="*/ 25378 w 535361"/>
                <a:gd name="connsiteY4" fmla="*/ 562084 h 562084"/>
                <a:gd name="connsiteX5" fmla="*/ 0 w 535361"/>
                <a:gd name="connsiteY5" fmla="*/ 562084 h 562084"/>
                <a:gd name="connsiteX6" fmla="*/ 11422 w 535361"/>
                <a:gd name="connsiteY6" fmla="*/ 448780 h 562084"/>
                <a:gd name="connsiteX7" fmla="*/ 465220 w 535361"/>
                <a:gd name="connsiteY7" fmla="*/ 6189 h 5620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35361" h="562084">
                  <a:moveTo>
                    <a:pt x="535361" y="0"/>
                  </a:moveTo>
                  <a:lnTo>
                    <a:pt x="535361" y="25186"/>
                  </a:lnTo>
                  <a:lnTo>
                    <a:pt x="469716" y="30978"/>
                  </a:lnTo>
                  <a:cubicBezTo>
                    <a:pt x="252550" y="69769"/>
                    <a:pt x="80361" y="238391"/>
                    <a:pt x="36305" y="453686"/>
                  </a:cubicBezTo>
                  <a:lnTo>
                    <a:pt x="25378" y="562084"/>
                  </a:lnTo>
                  <a:lnTo>
                    <a:pt x="0" y="562084"/>
                  </a:lnTo>
                  <a:lnTo>
                    <a:pt x="11422" y="448780"/>
                  </a:lnTo>
                  <a:cubicBezTo>
                    <a:pt x="57550" y="223357"/>
                    <a:pt x="237839" y="46805"/>
                    <a:pt x="465220" y="6189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14859692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8AE7871-7E0D-3188-587C-08B48C7271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 descr="Изображение выглядит как текст, снимок экрана, Шрифт, число&#10;&#10;Автоматически созданное описание">
            <a:extLst>
              <a:ext uri="{FF2B5EF4-FFF2-40B4-BE49-F238E27FC236}">
                <a16:creationId xmlns:a16="http://schemas.microsoft.com/office/drawing/2014/main" id="{31F96D48-9A53-570F-757F-6CA03463882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74657" y="5410"/>
            <a:ext cx="7716820" cy="6860876"/>
          </a:xfrm>
        </p:spPr>
      </p:pic>
    </p:spTree>
    <p:extLst>
      <p:ext uri="{BB962C8B-B14F-4D97-AF65-F5344CB8AC3E}">
        <p14:creationId xmlns:p14="http://schemas.microsoft.com/office/powerpoint/2010/main" val="199621527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43BABD8-1CB5-1CE3-A35C-348400C875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ОГЭ </a:t>
            </a:r>
            <a:br>
              <a:rPr lang="ru-RU" dirty="0"/>
            </a:br>
            <a:r>
              <a:rPr lang="ru-RU" dirty="0"/>
              <a:t>задание №9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C85FB1B-D6A9-5947-8BBF-91C1BE5763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5150" y="2160016"/>
            <a:ext cx="8270363" cy="3601212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ru-RU" b="1" dirty="0">
                <a:latin typeface="Times New Roman"/>
                <a:cs typeface="Times New Roman"/>
              </a:rPr>
              <a:t>Среди предложений 14–18 найдите предложение с обособленным обстоятельством. </a:t>
            </a:r>
            <a:endParaRPr lang="ru-RU">
              <a:latin typeface="Times New Roman"/>
              <a:cs typeface="Times New Roman"/>
            </a:endParaRPr>
          </a:p>
          <a:p>
            <a:r>
              <a:rPr lang="ru-RU" dirty="0">
                <a:latin typeface="Times New Roman"/>
                <a:cs typeface="Times New Roman"/>
              </a:rPr>
              <a:t>(14)Но он даже не оглянулся. (15)Я видел, что он узнал меня, но не хотел узнавать человека, которого считал лучшим другом, который предал его, бросив на произвол судьбы. (16)Эта встреча была неприятна ему…</a:t>
            </a:r>
          </a:p>
          <a:p>
            <a:r>
              <a:rPr lang="ru-RU" dirty="0">
                <a:latin typeface="Times New Roman"/>
                <a:cs typeface="Times New Roman"/>
              </a:rPr>
              <a:t>(17)Мне было стыдно. (18)Весь следующий день я думал о Шарике, пытался убедить себя, что не очень виноват в случившемся: куда я мог его тогда взять, ведь я сам не знал, куда мне приткнуться. 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4790681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4EFE82FE-7465-AE46-88DF-34D347E83B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684F56D-3E23-121B-7D7E-72FB91D222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5150" y="770890"/>
            <a:ext cx="10130224" cy="1268984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ru" sz="2800" b="0" dirty="0">
                <a:latin typeface="Calibri"/>
                <a:ea typeface="Calibri"/>
                <a:cs typeface="Calibri"/>
              </a:rPr>
              <a:t>Прочитайте предложение с деепричастным оборотом из рассказа А. П. Чехова «Жалобная книга».                                                                                           </a:t>
            </a:r>
            <a:endParaRPr lang="ru-RU" sz="28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AA33CCD-D6D9-F0A7-A038-F4AE6764BC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5150" y="2160016"/>
            <a:ext cx="10130224" cy="3601212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ru" sz="3200" i="1" dirty="0">
                <a:latin typeface="Times New Roman"/>
                <a:ea typeface="+mn-lt"/>
                <a:cs typeface="+mn-lt"/>
              </a:rPr>
              <a:t>Подъезжая к </a:t>
            </a:r>
            <a:r>
              <a:rPr lang="ru" sz="3200" i="1" err="1">
                <a:latin typeface="Times New Roman"/>
                <a:ea typeface="+mn-lt"/>
                <a:cs typeface="+mn-lt"/>
              </a:rPr>
              <a:t>сией</a:t>
            </a:r>
            <a:r>
              <a:rPr lang="ru" sz="3200" i="1" dirty="0">
                <a:latin typeface="Times New Roman"/>
                <a:ea typeface="+mn-lt"/>
                <a:cs typeface="+mn-lt"/>
              </a:rPr>
              <a:t> станции и глядя на природу в окно, у меня слетела шляпа.</a:t>
            </a:r>
            <a:endParaRPr lang="ru-RU" sz="3200">
              <a:latin typeface="Times New Roman"/>
              <a:cs typeface="Times New Roman"/>
            </a:endParaRPr>
          </a:p>
          <a:p>
            <a:endParaRPr lang="ru" sz="3200" i="1" dirty="0">
              <a:latin typeface="Times New Roman"/>
            </a:endParaRPr>
          </a:p>
          <a:p>
            <a:pPr marL="0" indent="0">
              <a:buNone/>
            </a:pPr>
            <a:endParaRPr lang="ru" sz="3200" i="1" dirty="0">
              <a:latin typeface="Times New Roman"/>
              <a:cs typeface="Times New Roman"/>
            </a:endParaRPr>
          </a:p>
          <a:p>
            <a:pPr marL="0" indent="0">
              <a:buNone/>
            </a:pPr>
            <a:r>
              <a:rPr lang="ru" sz="2800" dirty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/>
                <a:ea typeface="Calibri"/>
                <a:cs typeface="Calibri"/>
              </a:rPr>
              <a:t>Из-за чего фраза выглядит смешной? </a:t>
            </a:r>
            <a:endParaRPr lang="ru" sz="2800" i="1" dirty="0">
              <a:solidFill>
                <a:schemeClr val="accent1">
                  <a:lumMod val="60000"/>
                  <a:lumOff val="40000"/>
                </a:schemeClr>
              </a:solidFill>
              <a:latin typeface="Times New Roman"/>
              <a:cs typeface="Times New Roman"/>
            </a:endParaRPr>
          </a:p>
          <a:p>
            <a:endParaRPr lang="ru-RU" dirty="0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E9EEDFCB-2A3D-724C-808B-F598214AFD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291748" y="0"/>
            <a:ext cx="1900252" cy="6858000"/>
            <a:chOff x="10291748" y="0"/>
            <a:chExt cx="1900252" cy="6858000"/>
          </a:xfrm>
        </p:grpSpPr>
        <p:sp>
          <p:nvSpPr>
            <p:cNvPr id="11" name="Freeform 24">
              <a:extLst>
                <a:ext uri="{FF2B5EF4-FFF2-40B4-BE49-F238E27FC236}">
                  <a16:creationId xmlns:a16="http://schemas.microsoft.com/office/drawing/2014/main" id="{E21EA309-B774-174A-8761-21F785ADEC0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55829" y="809310"/>
              <a:ext cx="536171" cy="1124839"/>
            </a:xfrm>
            <a:custGeom>
              <a:avLst/>
              <a:gdLst>
                <a:gd name="connsiteX0" fmla="*/ 536171 w 536171"/>
                <a:gd name="connsiteY0" fmla="*/ 0 h 1124839"/>
                <a:gd name="connsiteX1" fmla="*/ 536171 w 536171"/>
                <a:gd name="connsiteY1" fmla="*/ 1124839 h 1124839"/>
                <a:gd name="connsiteX2" fmla="*/ 451423 w 536171"/>
                <a:gd name="connsiteY2" fmla="*/ 1116295 h 1124839"/>
                <a:gd name="connsiteX3" fmla="*/ 0 w 536171"/>
                <a:gd name="connsiteY3" fmla="*/ 562419 h 1124839"/>
                <a:gd name="connsiteX4" fmla="*/ 451423 w 536171"/>
                <a:gd name="connsiteY4" fmla="*/ 8543 h 11248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6171" h="1124839">
                  <a:moveTo>
                    <a:pt x="536171" y="0"/>
                  </a:moveTo>
                  <a:lnTo>
                    <a:pt x="536171" y="1124839"/>
                  </a:lnTo>
                  <a:lnTo>
                    <a:pt x="451423" y="1116295"/>
                  </a:lnTo>
                  <a:cubicBezTo>
                    <a:pt x="193797" y="1063577"/>
                    <a:pt x="0" y="835630"/>
                    <a:pt x="0" y="562419"/>
                  </a:cubicBezTo>
                  <a:cubicBezTo>
                    <a:pt x="0" y="289208"/>
                    <a:pt x="193797" y="61261"/>
                    <a:pt x="451423" y="8543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2" name="Freeform 25">
              <a:extLst>
                <a:ext uri="{FF2B5EF4-FFF2-40B4-BE49-F238E27FC236}">
                  <a16:creationId xmlns:a16="http://schemas.microsoft.com/office/drawing/2014/main" id="{BAFC7591-C9A8-C74C-AC5D-4D68233A078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291748" y="0"/>
              <a:ext cx="1130725" cy="565362"/>
            </a:xfrm>
            <a:custGeom>
              <a:avLst/>
              <a:gdLst>
                <a:gd name="connsiteX0" fmla="*/ 0 w 1130725"/>
                <a:gd name="connsiteY0" fmla="*/ 0 h 565362"/>
                <a:gd name="connsiteX1" fmla="*/ 25420 w 1130725"/>
                <a:gd name="connsiteY1" fmla="*/ 0 h 565362"/>
                <a:gd name="connsiteX2" fmla="*/ 36369 w 1130725"/>
                <a:gd name="connsiteY2" fmla="*/ 108609 h 565362"/>
                <a:gd name="connsiteX3" fmla="*/ 565363 w 1130725"/>
                <a:gd name="connsiteY3" fmla="*/ 539750 h 565362"/>
                <a:gd name="connsiteX4" fmla="*/ 1094356 w 1130725"/>
                <a:gd name="connsiteY4" fmla="*/ 108609 h 565362"/>
                <a:gd name="connsiteX5" fmla="*/ 1105305 w 1130725"/>
                <a:gd name="connsiteY5" fmla="*/ 0 h 565362"/>
                <a:gd name="connsiteX6" fmla="*/ 1130725 w 1130725"/>
                <a:gd name="connsiteY6" fmla="*/ 0 h 565362"/>
                <a:gd name="connsiteX7" fmla="*/ 565363 w 1130725"/>
                <a:gd name="connsiteY7" fmla="*/ 565362 h 565362"/>
                <a:gd name="connsiteX8" fmla="*/ 0 w 1130725"/>
                <a:gd name="connsiteY8" fmla="*/ 0 h 5653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130725" h="565362">
                  <a:moveTo>
                    <a:pt x="0" y="0"/>
                  </a:moveTo>
                  <a:lnTo>
                    <a:pt x="25420" y="0"/>
                  </a:lnTo>
                  <a:lnTo>
                    <a:pt x="36369" y="108609"/>
                  </a:lnTo>
                  <a:cubicBezTo>
                    <a:pt x="86718" y="354660"/>
                    <a:pt x="304425" y="539750"/>
                    <a:pt x="565363" y="539750"/>
                  </a:cubicBezTo>
                  <a:cubicBezTo>
                    <a:pt x="826300" y="539750"/>
                    <a:pt x="1044007" y="354660"/>
                    <a:pt x="1094356" y="108609"/>
                  </a:cubicBezTo>
                  <a:lnTo>
                    <a:pt x="1105305" y="0"/>
                  </a:lnTo>
                  <a:lnTo>
                    <a:pt x="1130725" y="0"/>
                  </a:lnTo>
                  <a:cubicBezTo>
                    <a:pt x="1130725" y="312241"/>
                    <a:pt x="877604" y="565362"/>
                    <a:pt x="565363" y="565362"/>
                  </a:cubicBezTo>
                  <a:cubicBezTo>
                    <a:pt x="253121" y="565362"/>
                    <a:pt x="0" y="312241"/>
                    <a:pt x="0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3" name="Freeform 26">
              <a:extLst>
                <a:ext uri="{FF2B5EF4-FFF2-40B4-BE49-F238E27FC236}">
                  <a16:creationId xmlns:a16="http://schemas.microsoft.com/office/drawing/2014/main" id="{EF809621-1BDA-164A-AF8F-B4387D7F59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56578" y="0"/>
              <a:ext cx="535422" cy="562344"/>
            </a:xfrm>
            <a:custGeom>
              <a:avLst/>
              <a:gdLst>
                <a:gd name="connsiteX0" fmla="*/ 0 w 535422"/>
                <a:gd name="connsiteY0" fmla="*/ 0 h 562344"/>
                <a:gd name="connsiteX1" fmla="*/ 25421 w 535422"/>
                <a:gd name="connsiteY1" fmla="*/ 0 h 562344"/>
                <a:gd name="connsiteX2" fmla="*/ 36370 w 535422"/>
                <a:gd name="connsiteY2" fmla="*/ 108609 h 562344"/>
                <a:gd name="connsiteX3" fmla="*/ 469781 w 535422"/>
                <a:gd name="connsiteY3" fmla="*/ 531316 h 562344"/>
                <a:gd name="connsiteX4" fmla="*/ 535422 w 535422"/>
                <a:gd name="connsiteY4" fmla="*/ 537108 h 562344"/>
                <a:gd name="connsiteX5" fmla="*/ 535422 w 535422"/>
                <a:gd name="connsiteY5" fmla="*/ 562344 h 562344"/>
                <a:gd name="connsiteX6" fmla="*/ 451424 w 535422"/>
                <a:gd name="connsiteY6" fmla="*/ 553876 h 562344"/>
                <a:gd name="connsiteX7" fmla="*/ 0 w 535422"/>
                <a:gd name="connsiteY7" fmla="*/ 0 h 56234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35422" h="562344">
                  <a:moveTo>
                    <a:pt x="0" y="0"/>
                  </a:moveTo>
                  <a:lnTo>
                    <a:pt x="25421" y="0"/>
                  </a:lnTo>
                  <a:lnTo>
                    <a:pt x="36370" y="108609"/>
                  </a:lnTo>
                  <a:cubicBezTo>
                    <a:pt x="80425" y="323904"/>
                    <a:pt x="252614" y="492525"/>
                    <a:pt x="469781" y="531316"/>
                  </a:cubicBezTo>
                  <a:lnTo>
                    <a:pt x="535422" y="537108"/>
                  </a:lnTo>
                  <a:lnTo>
                    <a:pt x="535422" y="562344"/>
                  </a:lnTo>
                  <a:lnTo>
                    <a:pt x="451424" y="553876"/>
                  </a:lnTo>
                  <a:cubicBezTo>
                    <a:pt x="193797" y="501158"/>
                    <a:pt x="0" y="273211"/>
                    <a:pt x="0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4" name="Freeform 27">
              <a:extLst>
                <a:ext uri="{FF2B5EF4-FFF2-40B4-BE49-F238E27FC236}">
                  <a16:creationId xmlns:a16="http://schemas.microsoft.com/office/drawing/2014/main" id="{1BB770FA-A215-4145-99DD-A80F3522232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56578" y="2181112"/>
              <a:ext cx="535422" cy="1124687"/>
            </a:xfrm>
            <a:custGeom>
              <a:avLst/>
              <a:gdLst>
                <a:gd name="connsiteX0" fmla="*/ 535422 w 535422"/>
                <a:gd name="connsiteY0" fmla="*/ 0 h 1124687"/>
                <a:gd name="connsiteX1" fmla="*/ 535422 w 535422"/>
                <a:gd name="connsiteY1" fmla="*/ 25186 h 1124687"/>
                <a:gd name="connsiteX2" fmla="*/ 456541 w 535422"/>
                <a:gd name="connsiteY2" fmla="*/ 33138 h 1124687"/>
                <a:gd name="connsiteX3" fmla="*/ 25399 w 535422"/>
                <a:gd name="connsiteY3" fmla="*/ 562130 h 1124687"/>
                <a:gd name="connsiteX4" fmla="*/ 456541 w 535422"/>
                <a:gd name="connsiteY4" fmla="*/ 1091123 h 1124687"/>
                <a:gd name="connsiteX5" fmla="*/ 535422 w 535422"/>
                <a:gd name="connsiteY5" fmla="*/ 1099075 h 1124687"/>
                <a:gd name="connsiteX6" fmla="*/ 535422 w 535422"/>
                <a:gd name="connsiteY6" fmla="*/ 1124687 h 1124687"/>
                <a:gd name="connsiteX7" fmla="*/ 451423 w 535422"/>
                <a:gd name="connsiteY7" fmla="*/ 1116219 h 1124687"/>
                <a:gd name="connsiteX8" fmla="*/ 0 w 535422"/>
                <a:gd name="connsiteY8" fmla="*/ 562343 h 1124687"/>
                <a:gd name="connsiteX9" fmla="*/ 451423 w 535422"/>
                <a:gd name="connsiteY9" fmla="*/ 8468 h 11246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535422" h="1124687">
                  <a:moveTo>
                    <a:pt x="535422" y="0"/>
                  </a:moveTo>
                  <a:lnTo>
                    <a:pt x="535422" y="25186"/>
                  </a:lnTo>
                  <a:lnTo>
                    <a:pt x="456541" y="33138"/>
                  </a:lnTo>
                  <a:cubicBezTo>
                    <a:pt x="210489" y="83487"/>
                    <a:pt x="25399" y="301194"/>
                    <a:pt x="25399" y="562130"/>
                  </a:cubicBezTo>
                  <a:cubicBezTo>
                    <a:pt x="25399" y="823067"/>
                    <a:pt x="210489" y="1040774"/>
                    <a:pt x="456541" y="1091123"/>
                  </a:cubicBezTo>
                  <a:lnTo>
                    <a:pt x="535422" y="1099075"/>
                  </a:lnTo>
                  <a:lnTo>
                    <a:pt x="535422" y="1124687"/>
                  </a:lnTo>
                  <a:lnTo>
                    <a:pt x="451423" y="1116219"/>
                  </a:lnTo>
                  <a:cubicBezTo>
                    <a:pt x="193797" y="1063501"/>
                    <a:pt x="0" y="835554"/>
                    <a:pt x="0" y="562343"/>
                  </a:cubicBezTo>
                  <a:cubicBezTo>
                    <a:pt x="0" y="289132"/>
                    <a:pt x="193797" y="61185"/>
                    <a:pt x="451423" y="846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5" name="Freeform 29">
              <a:extLst>
                <a:ext uri="{FF2B5EF4-FFF2-40B4-BE49-F238E27FC236}">
                  <a16:creationId xmlns:a16="http://schemas.microsoft.com/office/drawing/2014/main" id="{219FDC8D-2EFE-F143-88AB-B53BDF84E1D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56578" y="3552837"/>
              <a:ext cx="535422" cy="1124688"/>
            </a:xfrm>
            <a:custGeom>
              <a:avLst/>
              <a:gdLst>
                <a:gd name="connsiteX0" fmla="*/ 535422 w 535422"/>
                <a:gd name="connsiteY0" fmla="*/ 0 h 1124688"/>
                <a:gd name="connsiteX1" fmla="*/ 535422 w 535422"/>
                <a:gd name="connsiteY1" fmla="*/ 25186 h 1124688"/>
                <a:gd name="connsiteX2" fmla="*/ 456541 w 535422"/>
                <a:gd name="connsiteY2" fmla="*/ 33138 h 1124688"/>
                <a:gd name="connsiteX3" fmla="*/ 25399 w 535422"/>
                <a:gd name="connsiteY3" fmla="*/ 562131 h 1124688"/>
                <a:gd name="connsiteX4" fmla="*/ 456541 w 535422"/>
                <a:gd name="connsiteY4" fmla="*/ 1091124 h 1124688"/>
                <a:gd name="connsiteX5" fmla="*/ 535422 w 535422"/>
                <a:gd name="connsiteY5" fmla="*/ 1099076 h 1124688"/>
                <a:gd name="connsiteX6" fmla="*/ 535422 w 535422"/>
                <a:gd name="connsiteY6" fmla="*/ 1124688 h 1124688"/>
                <a:gd name="connsiteX7" fmla="*/ 451423 w 535422"/>
                <a:gd name="connsiteY7" fmla="*/ 1116220 h 1124688"/>
                <a:gd name="connsiteX8" fmla="*/ 0 w 535422"/>
                <a:gd name="connsiteY8" fmla="*/ 562344 h 1124688"/>
                <a:gd name="connsiteX9" fmla="*/ 451423 w 535422"/>
                <a:gd name="connsiteY9" fmla="*/ 8468 h 11246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535422" h="1124688">
                  <a:moveTo>
                    <a:pt x="535422" y="0"/>
                  </a:moveTo>
                  <a:lnTo>
                    <a:pt x="535422" y="25186"/>
                  </a:lnTo>
                  <a:lnTo>
                    <a:pt x="456541" y="33138"/>
                  </a:lnTo>
                  <a:cubicBezTo>
                    <a:pt x="210489" y="83488"/>
                    <a:pt x="25399" y="301195"/>
                    <a:pt x="25399" y="562131"/>
                  </a:cubicBezTo>
                  <a:cubicBezTo>
                    <a:pt x="25399" y="823068"/>
                    <a:pt x="210489" y="1040775"/>
                    <a:pt x="456541" y="1091124"/>
                  </a:cubicBezTo>
                  <a:lnTo>
                    <a:pt x="535422" y="1099076"/>
                  </a:lnTo>
                  <a:lnTo>
                    <a:pt x="535422" y="1124688"/>
                  </a:lnTo>
                  <a:lnTo>
                    <a:pt x="451423" y="1116220"/>
                  </a:lnTo>
                  <a:cubicBezTo>
                    <a:pt x="193797" y="1063502"/>
                    <a:pt x="0" y="835555"/>
                    <a:pt x="0" y="562344"/>
                  </a:cubicBezTo>
                  <a:cubicBezTo>
                    <a:pt x="0" y="289133"/>
                    <a:pt x="193797" y="61186"/>
                    <a:pt x="451423" y="846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6" name="Freeform 30">
              <a:extLst>
                <a:ext uri="{FF2B5EF4-FFF2-40B4-BE49-F238E27FC236}">
                  <a16:creationId xmlns:a16="http://schemas.microsoft.com/office/drawing/2014/main" id="{EB93DBCE-E7A6-BE4D-8D07-3D07913D936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56642" y="6295916"/>
              <a:ext cx="535358" cy="562084"/>
            </a:xfrm>
            <a:custGeom>
              <a:avLst/>
              <a:gdLst>
                <a:gd name="connsiteX0" fmla="*/ 535358 w 535358"/>
                <a:gd name="connsiteY0" fmla="*/ 0 h 562084"/>
                <a:gd name="connsiteX1" fmla="*/ 535358 w 535358"/>
                <a:gd name="connsiteY1" fmla="*/ 25186 h 562084"/>
                <a:gd name="connsiteX2" fmla="*/ 469717 w 535358"/>
                <a:gd name="connsiteY2" fmla="*/ 30978 h 562084"/>
                <a:gd name="connsiteX3" fmla="*/ 36306 w 535358"/>
                <a:gd name="connsiteY3" fmla="*/ 453686 h 562084"/>
                <a:gd name="connsiteX4" fmla="*/ 25378 w 535358"/>
                <a:gd name="connsiteY4" fmla="*/ 562084 h 562084"/>
                <a:gd name="connsiteX5" fmla="*/ 0 w 535358"/>
                <a:gd name="connsiteY5" fmla="*/ 562084 h 562084"/>
                <a:gd name="connsiteX6" fmla="*/ 11423 w 535358"/>
                <a:gd name="connsiteY6" fmla="*/ 448780 h 562084"/>
                <a:gd name="connsiteX7" fmla="*/ 465221 w 535358"/>
                <a:gd name="connsiteY7" fmla="*/ 6189 h 5620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35358" h="562084">
                  <a:moveTo>
                    <a:pt x="535358" y="0"/>
                  </a:moveTo>
                  <a:lnTo>
                    <a:pt x="535358" y="25186"/>
                  </a:lnTo>
                  <a:lnTo>
                    <a:pt x="469717" y="30978"/>
                  </a:lnTo>
                  <a:cubicBezTo>
                    <a:pt x="252550" y="69769"/>
                    <a:pt x="80361" y="238391"/>
                    <a:pt x="36306" y="453686"/>
                  </a:cubicBezTo>
                  <a:lnTo>
                    <a:pt x="25378" y="562084"/>
                  </a:lnTo>
                  <a:lnTo>
                    <a:pt x="0" y="562084"/>
                  </a:lnTo>
                  <a:lnTo>
                    <a:pt x="11423" y="448780"/>
                  </a:lnTo>
                  <a:cubicBezTo>
                    <a:pt x="57551" y="223357"/>
                    <a:pt x="237840" y="46805"/>
                    <a:pt x="465221" y="6189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8C393749-7AE6-1341-8D2D-3F0369850FF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65150" y="6087110"/>
            <a:ext cx="11058344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0730451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4EFE82FE-7465-AE46-88DF-34D347E83B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D7F3202-CA40-F578-E89F-811E0DE833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5150" y="770890"/>
            <a:ext cx="5066001" cy="1268984"/>
          </a:xfrm>
        </p:spPr>
        <p:txBody>
          <a:bodyPr>
            <a:normAutofit fontScale="90000"/>
          </a:bodyPr>
          <a:lstStyle/>
          <a:p>
            <a:r>
              <a:rPr lang="ru-RU" sz="2800" b="0" dirty="0">
                <a:solidFill>
                  <a:srgbClr val="C00000"/>
                </a:solidFill>
                <a:latin typeface="Times New Roman"/>
                <a:ea typeface="+mj-lt"/>
                <a:cs typeface="+mj-lt"/>
              </a:rPr>
              <a:t>Правильно:</a:t>
            </a:r>
            <a:r>
              <a:rPr lang="ru-RU" sz="2800" b="0" dirty="0">
                <a:solidFill>
                  <a:schemeClr val="accent1">
                    <a:lumMod val="40000"/>
                    <a:lumOff val="60000"/>
                  </a:schemeClr>
                </a:solidFill>
                <a:latin typeface="Times New Roman"/>
                <a:ea typeface="+mj-lt"/>
                <a:cs typeface="+mj-lt"/>
              </a:rPr>
              <a:t> Подъезжая к станции и глядя на природу в окно, я потерял шляпу.</a:t>
            </a:r>
            <a:endParaRPr lang="ru-RU" sz="2800" dirty="0">
              <a:solidFill>
                <a:schemeClr val="accent1">
                  <a:lumMod val="40000"/>
                  <a:lumOff val="60000"/>
                </a:schemeClr>
              </a:solidFill>
              <a:latin typeface="Times New Roman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073E555-6D86-249F-4E89-E40959B7C3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5150" y="2160016"/>
            <a:ext cx="5066001" cy="3601212"/>
          </a:xfrm>
        </p:spPr>
        <p:txBody>
          <a:bodyPr vert="horz" lIns="91440" tIns="45720" rIns="91440" bIns="45720" rtlCol="0" anchor="t"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ru" sz="2000" dirty="0">
                <a:latin typeface="Times New Roman"/>
                <a:ea typeface="+mn-lt"/>
                <a:cs typeface="+mn-lt"/>
              </a:rPr>
              <a:t>Шляпа, конечно же, не могла сама подъезжать к станции и глядеть в окно.  Подъезжал и глядел кто-то, у кого слетела шляпа.                                                    …</a:t>
            </a:r>
            <a:endParaRPr lang="ru-RU" sz="2000" dirty="0">
              <a:latin typeface="Times New Roman"/>
              <a:ea typeface="+mn-lt"/>
              <a:cs typeface="Times New Roman"/>
            </a:endParaRPr>
          </a:p>
          <a:p>
            <a:pPr>
              <a:lnSpc>
                <a:spcPct val="90000"/>
              </a:lnSpc>
            </a:pPr>
            <a:r>
              <a:rPr lang="ru" sz="2000" dirty="0">
                <a:latin typeface="Times New Roman"/>
                <a:ea typeface="+mn-lt"/>
                <a:cs typeface="+mn-lt"/>
              </a:rPr>
              <a:t>А. П. Чехов этой фразой дает понять, что запись сделал человек необразованный, плохо знающий русский язык.</a:t>
            </a:r>
            <a:endParaRPr lang="ru-RU" sz="2000">
              <a:latin typeface="Times New Roman"/>
              <a:cs typeface="Times New Roman"/>
            </a:endParaRPr>
          </a:p>
          <a:p>
            <a:pPr>
              <a:lnSpc>
                <a:spcPct val="90000"/>
              </a:lnSpc>
            </a:pPr>
            <a:r>
              <a:rPr lang="ru" sz="2000" dirty="0">
                <a:latin typeface="Times New Roman"/>
                <a:ea typeface="Calibri"/>
                <a:cs typeface="Calibri"/>
              </a:rPr>
              <a:t>Герой Чехова, сочинивший нелепое предложение про шляпу, подъезжавшую к станции, не учел одного очень важного правила. Какого? </a:t>
            </a:r>
            <a:r>
              <a:rPr lang="ru" sz="2000" dirty="0">
                <a:latin typeface="Calibri"/>
                <a:ea typeface="Calibri"/>
                <a:cs typeface="Calibri"/>
              </a:rPr>
              <a:t>                                    </a:t>
            </a:r>
            <a:endParaRPr lang="ru-RU" sz="2000" dirty="0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B1DA2280-4367-9844-92C8-D662486FBCF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65150" y="6087110"/>
            <a:ext cx="5066001" cy="0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2" name="Group 11">
            <a:extLst>
              <a:ext uri="{FF2B5EF4-FFF2-40B4-BE49-F238E27FC236}">
                <a16:creationId xmlns:a16="http://schemas.microsoft.com/office/drawing/2014/main" id="{1A9C303F-3A73-E440-923C-BAAF3176C6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6203145" y="0"/>
            <a:ext cx="5988856" cy="6858001"/>
            <a:chOff x="6203145" y="0"/>
            <a:chExt cx="5988856" cy="6858001"/>
          </a:xfrm>
        </p:grpSpPr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7B205DF0-BAE6-CF47-ABF8-A3266C7119E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567228" y="806366"/>
              <a:ext cx="1130725" cy="113072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Freeform 27">
              <a:extLst>
                <a:ext uri="{FF2B5EF4-FFF2-40B4-BE49-F238E27FC236}">
                  <a16:creationId xmlns:a16="http://schemas.microsoft.com/office/drawing/2014/main" id="{30B64E66-F59E-9A4E-8CD3-2C62007DE4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0093" y="6292426"/>
              <a:ext cx="1130724" cy="565575"/>
            </a:xfrm>
            <a:custGeom>
              <a:avLst/>
              <a:gdLst>
                <a:gd name="connsiteX0" fmla="*/ 565362 w 1130724"/>
                <a:gd name="connsiteY0" fmla="*/ 0 h 565575"/>
                <a:gd name="connsiteX1" fmla="*/ 1130724 w 1130724"/>
                <a:gd name="connsiteY1" fmla="*/ 565362 h 565575"/>
                <a:gd name="connsiteX2" fmla="*/ 1130703 w 1130724"/>
                <a:gd name="connsiteY2" fmla="*/ 565575 h 565575"/>
                <a:gd name="connsiteX3" fmla="*/ 22 w 1130724"/>
                <a:gd name="connsiteY3" fmla="*/ 565575 h 565575"/>
                <a:gd name="connsiteX4" fmla="*/ 0 w 1130724"/>
                <a:gd name="connsiteY4" fmla="*/ 565362 h 565575"/>
                <a:gd name="connsiteX5" fmla="*/ 565362 w 1130724"/>
                <a:gd name="connsiteY5" fmla="*/ 0 h 565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30724" h="565575">
                  <a:moveTo>
                    <a:pt x="565362" y="0"/>
                  </a:moveTo>
                  <a:cubicBezTo>
                    <a:pt x="877603" y="0"/>
                    <a:pt x="1130724" y="253121"/>
                    <a:pt x="1130724" y="565362"/>
                  </a:cubicBezTo>
                  <a:lnTo>
                    <a:pt x="1130703" y="565575"/>
                  </a:lnTo>
                  <a:lnTo>
                    <a:pt x="22" y="565575"/>
                  </a:lnTo>
                  <a:lnTo>
                    <a:pt x="0" y="565362"/>
                  </a:lnTo>
                  <a:cubicBezTo>
                    <a:pt x="0" y="253121"/>
                    <a:pt x="253121" y="0"/>
                    <a:pt x="565362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4669C99C-C50F-2A47-9BA2-EA4B62AD2CA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0093" y="3549396"/>
              <a:ext cx="1130725" cy="113072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FA2CE447-6B57-FC41-89F1-971B2338D25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0093" y="2177881"/>
              <a:ext cx="1130725" cy="113072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Freeform 30">
              <a:extLst>
                <a:ext uri="{FF2B5EF4-FFF2-40B4-BE49-F238E27FC236}">
                  <a16:creationId xmlns:a16="http://schemas.microsoft.com/office/drawing/2014/main" id="{3F8C4B96-43F0-6448-90E8-4949AC2F289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0092" y="0"/>
              <a:ext cx="1130726" cy="565576"/>
            </a:xfrm>
            <a:custGeom>
              <a:avLst/>
              <a:gdLst>
                <a:gd name="connsiteX0" fmla="*/ 22 w 1130726"/>
                <a:gd name="connsiteY0" fmla="*/ 0 h 565576"/>
                <a:gd name="connsiteX1" fmla="*/ 1130704 w 1130726"/>
                <a:gd name="connsiteY1" fmla="*/ 0 h 565576"/>
                <a:gd name="connsiteX2" fmla="*/ 1130726 w 1130726"/>
                <a:gd name="connsiteY2" fmla="*/ 214 h 565576"/>
                <a:gd name="connsiteX3" fmla="*/ 565363 w 1130726"/>
                <a:gd name="connsiteY3" fmla="*/ 565576 h 565576"/>
                <a:gd name="connsiteX4" fmla="*/ 0 w 1130726"/>
                <a:gd name="connsiteY4" fmla="*/ 214 h 5655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6" h="565576">
                  <a:moveTo>
                    <a:pt x="22" y="0"/>
                  </a:moveTo>
                  <a:lnTo>
                    <a:pt x="1130704" y="0"/>
                  </a:lnTo>
                  <a:lnTo>
                    <a:pt x="1130726" y="214"/>
                  </a:lnTo>
                  <a:cubicBezTo>
                    <a:pt x="1130726" y="312455"/>
                    <a:pt x="877604" y="565576"/>
                    <a:pt x="565363" y="565576"/>
                  </a:cubicBezTo>
                  <a:cubicBezTo>
                    <a:pt x="253122" y="565576"/>
                    <a:pt x="0" y="312455"/>
                    <a:pt x="0" y="214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8" name="Oval 17">
              <a:extLst>
                <a:ext uri="{FF2B5EF4-FFF2-40B4-BE49-F238E27FC236}">
                  <a16:creationId xmlns:a16="http://schemas.microsoft.com/office/drawing/2014/main" id="{978F21E1-A886-E449-BF38-C9AD29BDB7B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292959" y="4920911"/>
              <a:ext cx="1130725" cy="113072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Freeform 32">
              <a:extLst>
                <a:ext uri="{FF2B5EF4-FFF2-40B4-BE49-F238E27FC236}">
                  <a16:creationId xmlns:a16="http://schemas.microsoft.com/office/drawing/2014/main" id="{59A063CA-8B5F-6347-8A9F-3802824D9C4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55828" y="4923855"/>
              <a:ext cx="536172" cy="1124839"/>
            </a:xfrm>
            <a:custGeom>
              <a:avLst/>
              <a:gdLst>
                <a:gd name="connsiteX0" fmla="*/ 536172 w 536172"/>
                <a:gd name="connsiteY0" fmla="*/ 0 h 1124839"/>
                <a:gd name="connsiteX1" fmla="*/ 536172 w 536172"/>
                <a:gd name="connsiteY1" fmla="*/ 1124839 h 1124839"/>
                <a:gd name="connsiteX2" fmla="*/ 451423 w 536172"/>
                <a:gd name="connsiteY2" fmla="*/ 1116295 h 1124839"/>
                <a:gd name="connsiteX3" fmla="*/ 0 w 536172"/>
                <a:gd name="connsiteY3" fmla="*/ 562419 h 1124839"/>
                <a:gd name="connsiteX4" fmla="*/ 451423 w 536172"/>
                <a:gd name="connsiteY4" fmla="*/ 8543 h 11248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6172" h="1124839">
                  <a:moveTo>
                    <a:pt x="536172" y="0"/>
                  </a:moveTo>
                  <a:lnTo>
                    <a:pt x="536172" y="1124839"/>
                  </a:lnTo>
                  <a:lnTo>
                    <a:pt x="451423" y="1116295"/>
                  </a:lnTo>
                  <a:cubicBezTo>
                    <a:pt x="193797" y="1063577"/>
                    <a:pt x="0" y="835630"/>
                    <a:pt x="0" y="562419"/>
                  </a:cubicBezTo>
                  <a:cubicBezTo>
                    <a:pt x="0" y="289208"/>
                    <a:pt x="193797" y="61261"/>
                    <a:pt x="451423" y="8543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0" name="Freeform 48">
              <a:extLst>
                <a:ext uri="{FF2B5EF4-FFF2-40B4-BE49-F238E27FC236}">
                  <a16:creationId xmlns:a16="http://schemas.microsoft.com/office/drawing/2014/main" id="{FBD0F012-879A-5849-A7F8-00E9C54BAB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3147" y="0"/>
              <a:ext cx="1130725" cy="565362"/>
            </a:xfrm>
            <a:custGeom>
              <a:avLst/>
              <a:gdLst>
                <a:gd name="connsiteX0" fmla="*/ 0 w 1130725"/>
                <a:gd name="connsiteY0" fmla="*/ 0 h 565362"/>
                <a:gd name="connsiteX1" fmla="*/ 25420 w 1130725"/>
                <a:gd name="connsiteY1" fmla="*/ 0 h 565362"/>
                <a:gd name="connsiteX2" fmla="*/ 36369 w 1130725"/>
                <a:gd name="connsiteY2" fmla="*/ 108609 h 565362"/>
                <a:gd name="connsiteX3" fmla="*/ 565363 w 1130725"/>
                <a:gd name="connsiteY3" fmla="*/ 539750 h 565362"/>
                <a:gd name="connsiteX4" fmla="*/ 1094356 w 1130725"/>
                <a:gd name="connsiteY4" fmla="*/ 108609 h 565362"/>
                <a:gd name="connsiteX5" fmla="*/ 1105305 w 1130725"/>
                <a:gd name="connsiteY5" fmla="*/ 0 h 565362"/>
                <a:gd name="connsiteX6" fmla="*/ 1130725 w 1130725"/>
                <a:gd name="connsiteY6" fmla="*/ 0 h 565362"/>
                <a:gd name="connsiteX7" fmla="*/ 565363 w 1130725"/>
                <a:gd name="connsiteY7" fmla="*/ 565362 h 565362"/>
                <a:gd name="connsiteX8" fmla="*/ 0 w 1130725"/>
                <a:gd name="connsiteY8" fmla="*/ 0 h 5653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130725" h="565362">
                  <a:moveTo>
                    <a:pt x="0" y="0"/>
                  </a:moveTo>
                  <a:lnTo>
                    <a:pt x="25420" y="0"/>
                  </a:lnTo>
                  <a:lnTo>
                    <a:pt x="36369" y="108609"/>
                  </a:lnTo>
                  <a:cubicBezTo>
                    <a:pt x="86718" y="354660"/>
                    <a:pt x="304425" y="539750"/>
                    <a:pt x="565363" y="539750"/>
                  </a:cubicBezTo>
                  <a:cubicBezTo>
                    <a:pt x="826300" y="539750"/>
                    <a:pt x="1044007" y="354660"/>
                    <a:pt x="1094356" y="108609"/>
                  </a:cubicBezTo>
                  <a:lnTo>
                    <a:pt x="1105305" y="0"/>
                  </a:lnTo>
                  <a:lnTo>
                    <a:pt x="1130725" y="0"/>
                  </a:lnTo>
                  <a:cubicBezTo>
                    <a:pt x="1130725" y="312241"/>
                    <a:pt x="877604" y="565362"/>
                    <a:pt x="565363" y="565362"/>
                  </a:cubicBezTo>
                  <a:cubicBezTo>
                    <a:pt x="253121" y="565362"/>
                    <a:pt x="0" y="312241"/>
                    <a:pt x="0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1" name="Freeform 49">
              <a:extLst>
                <a:ext uri="{FF2B5EF4-FFF2-40B4-BE49-F238E27FC236}">
                  <a16:creationId xmlns:a16="http://schemas.microsoft.com/office/drawing/2014/main" id="{E67EA7D6-BAF0-E749-AE45-8979B3AE886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567976" y="0"/>
              <a:ext cx="1130726" cy="565362"/>
            </a:xfrm>
            <a:custGeom>
              <a:avLst/>
              <a:gdLst>
                <a:gd name="connsiteX0" fmla="*/ 0 w 1130726"/>
                <a:gd name="connsiteY0" fmla="*/ 0 h 565362"/>
                <a:gd name="connsiteX1" fmla="*/ 25421 w 1130726"/>
                <a:gd name="connsiteY1" fmla="*/ 0 h 565362"/>
                <a:gd name="connsiteX2" fmla="*/ 36370 w 1130726"/>
                <a:gd name="connsiteY2" fmla="*/ 108609 h 565362"/>
                <a:gd name="connsiteX3" fmla="*/ 565364 w 1130726"/>
                <a:gd name="connsiteY3" fmla="*/ 539750 h 565362"/>
                <a:gd name="connsiteX4" fmla="*/ 1094357 w 1130726"/>
                <a:gd name="connsiteY4" fmla="*/ 108609 h 565362"/>
                <a:gd name="connsiteX5" fmla="*/ 1105306 w 1130726"/>
                <a:gd name="connsiteY5" fmla="*/ 0 h 565362"/>
                <a:gd name="connsiteX6" fmla="*/ 1130726 w 1130726"/>
                <a:gd name="connsiteY6" fmla="*/ 0 h 565362"/>
                <a:gd name="connsiteX7" fmla="*/ 565364 w 1130726"/>
                <a:gd name="connsiteY7" fmla="*/ 565362 h 565362"/>
                <a:gd name="connsiteX8" fmla="*/ 0 w 1130726"/>
                <a:gd name="connsiteY8" fmla="*/ 0 h 5653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130726" h="565362">
                  <a:moveTo>
                    <a:pt x="0" y="0"/>
                  </a:moveTo>
                  <a:lnTo>
                    <a:pt x="25421" y="0"/>
                  </a:lnTo>
                  <a:lnTo>
                    <a:pt x="36370" y="108609"/>
                  </a:lnTo>
                  <a:cubicBezTo>
                    <a:pt x="86719" y="354660"/>
                    <a:pt x="304426" y="539750"/>
                    <a:pt x="565364" y="539750"/>
                  </a:cubicBezTo>
                  <a:cubicBezTo>
                    <a:pt x="826301" y="539750"/>
                    <a:pt x="1044008" y="354660"/>
                    <a:pt x="1094357" y="108609"/>
                  </a:cubicBezTo>
                  <a:lnTo>
                    <a:pt x="1105306" y="0"/>
                  </a:lnTo>
                  <a:lnTo>
                    <a:pt x="1130726" y="0"/>
                  </a:lnTo>
                  <a:cubicBezTo>
                    <a:pt x="1130726" y="312241"/>
                    <a:pt x="877604" y="565362"/>
                    <a:pt x="565364" y="565362"/>
                  </a:cubicBezTo>
                  <a:cubicBezTo>
                    <a:pt x="253123" y="565362"/>
                    <a:pt x="0" y="312241"/>
                    <a:pt x="0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2" name="Freeform 50">
              <a:extLst>
                <a:ext uri="{FF2B5EF4-FFF2-40B4-BE49-F238E27FC236}">
                  <a16:creationId xmlns:a16="http://schemas.microsoft.com/office/drawing/2014/main" id="{D20805D5-8675-4847-ACD6-15C16DC76D6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293707" y="0"/>
              <a:ext cx="1130726" cy="565362"/>
            </a:xfrm>
            <a:custGeom>
              <a:avLst/>
              <a:gdLst>
                <a:gd name="connsiteX0" fmla="*/ 0 w 1130726"/>
                <a:gd name="connsiteY0" fmla="*/ 0 h 565362"/>
                <a:gd name="connsiteX1" fmla="*/ 25421 w 1130726"/>
                <a:gd name="connsiteY1" fmla="*/ 0 h 565362"/>
                <a:gd name="connsiteX2" fmla="*/ 36369 w 1130726"/>
                <a:gd name="connsiteY2" fmla="*/ 108609 h 565362"/>
                <a:gd name="connsiteX3" fmla="*/ 565363 w 1130726"/>
                <a:gd name="connsiteY3" fmla="*/ 539750 h 565362"/>
                <a:gd name="connsiteX4" fmla="*/ 1094357 w 1130726"/>
                <a:gd name="connsiteY4" fmla="*/ 108609 h 565362"/>
                <a:gd name="connsiteX5" fmla="*/ 1105306 w 1130726"/>
                <a:gd name="connsiteY5" fmla="*/ 0 h 565362"/>
                <a:gd name="connsiteX6" fmla="*/ 1130726 w 1130726"/>
                <a:gd name="connsiteY6" fmla="*/ 0 h 565362"/>
                <a:gd name="connsiteX7" fmla="*/ 565363 w 1130726"/>
                <a:gd name="connsiteY7" fmla="*/ 565362 h 565362"/>
                <a:gd name="connsiteX8" fmla="*/ 0 w 1130726"/>
                <a:gd name="connsiteY8" fmla="*/ 0 h 5653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130726" h="565362">
                  <a:moveTo>
                    <a:pt x="0" y="0"/>
                  </a:moveTo>
                  <a:lnTo>
                    <a:pt x="25421" y="0"/>
                  </a:lnTo>
                  <a:lnTo>
                    <a:pt x="36369" y="108609"/>
                  </a:lnTo>
                  <a:cubicBezTo>
                    <a:pt x="86719" y="354660"/>
                    <a:pt x="304426" y="539750"/>
                    <a:pt x="565363" y="539750"/>
                  </a:cubicBezTo>
                  <a:cubicBezTo>
                    <a:pt x="826300" y="539750"/>
                    <a:pt x="1044007" y="354660"/>
                    <a:pt x="1094357" y="108609"/>
                  </a:cubicBezTo>
                  <a:lnTo>
                    <a:pt x="1105306" y="0"/>
                  </a:lnTo>
                  <a:lnTo>
                    <a:pt x="1130726" y="0"/>
                  </a:lnTo>
                  <a:cubicBezTo>
                    <a:pt x="1130726" y="312241"/>
                    <a:pt x="877604" y="565362"/>
                    <a:pt x="565363" y="565362"/>
                  </a:cubicBezTo>
                  <a:cubicBezTo>
                    <a:pt x="253122" y="565362"/>
                    <a:pt x="0" y="312241"/>
                    <a:pt x="0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3" name="Freeform 51">
              <a:extLst>
                <a:ext uri="{FF2B5EF4-FFF2-40B4-BE49-F238E27FC236}">
                  <a16:creationId xmlns:a16="http://schemas.microsoft.com/office/drawing/2014/main" id="{3B802874-ED6B-2D4D-8336-74AB1EA9EC4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56576" y="0"/>
              <a:ext cx="535425" cy="562344"/>
            </a:xfrm>
            <a:custGeom>
              <a:avLst/>
              <a:gdLst>
                <a:gd name="connsiteX0" fmla="*/ 0 w 535425"/>
                <a:gd name="connsiteY0" fmla="*/ 0 h 562344"/>
                <a:gd name="connsiteX1" fmla="*/ 25421 w 535425"/>
                <a:gd name="connsiteY1" fmla="*/ 0 h 562344"/>
                <a:gd name="connsiteX2" fmla="*/ 36369 w 535425"/>
                <a:gd name="connsiteY2" fmla="*/ 108609 h 562344"/>
                <a:gd name="connsiteX3" fmla="*/ 469780 w 535425"/>
                <a:gd name="connsiteY3" fmla="*/ 531316 h 562344"/>
                <a:gd name="connsiteX4" fmla="*/ 535425 w 535425"/>
                <a:gd name="connsiteY4" fmla="*/ 537109 h 562344"/>
                <a:gd name="connsiteX5" fmla="*/ 535425 w 535425"/>
                <a:gd name="connsiteY5" fmla="*/ 562344 h 562344"/>
                <a:gd name="connsiteX6" fmla="*/ 451423 w 535425"/>
                <a:gd name="connsiteY6" fmla="*/ 553876 h 562344"/>
                <a:gd name="connsiteX7" fmla="*/ 0 w 535425"/>
                <a:gd name="connsiteY7" fmla="*/ 0 h 56234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35425" h="562344">
                  <a:moveTo>
                    <a:pt x="0" y="0"/>
                  </a:moveTo>
                  <a:lnTo>
                    <a:pt x="25421" y="0"/>
                  </a:lnTo>
                  <a:lnTo>
                    <a:pt x="36369" y="108609"/>
                  </a:lnTo>
                  <a:cubicBezTo>
                    <a:pt x="80425" y="323904"/>
                    <a:pt x="252614" y="492525"/>
                    <a:pt x="469780" y="531316"/>
                  </a:cubicBezTo>
                  <a:lnTo>
                    <a:pt x="535425" y="537109"/>
                  </a:lnTo>
                  <a:lnTo>
                    <a:pt x="535425" y="562344"/>
                  </a:lnTo>
                  <a:lnTo>
                    <a:pt x="451423" y="553876"/>
                  </a:lnTo>
                  <a:cubicBezTo>
                    <a:pt x="193797" y="501158"/>
                    <a:pt x="0" y="273211"/>
                    <a:pt x="0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4" name="Freeform 52">
              <a:extLst>
                <a:ext uri="{FF2B5EF4-FFF2-40B4-BE49-F238E27FC236}">
                  <a16:creationId xmlns:a16="http://schemas.microsoft.com/office/drawing/2014/main" id="{D15F4AF4-9B59-CA46-920E-73456C5A4CF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807" y="806365"/>
              <a:ext cx="1130726" cy="1130724"/>
            </a:xfrm>
            <a:custGeom>
              <a:avLst/>
              <a:gdLst>
                <a:gd name="connsiteX0" fmla="*/ 565363 w 1130726"/>
                <a:gd name="connsiteY0" fmla="*/ 25186 h 1130724"/>
                <a:gd name="connsiteX1" fmla="*/ 25399 w 1130726"/>
                <a:gd name="connsiteY1" fmla="*/ 565149 h 1130724"/>
                <a:gd name="connsiteX2" fmla="*/ 565363 w 1130726"/>
                <a:gd name="connsiteY2" fmla="*/ 1105112 h 1130724"/>
                <a:gd name="connsiteX3" fmla="*/ 1105327 w 1130726"/>
                <a:gd name="connsiteY3" fmla="*/ 565149 h 1130724"/>
                <a:gd name="connsiteX4" fmla="*/ 565363 w 1130726"/>
                <a:gd name="connsiteY4" fmla="*/ 25186 h 1130724"/>
                <a:gd name="connsiteX5" fmla="*/ 565363 w 1130726"/>
                <a:gd name="connsiteY5" fmla="*/ 0 h 1130724"/>
                <a:gd name="connsiteX6" fmla="*/ 1130726 w 1130726"/>
                <a:gd name="connsiteY6" fmla="*/ 565362 h 1130724"/>
                <a:gd name="connsiteX7" fmla="*/ 565363 w 1130726"/>
                <a:gd name="connsiteY7" fmla="*/ 1130724 h 1130724"/>
                <a:gd name="connsiteX8" fmla="*/ 0 w 1130726"/>
                <a:gd name="connsiteY8" fmla="*/ 565362 h 1130724"/>
                <a:gd name="connsiteX9" fmla="*/ 565363 w 1130726"/>
                <a:gd name="connsiteY9" fmla="*/ 0 h 11307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130726" h="1130724">
                  <a:moveTo>
                    <a:pt x="565363" y="25186"/>
                  </a:moveTo>
                  <a:cubicBezTo>
                    <a:pt x="267149" y="25186"/>
                    <a:pt x="25399" y="266936"/>
                    <a:pt x="25399" y="565149"/>
                  </a:cubicBezTo>
                  <a:cubicBezTo>
                    <a:pt x="25399" y="863362"/>
                    <a:pt x="267149" y="1105112"/>
                    <a:pt x="565363" y="1105112"/>
                  </a:cubicBezTo>
                  <a:cubicBezTo>
                    <a:pt x="863577" y="1105112"/>
                    <a:pt x="1105327" y="863362"/>
                    <a:pt x="1105327" y="565149"/>
                  </a:cubicBezTo>
                  <a:cubicBezTo>
                    <a:pt x="1105327" y="266936"/>
                    <a:pt x="863577" y="25186"/>
                    <a:pt x="565363" y="25186"/>
                  </a:cubicBezTo>
                  <a:close/>
                  <a:moveTo>
                    <a:pt x="565363" y="0"/>
                  </a:moveTo>
                  <a:cubicBezTo>
                    <a:pt x="877604" y="0"/>
                    <a:pt x="1130726" y="253121"/>
                    <a:pt x="1130726" y="565362"/>
                  </a:cubicBezTo>
                  <a:cubicBezTo>
                    <a:pt x="1130726" y="877603"/>
                    <a:pt x="877604" y="1130724"/>
                    <a:pt x="565363" y="1130724"/>
                  </a:cubicBezTo>
                  <a:cubicBezTo>
                    <a:pt x="253122" y="1130724"/>
                    <a:pt x="0" y="877603"/>
                    <a:pt x="0" y="565362"/>
                  </a:cubicBezTo>
                  <a:cubicBezTo>
                    <a:pt x="0" y="253121"/>
                    <a:pt x="253122" y="0"/>
                    <a:pt x="565363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5" name="Freeform 53">
              <a:extLst>
                <a:ext uri="{FF2B5EF4-FFF2-40B4-BE49-F238E27FC236}">
                  <a16:creationId xmlns:a16="http://schemas.microsoft.com/office/drawing/2014/main" id="{11572EED-2C54-D948-A1DC-680DD79D0E5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293707" y="806365"/>
              <a:ext cx="1130726" cy="1130724"/>
            </a:xfrm>
            <a:custGeom>
              <a:avLst/>
              <a:gdLst>
                <a:gd name="connsiteX0" fmla="*/ 565363 w 1130726"/>
                <a:gd name="connsiteY0" fmla="*/ 25186 h 1130724"/>
                <a:gd name="connsiteX1" fmla="*/ 25399 w 1130726"/>
                <a:gd name="connsiteY1" fmla="*/ 565149 h 1130724"/>
                <a:gd name="connsiteX2" fmla="*/ 565363 w 1130726"/>
                <a:gd name="connsiteY2" fmla="*/ 1105112 h 1130724"/>
                <a:gd name="connsiteX3" fmla="*/ 1105327 w 1130726"/>
                <a:gd name="connsiteY3" fmla="*/ 565149 h 1130724"/>
                <a:gd name="connsiteX4" fmla="*/ 565363 w 1130726"/>
                <a:gd name="connsiteY4" fmla="*/ 25186 h 1130724"/>
                <a:gd name="connsiteX5" fmla="*/ 565363 w 1130726"/>
                <a:gd name="connsiteY5" fmla="*/ 0 h 1130724"/>
                <a:gd name="connsiteX6" fmla="*/ 1130726 w 1130726"/>
                <a:gd name="connsiteY6" fmla="*/ 565362 h 1130724"/>
                <a:gd name="connsiteX7" fmla="*/ 565363 w 1130726"/>
                <a:gd name="connsiteY7" fmla="*/ 1130724 h 1130724"/>
                <a:gd name="connsiteX8" fmla="*/ 0 w 1130726"/>
                <a:gd name="connsiteY8" fmla="*/ 565362 h 1130724"/>
                <a:gd name="connsiteX9" fmla="*/ 565363 w 1130726"/>
                <a:gd name="connsiteY9" fmla="*/ 0 h 11307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130726" h="1130724">
                  <a:moveTo>
                    <a:pt x="565363" y="25186"/>
                  </a:moveTo>
                  <a:cubicBezTo>
                    <a:pt x="267149" y="25186"/>
                    <a:pt x="25399" y="266936"/>
                    <a:pt x="25399" y="565149"/>
                  </a:cubicBezTo>
                  <a:cubicBezTo>
                    <a:pt x="25399" y="863362"/>
                    <a:pt x="267149" y="1105112"/>
                    <a:pt x="565363" y="1105112"/>
                  </a:cubicBezTo>
                  <a:cubicBezTo>
                    <a:pt x="863577" y="1105112"/>
                    <a:pt x="1105327" y="863362"/>
                    <a:pt x="1105327" y="565149"/>
                  </a:cubicBezTo>
                  <a:cubicBezTo>
                    <a:pt x="1105327" y="266936"/>
                    <a:pt x="863577" y="25186"/>
                    <a:pt x="565363" y="25186"/>
                  </a:cubicBezTo>
                  <a:close/>
                  <a:moveTo>
                    <a:pt x="565363" y="0"/>
                  </a:moveTo>
                  <a:cubicBezTo>
                    <a:pt x="877604" y="0"/>
                    <a:pt x="1130726" y="253121"/>
                    <a:pt x="1130726" y="565362"/>
                  </a:cubicBezTo>
                  <a:cubicBezTo>
                    <a:pt x="1130726" y="877603"/>
                    <a:pt x="877604" y="1130724"/>
                    <a:pt x="565363" y="1130724"/>
                  </a:cubicBezTo>
                  <a:cubicBezTo>
                    <a:pt x="253122" y="1130724"/>
                    <a:pt x="0" y="877603"/>
                    <a:pt x="0" y="565362"/>
                  </a:cubicBezTo>
                  <a:cubicBezTo>
                    <a:pt x="0" y="253121"/>
                    <a:pt x="253122" y="0"/>
                    <a:pt x="565363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6" name="Freeform 54">
              <a:extLst>
                <a:ext uri="{FF2B5EF4-FFF2-40B4-BE49-F238E27FC236}">
                  <a16:creationId xmlns:a16="http://schemas.microsoft.com/office/drawing/2014/main" id="{D749F206-EF71-2B44-8F0B-E8DF4EAC5A0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56576" y="809383"/>
              <a:ext cx="535425" cy="1124688"/>
            </a:xfrm>
            <a:custGeom>
              <a:avLst/>
              <a:gdLst>
                <a:gd name="connsiteX0" fmla="*/ 535425 w 535425"/>
                <a:gd name="connsiteY0" fmla="*/ 0 h 1124688"/>
                <a:gd name="connsiteX1" fmla="*/ 535425 w 535425"/>
                <a:gd name="connsiteY1" fmla="*/ 25186 h 1124688"/>
                <a:gd name="connsiteX2" fmla="*/ 456541 w 535425"/>
                <a:gd name="connsiteY2" fmla="*/ 33138 h 1124688"/>
                <a:gd name="connsiteX3" fmla="*/ 25399 w 535425"/>
                <a:gd name="connsiteY3" fmla="*/ 562131 h 1124688"/>
                <a:gd name="connsiteX4" fmla="*/ 456541 w 535425"/>
                <a:gd name="connsiteY4" fmla="*/ 1091124 h 1124688"/>
                <a:gd name="connsiteX5" fmla="*/ 535425 w 535425"/>
                <a:gd name="connsiteY5" fmla="*/ 1099076 h 1124688"/>
                <a:gd name="connsiteX6" fmla="*/ 535425 w 535425"/>
                <a:gd name="connsiteY6" fmla="*/ 1124688 h 1124688"/>
                <a:gd name="connsiteX7" fmla="*/ 451423 w 535425"/>
                <a:gd name="connsiteY7" fmla="*/ 1116220 h 1124688"/>
                <a:gd name="connsiteX8" fmla="*/ 0 w 535425"/>
                <a:gd name="connsiteY8" fmla="*/ 562344 h 1124688"/>
                <a:gd name="connsiteX9" fmla="*/ 451423 w 535425"/>
                <a:gd name="connsiteY9" fmla="*/ 8468 h 11246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535425" h="1124688">
                  <a:moveTo>
                    <a:pt x="535425" y="0"/>
                  </a:moveTo>
                  <a:lnTo>
                    <a:pt x="535425" y="25186"/>
                  </a:lnTo>
                  <a:lnTo>
                    <a:pt x="456541" y="33138"/>
                  </a:lnTo>
                  <a:cubicBezTo>
                    <a:pt x="210489" y="83488"/>
                    <a:pt x="25399" y="301195"/>
                    <a:pt x="25399" y="562131"/>
                  </a:cubicBezTo>
                  <a:cubicBezTo>
                    <a:pt x="25399" y="823068"/>
                    <a:pt x="210489" y="1040775"/>
                    <a:pt x="456541" y="1091124"/>
                  </a:cubicBezTo>
                  <a:lnTo>
                    <a:pt x="535425" y="1099076"/>
                  </a:lnTo>
                  <a:lnTo>
                    <a:pt x="535425" y="1124688"/>
                  </a:lnTo>
                  <a:lnTo>
                    <a:pt x="451423" y="1116220"/>
                  </a:lnTo>
                  <a:cubicBezTo>
                    <a:pt x="193797" y="1063502"/>
                    <a:pt x="0" y="835555"/>
                    <a:pt x="0" y="562344"/>
                  </a:cubicBezTo>
                  <a:cubicBezTo>
                    <a:pt x="0" y="289133"/>
                    <a:pt x="193797" y="61186"/>
                    <a:pt x="451423" y="846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7" name="Freeform 55">
              <a:extLst>
                <a:ext uri="{FF2B5EF4-FFF2-40B4-BE49-F238E27FC236}">
                  <a16:creationId xmlns:a16="http://schemas.microsoft.com/office/drawing/2014/main" id="{87EEC91C-B6CD-D74C-9DE5-3C9B9F3042C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567976" y="2178092"/>
              <a:ext cx="1130726" cy="1130724"/>
            </a:xfrm>
            <a:custGeom>
              <a:avLst/>
              <a:gdLst>
                <a:gd name="connsiteX0" fmla="*/ 565363 w 1130726"/>
                <a:gd name="connsiteY0" fmla="*/ 25186 h 1130724"/>
                <a:gd name="connsiteX1" fmla="*/ 25399 w 1130726"/>
                <a:gd name="connsiteY1" fmla="*/ 565149 h 1130724"/>
                <a:gd name="connsiteX2" fmla="*/ 565363 w 1130726"/>
                <a:gd name="connsiteY2" fmla="*/ 1105112 h 1130724"/>
                <a:gd name="connsiteX3" fmla="*/ 1105327 w 1130726"/>
                <a:gd name="connsiteY3" fmla="*/ 565149 h 1130724"/>
                <a:gd name="connsiteX4" fmla="*/ 565363 w 1130726"/>
                <a:gd name="connsiteY4" fmla="*/ 25186 h 1130724"/>
                <a:gd name="connsiteX5" fmla="*/ 565363 w 1130726"/>
                <a:gd name="connsiteY5" fmla="*/ 0 h 1130724"/>
                <a:gd name="connsiteX6" fmla="*/ 1130726 w 1130726"/>
                <a:gd name="connsiteY6" fmla="*/ 565362 h 1130724"/>
                <a:gd name="connsiteX7" fmla="*/ 565363 w 1130726"/>
                <a:gd name="connsiteY7" fmla="*/ 1130724 h 1130724"/>
                <a:gd name="connsiteX8" fmla="*/ 0 w 1130726"/>
                <a:gd name="connsiteY8" fmla="*/ 565362 h 1130724"/>
                <a:gd name="connsiteX9" fmla="*/ 565363 w 1130726"/>
                <a:gd name="connsiteY9" fmla="*/ 0 h 11307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130726" h="1130724">
                  <a:moveTo>
                    <a:pt x="565363" y="25186"/>
                  </a:moveTo>
                  <a:cubicBezTo>
                    <a:pt x="267149" y="25186"/>
                    <a:pt x="25399" y="266936"/>
                    <a:pt x="25399" y="565149"/>
                  </a:cubicBezTo>
                  <a:cubicBezTo>
                    <a:pt x="25399" y="863362"/>
                    <a:pt x="267149" y="1105112"/>
                    <a:pt x="565363" y="1105112"/>
                  </a:cubicBezTo>
                  <a:cubicBezTo>
                    <a:pt x="863577" y="1105112"/>
                    <a:pt x="1105327" y="863362"/>
                    <a:pt x="1105327" y="565149"/>
                  </a:cubicBezTo>
                  <a:cubicBezTo>
                    <a:pt x="1105327" y="266936"/>
                    <a:pt x="863577" y="25186"/>
                    <a:pt x="565363" y="25186"/>
                  </a:cubicBezTo>
                  <a:close/>
                  <a:moveTo>
                    <a:pt x="565363" y="0"/>
                  </a:moveTo>
                  <a:cubicBezTo>
                    <a:pt x="877604" y="0"/>
                    <a:pt x="1130726" y="253121"/>
                    <a:pt x="1130726" y="565362"/>
                  </a:cubicBezTo>
                  <a:cubicBezTo>
                    <a:pt x="1130726" y="877603"/>
                    <a:pt x="877604" y="1130724"/>
                    <a:pt x="565363" y="1130724"/>
                  </a:cubicBezTo>
                  <a:cubicBezTo>
                    <a:pt x="253122" y="1130724"/>
                    <a:pt x="0" y="877603"/>
                    <a:pt x="0" y="565362"/>
                  </a:cubicBezTo>
                  <a:cubicBezTo>
                    <a:pt x="0" y="253121"/>
                    <a:pt x="253122" y="0"/>
                    <a:pt x="565363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8" name="Freeform 56">
              <a:extLst>
                <a:ext uri="{FF2B5EF4-FFF2-40B4-BE49-F238E27FC236}">
                  <a16:creationId xmlns:a16="http://schemas.microsoft.com/office/drawing/2014/main" id="{AD44CA4C-ED5A-7544-8323-E623F94DAAE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56576" y="2181110"/>
              <a:ext cx="535425" cy="1124688"/>
            </a:xfrm>
            <a:custGeom>
              <a:avLst/>
              <a:gdLst>
                <a:gd name="connsiteX0" fmla="*/ 535425 w 535425"/>
                <a:gd name="connsiteY0" fmla="*/ 0 h 1124688"/>
                <a:gd name="connsiteX1" fmla="*/ 535425 w 535425"/>
                <a:gd name="connsiteY1" fmla="*/ 25186 h 1124688"/>
                <a:gd name="connsiteX2" fmla="*/ 456541 w 535425"/>
                <a:gd name="connsiteY2" fmla="*/ 33139 h 1124688"/>
                <a:gd name="connsiteX3" fmla="*/ 25399 w 535425"/>
                <a:gd name="connsiteY3" fmla="*/ 562131 h 1124688"/>
                <a:gd name="connsiteX4" fmla="*/ 456541 w 535425"/>
                <a:gd name="connsiteY4" fmla="*/ 1091124 h 1124688"/>
                <a:gd name="connsiteX5" fmla="*/ 535425 w 535425"/>
                <a:gd name="connsiteY5" fmla="*/ 1099076 h 1124688"/>
                <a:gd name="connsiteX6" fmla="*/ 535425 w 535425"/>
                <a:gd name="connsiteY6" fmla="*/ 1124688 h 1124688"/>
                <a:gd name="connsiteX7" fmla="*/ 451423 w 535425"/>
                <a:gd name="connsiteY7" fmla="*/ 1116220 h 1124688"/>
                <a:gd name="connsiteX8" fmla="*/ 0 w 535425"/>
                <a:gd name="connsiteY8" fmla="*/ 562344 h 1124688"/>
                <a:gd name="connsiteX9" fmla="*/ 451423 w 535425"/>
                <a:gd name="connsiteY9" fmla="*/ 8469 h 11246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535425" h="1124688">
                  <a:moveTo>
                    <a:pt x="535425" y="0"/>
                  </a:moveTo>
                  <a:lnTo>
                    <a:pt x="535425" y="25186"/>
                  </a:lnTo>
                  <a:lnTo>
                    <a:pt x="456541" y="33139"/>
                  </a:lnTo>
                  <a:cubicBezTo>
                    <a:pt x="210489" y="83488"/>
                    <a:pt x="25399" y="301195"/>
                    <a:pt x="25399" y="562131"/>
                  </a:cubicBezTo>
                  <a:cubicBezTo>
                    <a:pt x="25399" y="823068"/>
                    <a:pt x="210489" y="1040775"/>
                    <a:pt x="456541" y="1091124"/>
                  </a:cubicBezTo>
                  <a:lnTo>
                    <a:pt x="535425" y="1099076"/>
                  </a:lnTo>
                  <a:lnTo>
                    <a:pt x="535425" y="1124688"/>
                  </a:lnTo>
                  <a:lnTo>
                    <a:pt x="451423" y="1116220"/>
                  </a:lnTo>
                  <a:cubicBezTo>
                    <a:pt x="193797" y="1063502"/>
                    <a:pt x="0" y="835555"/>
                    <a:pt x="0" y="562344"/>
                  </a:cubicBezTo>
                  <a:cubicBezTo>
                    <a:pt x="0" y="289133"/>
                    <a:pt x="193797" y="61186"/>
                    <a:pt x="451423" y="8469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9" name="Freeform 57">
              <a:extLst>
                <a:ext uri="{FF2B5EF4-FFF2-40B4-BE49-F238E27FC236}">
                  <a16:creationId xmlns:a16="http://schemas.microsoft.com/office/drawing/2014/main" id="{ABC194E6-E855-7F4A-805B-25EC12AB0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3145" y="3549819"/>
              <a:ext cx="1130726" cy="1130724"/>
            </a:xfrm>
            <a:custGeom>
              <a:avLst/>
              <a:gdLst>
                <a:gd name="connsiteX0" fmla="*/ 565363 w 1130726"/>
                <a:gd name="connsiteY0" fmla="*/ 25186 h 1130724"/>
                <a:gd name="connsiteX1" fmla="*/ 25399 w 1130726"/>
                <a:gd name="connsiteY1" fmla="*/ 565149 h 1130724"/>
                <a:gd name="connsiteX2" fmla="*/ 565363 w 1130726"/>
                <a:gd name="connsiteY2" fmla="*/ 1105112 h 1130724"/>
                <a:gd name="connsiteX3" fmla="*/ 1105327 w 1130726"/>
                <a:gd name="connsiteY3" fmla="*/ 565149 h 1130724"/>
                <a:gd name="connsiteX4" fmla="*/ 565363 w 1130726"/>
                <a:gd name="connsiteY4" fmla="*/ 25186 h 1130724"/>
                <a:gd name="connsiteX5" fmla="*/ 565363 w 1130726"/>
                <a:gd name="connsiteY5" fmla="*/ 0 h 1130724"/>
                <a:gd name="connsiteX6" fmla="*/ 1130726 w 1130726"/>
                <a:gd name="connsiteY6" fmla="*/ 565362 h 1130724"/>
                <a:gd name="connsiteX7" fmla="*/ 565363 w 1130726"/>
                <a:gd name="connsiteY7" fmla="*/ 1130724 h 1130724"/>
                <a:gd name="connsiteX8" fmla="*/ 0 w 1130726"/>
                <a:gd name="connsiteY8" fmla="*/ 565362 h 1130724"/>
                <a:gd name="connsiteX9" fmla="*/ 565363 w 1130726"/>
                <a:gd name="connsiteY9" fmla="*/ 0 h 11307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130726" h="1130724">
                  <a:moveTo>
                    <a:pt x="565363" y="25186"/>
                  </a:moveTo>
                  <a:cubicBezTo>
                    <a:pt x="267149" y="25186"/>
                    <a:pt x="25399" y="266936"/>
                    <a:pt x="25399" y="565149"/>
                  </a:cubicBezTo>
                  <a:cubicBezTo>
                    <a:pt x="25399" y="863362"/>
                    <a:pt x="267149" y="1105112"/>
                    <a:pt x="565363" y="1105112"/>
                  </a:cubicBezTo>
                  <a:cubicBezTo>
                    <a:pt x="863577" y="1105112"/>
                    <a:pt x="1105327" y="863362"/>
                    <a:pt x="1105327" y="565149"/>
                  </a:cubicBezTo>
                  <a:cubicBezTo>
                    <a:pt x="1105327" y="266936"/>
                    <a:pt x="863577" y="25186"/>
                    <a:pt x="565363" y="25186"/>
                  </a:cubicBezTo>
                  <a:close/>
                  <a:moveTo>
                    <a:pt x="565363" y="0"/>
                  </a:moveTo>
                  <a:cubicBezTo>
                    <a:pt x="877604" y="0"/>
                    <a:pt x="1130726" y="253121"/>
                    <a:pt x="1130726" y="565362"/>
                  </a:cubicBezTo>
                  <a:cubicBezTo>
                    <a:pt x="1130726" y="877603"/>
                    <a:pt x="877604" y="1130724"/>
                    <a:pt x="565363" y="1130724"/>
                  </a:cubicBezTo>
                  <a:cubicBezTo>
                    <a:pt x="253122" y="1130724"/>
                    <a:pt x="0" y="877603"/>
                    <a:pt x="0" y="565362"/>
                  </a:cubicBezTo>
                  <a:cubicBezTo>
                    <a:pt x="0" y="253121"/>
                    <a:pt x="253122" y="0"/>
                    <a:pt x="565363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0" name="Freeform 58">
              <a:extLst>
                <a:ext uri="{FF2B5EF4-FFF2-40B4-BE49-F238E27FC236}">
                  <a16:creationId xmlns:a16="http://schemas.microsoft.com/office/drawing/2014/main" id="{D209722E-AECA-1049-BDC9-0B51AA5A22B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567976" y="3549819"/>
              <a:ext cx="1130726" cy="1130724"/>
            </a:xfrm>
            <a:custGeom>
              <a:avLst/>
              <a:gdLst>
                <a:gd name="connsiteX0" fmla="*/ 565363 w 1130726"/>
                <a:gd name="connsiteY0" fmla="*/ 25186 h 1130724"/>
                <a:gd name="connsiteX1" fmla="*/ 25399 w 1130726"/>
                <a:gd name="connsiteY1" fmla="*/ 565149 h 1130724"/>
                <a:gd name="connsiteX2" fmla="*/ 565363 w 1130726"/>
                <a:gd name="connsiteY2" fmla="*/ 1105112 h 1130724"/>
                <a:gd name="connsiteX3" fmla="*/ 1105327 w 1130726"/>
                <a:gd name="connsiteY3" fmla="*/ 565149 h 1130724"/>
                <a:gd name="connsiteX4" fmla="*/ 565363 w 1130726"/>
                <a:gd name="connsiteY4" fmla="*/ 25186 h 1130724"/>
                <a:gd name="connsiteX5" fmla="*/ 565363 w 1130726"/>
                <a:gd name="connsiteY5" fmla="*/ 0 h 1130724"/>
                <a:gd name="connsiteX6" fmla="*/ 1130726 w 1130726"/>
                <a:gd name="connsiteY6" fmla="*/ 565362 h 1130724"/>
                <a:gd name="connsiteX7" fmla="*/ 565363 w 1130726"/>
                <a:gd name="connsiteY7" fmla="*/ 1130724 h 1130724"/>
                <a:gd name="connsiteX8" fmla="*/ 0 w 1130726"/>
                <a:gd name="connsiteY8" fmla="*/ 565362 h 1130724"/>
                <a:gd name="connsiteX9" fmla="*/ 565363 w 1130726"/>
                <a:gd name="connsiteY9" fmla="*/ 0 h 11307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130726" h="1130724">
                  <a:moveTo>
                    <a:pt x="565363" y="25186"/>
                  </a:moveTo>
                  <a:cubicBezTo>
                    <a:pt x="267149" y="25186"/>
                    <a:pt x="25399" y="266936"/>
                    <a:pt x="25399" y="565149"/>
                  </a:cubicBezTo>
                  <a:cubicBezTo>
                    <a:pt x="25399" y="863362"/>
                    <a:pt x="267149" y="1105112"/>
                    <a:pt x="565363" y="1105112"/>
                  </a:cubicBezTo>
                  <a:cubicBezTo>
                    <a:pt x="863577" y="1105112"/>
                    <a:pt x="1105327" y="863362"/>
                    <a:pt x="1105327" y="565149"/>
                  </a:cubicBezTo>
                  <a:cubicBezTo>
                    <a:pt x="1105327" y="266936"/>
                    <a:pt x="863577" y="25186"/>
                    <a:pt x="565363" y="25186"/>
                  </a:cubicBezTo>
                  <a:close/>
                  <a:moveTo>
                    <a:pt x="565363" y="0"/>
                  </a:moveTo>
                  <a:cubicBezTo>
                    <a:pt x="877604" y="0"/>
                    <a:pt x="1130726" y="253121"/>
                    <a:pt x="1130726" y="565362"/>
                  </a:cubicBezTo>
                  <a:cubicBezTo>
                    <a:pt x="1130726" y="877603"/>
                    <a:pt x="877604" y="1130724"/>
                    <a:pt x="565363" y="1130724"/>
                  </a:cubicBezTo>
                  <a:cubicBezTo>
                    <a:pt x="253122" y="1130724"/>
                    <a:pt x="0" y="877603"/>
                    <a:pt x="0" y="565362"/>
                  </a:cubicBezTo>
                  <a:cubicBezTo>
                    <a:pt x="0" y="253121"/>
                    <a:pt x="253122" y="0"/>
                    <a:pt x="565363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1" name="Freeform 59">
              <a:extLst>
                <a:ext uri="{FF2B5EF4-FFF2-40B4-BE49-F238E27FC236}">
                  <a16:creationId xmlns:a16="http://schemas.microsoft.com/office/drawing/2014/main" id="{A2380CC4-123C-7A44-B83C-72C47DA2BED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293707" y="3549819"/>
              <a:ext cx="1130726" cy="1130724"/>
            </a:xfrm>
            <a:custGeom>
              <a:avLst/>
              <a:gdLst>
                <a:gd name="connsiteX0" fmla="*/ 565363 w 1130726"/>
                <a:gd name="connsiteY0" fmla="*/ 25186 h 1130724"/>
                <a:gd name="connsiteX1" fmla="*/ 25399 w 1130726"/>
                <a:gd name="connsiteY1" fmla="*/ 565149 h 1130724"/>
                <a:gd name="connsiteX2" fmla="*/ 565363 w 1130726"/>
                <a:gd name="connsiteY2" fmla="*/ 1105112 h 1130724"/>
                <a:gd name="connsiteX3" fmla="*/ 1105327 w 1130726"/>
                <a:gd name="connsiteY3" fmla="*/ 565149 h 1130724"/>
                <a:gd name="connsiteX4" fmla="*/ 565363 w 1130726"/>
                <a:gd name="connsiteY4" fmla="*/ 25186 h 1130724"/>
                <a:gd name="connsiteX5" fmla="*/ 565363 w 1130726"/>
                <a:gd name="connsiteY5" fmla="*/ 0 h 1130724"/>
                <a:gd name="connsiteX6" fmla="*/ 1130726 w 1130726"/>
                <a:gd name="connsiteY6" fmla="*/ 565362 h 1130724"/>
                <a:gd name="connsiteX7" fmla="*/ 565363 w 1130726"/>
                <a:gd name="connsiteY7" fmla="*/ 1130724 h 1130724"/>
                <a:gd name="connsiteX8" fmla="*/ 0 w 1130726"/>
                <a:gd name="connsiteY8" fmla="*/ 565362 h 1130724"/>
                <a:gd name="connsiteX9" fmla="*/ 565363 w 1130726"/>
                <a:gd name="connsiteY9" fmla="*/ 0 h 11307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130726" h="1130724">
                  <a:moveTo>
                    <a:pt x="565363" y="25186"/>
                  </a:moveTo>
                  <a:cubicBezTo>
                    <a:pt x="267149" y="25186"/>
                    <a:pt x="25399" y="266936"/>
                    <a:pt x="25399" y="565149"/>
                  </a:cubicBezTo>
                  <a:cubicBezTo>
                    <a:pt x="25399" y="863362"/>
                    <a:pt x="267149" y="1105112"/>
                    <a:pt x="565363" y="1105112"/>
                  </a:cubicBezTo>
                  <a:cubicBezTo>
                    <a:pt x="863577" y="1105112"/>
                    <a:pt x="1105327" y="863362"/>
                    <a:pt x="1105327" y="565149"/>
                  </a:cubicBezTo>
                  <a:cubicBezTo>
                    <a:pt x="1105327" y="266936"/>
                    <a:pt x="863577" y="25186"/>
                    <a:pt x="565363" y="25186"/>
                  </a:cubicBezTo>
                  <a:close/>
                  <a:moveTo>
                    <a:pt x="565363" y="0"/>
                  </a:moveTo>
                  <a:cubicBezTo>
                    <a:pt x="877604" y="0"/>
                    <a:pt x="1130726" y="253121"/>
                    <a:pt x="1130726" y="565362"/>
                  </a:cubicBezTo>
                  <a:cubicBezTo>
                    <a:pt x="1130726" y="877603"/>
                    <a:pt x="877604" y="1130724"/>
                    <a:pt x="565363" y="1130724"/>
                  </a:cubicBezTo>
                  <a:cubicBezTo>
                    <a:pt x="253122" y="1130724"/>
                    <a:pt x="0" y="877603"/>
                    <a:pt x="0" y="565362"/>
                  </a:cubicBezTo>
                  <a:cubicBezTo>
                    <a:pt x="0" y="253121"/>
                    <a:pt x="253122" y="0"/>
                    <a:pt x="565363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2" name="Freeform 60">
              <a:extLst>
                <a:ext uri="{FF2B5EF4-FFF2-40B4-BE49-F238E27FC236}">
                  <a16:creationId xmlns:a16="http://schemas.microsoft.com/office/drawing/2014/main" id="{D1370748-8047-C249-8646-BFD37092739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56576" y="3552837"/>
              <a:ext cx="535425" cy="1124688"/>
            </a:xfrm>
            <a:custGeom>
              <a:avLst/>
              <a:gdLst>
                <a:gd name="connsiteX0" fmla="*/ 535425 w 535425"/>
                <a:gd name="connsiteY0" fmla="*/ 0 h 1124688"/>
                <a:gd name="connsiteX1" fmla="*/ 535425 w 535425"/>
                <a:gd name="connsiteY1" fmla="*/ 25186 h 1124688"/>
                <a:gd name="connsiteX2" fmla="*/ 456541 w 535425"/>
                <a:gd name="connsiteY2" fmla="*/ 33138 h 1124688"/>
                <a:gd name="connsiteX3" fmla="*/ 25399 w 535425"/>
                <a:gd name="connsiteY3" fmla="*/ 562131 h 1124688"/>
                <a:gd name="connsiteX4" fmla="*/ 456541 w 535425"/>
                <a:gd name="connsiteY4" fmla="*/ 1091124 h 1124688"/>
                <a:gd name="connsiteX5" fmla="*/ 535425 w 535425"/>
                <a:gd name="connsiteY5" fmla="*/ 1099076 h 1124688"/>
                <a:gd name="connsiteX6" fmla="*/ 535425 w 535425"/>
                <a:gd name="connsiteY6" fmla="*/ 1124688 h 1124688"/>
                <a:gd name="connsiteX7" fmla="*/ 451423 w 535425"/>
                <a:gd name="connsiteY7" fmla="*/ 1116220 h 1124688"/>
                <a:gd name="connsiteX8" fmla="*/ 0 w 535425"/>
                <a:gd name="connsiteY8" fmla="*/ 562344 h 1124688"/>
                <a:gd name="connsiteX9" fmla="*/ 451423 w 535425"/>
                <a:gd name="connsiteY9" fmla="*/ 8468 h 11246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535425" h="1124688">
                  <a:moveTo>
                    <a:pt x="535425" y="0"/>
                  </a:moveTo>
                  <a:lnTo>
                    <a:pt x="535425" y="25186"/>
                  </a:lnTo>
                  <a:lnTo>
                    <a:pt x="456541" y="33138"/>
                  </a:lnTo>
                  <a:cubicBezTo>
                    <a:pt x="210489" y="83488"/>
                    <a:pt x="25399" y="301195"/>
                    <a:pt x="25399" y="562131"/>
                  </a:cubicBezTo>
                  <a:cubicBezTo>
                    <a:pt x="25399" y="823068"/>
                    <a:pt x="210489" y="1040775"/>
                    <a:pt x="456541" y="1091124"/>
                  </a:cubicBezTo>
                  <a:lnTo>
                    <a:pt x="535425" y="1099076"/>
                  </a:lnTo>
                  <a:lnTo>
                    <a:pt x="535425" y="1124688"/>
                  </a:lnTo>
                  <a:lnTo>
                    <a:pt x="451423" y="1116220"/>
                  </a:lnTo>
                  <a:cubicBezTo>
                    <a:pt x="193797" y="1063502"/>
                    <a:pt x="0" y="835555"/>
                    <a:pt x="0" y="562344"/>
                  </a:cubicBezTo>
                  <a:cubicBezTo>
                    <a:pt x="0" y="289133"/>
                    <a:pt x="193797" y="61186"/>
                    <a:pt x="451423" y="846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3" name="Freeform 61">
              <a:extLst>
                <a:ext uri="{FF2B5EF4-FFF2-40B4-BE49-F238E27FC236}">
                  <a16:creationId xmlns:a16="http://schemas.microsoft.com/office/drawing/2014/main" id="{2BC8BE82-732A-EB48-8DC0-D671980E262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807" y="4921546"/>
              <a:ext cx="1130726" cy="1130724"/>
            </a:xfrm>
            <a:custGeom>
              <a:avLst/>
              <a:gdLst>
                <a:gd name="connsiteX0" fmla="*/ 565363 w 1130726"/>
                <a:gd name="connsiteY0" fmla="*/ 25186 h 1130724"/>
                <a:gd name="connsiteX1" fmla="*/ 25399 w 1130726"/>
                <a:gd name="connsiteY1" fmla="*/ 565149 h 1130724"/>
                <a:gd name="connsiteX2" fmla="*/ 565363 w 1130726"/>
                <a:gd name="connsiteY2" fmla="*/ 1105112 h 1130724"/>
                <a:gd name="connsiteX3" fmla="*/ 1105327 w 1130726"/>
                <a:gd name="connsiteY3" fmla="*/ 565149 h 1130724"/>
                <a:gd name="connsiteX4" fmla="*/ 565363 w 1130726"/>
                <a:gd name="connsiteY4" fmla="*/ 25186 h 1130724"/>
                <a:gd name="connsiteX5" fmla="*/ 565363 w 1130726"/>
                <a:gd name="connsiteY5" fmla="*/ 0 h 1130724"/>
                <a:gd name="connsiteX6" fmla="*/ 1130726 w 1130726"/>
                <a:gd name="connsiteY6" fmla="*/ 565362 h 1130724"/>
                <a:gd name="connsiteX7" fmla="*/ 565363 w 1130726"/>
                <a:gd name="connsiteY7" fmla="*/ 1130724 h 1130724"/>
                <a:gd name="connsiteX8" fmla="*/ 0 w 1130726"/>
                <a:gd name="connsiteY8" fmla="*/ 565362 h 1130724"/>
                <a:gd name="connsiteX9" fmla="*/ 565363 w 1130726"/>
                <a:gd name="connsiteY9" fmla="*/ 0 h 11307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130726" h="1130724">
                  <a:moveTo>
                    <a:pt x="565363" y="25186"/>
                  </a:moveTo>
                  <a:cubicBezTo>
                    <a:pt x="267149" y="25186"/>
                    <a:pt x="25399" y="266936"/>
                    <a:pt x="25399" y="565149"/>
                  </a:cubicBezTo>
                  <a:cubicBezTo>
                    <a:pt x="25399" y="863362"/>
                    <a:pt x="267149" y="1105112"/>
                    <a:pt x="565363" y="1105112"/>
                  </a:cubicBezTo>
                  <a:cubicBezTo>
                    <a:pt x="863577" y="1105112"/>
                    <a:pt x="1105327" y="863362"/>
                    <a:pt x="1105327" y="565149"/>
                  </a:cubicBezTo>
                  <a:cubicBezTo>
                    <a:pt x="1105327" y="266936"/>
                    <a:pt x="863577" y="25186"/>
                    <a:pt x="565363" y="25186"/>
                  </a:cubicBezTo>
                  <a:close/>
                  <a:moveTo>
                    <a:pt x="565363" y="0"/>
                  </a:moveTo>
                  <a:cubicBezTo>
                    <a:pt x="877604" y="0"/>
                    <a:pt x="1130726" y="253121"/>
                    <a:pt x="1130726" y="565362"/>
                  </a:cubicBezTo>
                  <a:cubicBezTo>
                    <a:pt x="1130726" y="877603"/>
                    <a:pt x="877604" y="1130724"/>
                    <a:pt x="565363" y="1130724"/>
                  </a:cubicBezTo>
                  <a:cubicBezTo>
                    <a:pt x="253122" y="1130724"/>
                    <a:pt x="0" y="877603"/>
                    <a:pt x="0" y="565362"/>
                  </a:cubicBezTo>
                  <a:cubicBezTo>
                    <a:pt x="0" y="253121"/>
                    <a:pt x="253122" y="0"/>
                    <a:pt x="565363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4" name="Freeform 62">
              <a:extLst>
                <a:ext uri="{FF2B5EF4-FFF2-40B4-BE49-F238E27FC236}">
                  <a16:creationId xmlns:a16="http://schemas.microsoft.com/office/drawing/2014/main" id="{2E93D106-2906-D840-B04D-BB4DA10EEFA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568040" y="6293274"/>
              <a:ext cx="1130598" cy="564727"/>
            </a:xfrm>
            <a:custGeom>
              <a:avLst/>
              <a:gdLst>
                <a:gd name="connsiteX0" fmla="*/ 565300 w 1130598"/>
                <a:gd name="connsiteY0" fmla="*/ 0 h 564727"/>
                <a:gd name="connsiteX1" fmla="*/ 1119176 w 1130598"/>
                <a:gd name="connsiteY1" fmla="*/ 451422 h 564727"/>
                <a:gd name="connsiteX2" fmla="*/ 1130598 w 1130598"/>
                <a:gd name="connsiteY2" fmla="*/ 564727 h 564727"/>
                <a:gd name="connsiteX3" fmla="*/ 1105221 w 1130598"/>
                <a:gd name="connsiteY3" fmla="*/ 564727 h 564727"/>
                <a:gd name="connsiteX4" fmla="*/ 1094293 w 1130598"/>
                <a:gd name="connsiteY4" fmla="*/ 456328 h 564727"/>
                <a:gd name="connsiteX5" fmla="*/ 565300 w 1130598"/>
                <a:gd name="connsiteY5" fmla="*/ 25186 h 564727"/>
                <a:gd name="connsiteX6" fmla="*/ 36306 w 1130598"/>
                <a:gd name="connsiteY6" fmla="*/ 456328 h 564727"/>
                <a:gd name="connsiteX7" fmla="*/ 25378 w 1130598"/>
                <a:gd name="connsiteY7" fmla="*/ 564727 h 564727"/>
                <a:gd name="connsiteX8" fmla="*/ 0 w 1130598"/>
                <a:gd name="connsiteY8" fmla="*/ 564727 h 564727"/>
                <a:gd name="connsiteX9" fmla="*/ 11423 w 1130598"/>
                <a:gd name="connsiteY9" fmla="*/ 451422 h 564727"/>
                <a:gd name="connsiteX10" fmla="*/ 565300 w 1130598"/>
                <a:gd name="connsiteY10" fmla="*/ 0 h 5647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130598" h="564727">
                  <a:moveTo>
                    <a:pt x="565300" y="0"/>
                  </a:moveTo>
                  <a:cubicBezTo>
                    <a:pt x="838510" y="0"/>
                    <a:pt x="1066458" y="193796"/>
                    <a:pt x="1119176" y="451422"/>
                  </a:cubicBezTo>
                  <a:lnTo>
                    <a:pt x="1130598" y="564727"/>
                  </a:lnTo>
                  <a:lnTo>
                    <a:pt x="1105221" y="564727"/>
                  </a:lnTo>
                  <a:lnTo>
                    <a:pt x="1094293" y="456328"/>
                  </a:lnTo>
                  <a:cubicBezTo>
                    <a:pt x="1043944" y="210276"/>
                    <a:pt x="826237" y="25186"/>
                    <a:pt x="565300" y="25186"/>
                  </a:cubicBezTo>
                  <a:cubicBezTo>
                    <a:pt x="304362" y="25186"/>
                    <a:pt x="86655" y="210276"/>
                    <a:pt x="36306" y="456328"/>
                  </a:cubicBezTo>
                  <a:lnTo>
                    <a:pt x="25378" y="564727"/>
                  </a:lnTo>
                  <a:lnTo>
                    <a:pt x="0" y="564727"/>
                  </a:lnTo>
                  <a:lnTo>
                    <a:pt x="11423" y="451422"/>
                  </a:lnTo>
                  <a:cubicBezTo>
                    <a:pt x="64141" y="193796"/>
                    <a:pt x="292089" y="0"/>
                    <a:pt x="565300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5" name="Freeform 63">
              <a:extLst>
                <a:ext uri="{FF2B5EF4-FFF2-40B4-BE49-F238E27FC236}">
                  <a16:creationId xmlns:a16="http://schemas.microsoft.com/office/drawing/2014/main" id="{19132191-F01A-8B42-8423-A583B760BA0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293771" y="6293274"/>
              <a:ext cx="1130598" cy="564727"/>
            </a:xfrm>
            <a:custGeom>
              <a:avLst/>
              <a:gdLst>
                <a:gd name="connsiteX0" fmla="*/ 565299 w 1130598"/>
                <a:gd name="connsiteY0" fmla="*/ 0 h 564727"/>
                <a:gd name="connsiteX1" fmla="*/ 1119176 w 1130598"/>
                <a:gd name="connsiteY1" fmla="*/ 451422 h 564727"/>
                <a:gd name="connsiteX2" fmla="*/ 1130598 w 1130598"/>
                <a:gd name="connsiteY2" fmla="*/ 564727 h 564727"/>
                <a:gd name="connsiteX3" fmla="*/ 1105221 w 1130598"/>
                <a:gd name="connsiteY3" fmla="*/ 564727 h 564727"/>
                <a:gd name="connsiteX4" fmla="*/ 1094293 w 1130598"/>
                <a:gd name="connsiteY4" fmla="*/ 456328 h 564727"/>
                <a:gd name="connsiteX5" fmla="*/ 565299 w 1130598"/>
                <a:gd name="connsiteY5" fmla="*/ 25186 h 564727"/>
                <a:gd name="connsiteX6" fmla="*/ 36305 w 1130598"/>
                <a:gd name="connsiteY6" fmla="*/ 456328 h 564727"/>
                <a:gd name="connsiteX7" fmla="*/ 25378 w 1130598"/>
                <a:gd name="connsiteY7" fmla="*/ 564727 h 564727"/>
                <a:gd name="connsiteX8" fmla="*/ 0 w 1130598"/>
                <a:gd name="connsiteY8" fmla="*/ 564727 h 564727"/>
                <a:gd name="connsiteX9" fmla="*/ 11422 w 1130598"/>
                <a:gd name="connsiteY9" fmla="*/ 451422 h 564727"/>
                <a:gd name="connsiteX10" fmla="*/ 565299 w 1130598"/>
                <a:gd name="connsiteY10" fmla="*/ 0 h 5647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130598" h="564727">
                  <a:moveTo>
                    <a:pt x="565299" y="0"/>
                  </a:moveTo>
                  <a:cubicBezTo>
                    <a:pt x="838510" y="0"/>
                    <a:pt x="1066458" y="193796"/>
                    <a:pt x="1119176" y="451422"/>
                  </a:cubicBezTo>
                  <a:lnTo>
                    <a:pt x="1130598" y="564727"/>
                  </a:lnTo>
                  <a:lnTo>
                    <a:pt x="1105221" y="564727"/>
                  </a:lnTo>
                  <a:lnTo>
                    <a:pt x="1094293" y="456328"/>
                  </a:lnTo>
                  <a:cubicBezTo>
                    <a:pt x="1043943" y="210276"/>
                    <a:pt x="826236" y="25186"/>
                    <a:pt x="565299" y="25186"/>
                  </a:cubicBezTo>
                  <a:cubicBezTo>
                    <a:pt x="304362" y="25186"/>
                    <a:pt x="86655" y="210276"/>
                    <a:pt x="36305" y="456328"/>
                  </a:cubicBezTo>
                  <a:lnTo>
                    <a:pt x="25378" y="564727"/>
                  </a:lnTo>
                  <a:lnTo>
                    <a:pt x="0" y="564727"/>
                  </a:lnTo>
                  <a:lnTo>
                    <a:pt x="11422" y="451422"/>
                  </a:lnTo>
                  <a:cubicBezTo>
                    <a:pt x="64140" y="193796"/>
                    <a:pt x="292088" y="0"/>
                    <a:pt x="565299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6" name="Freeform 64">
              <a:extLst>
                <a:ext uri="{FF2B5EF4-FFF2-40B4-BE49-F238E27FC236}">
                  <a16:creationId xmlns:a16="http://schemas.microsoft.com/office/drawing/2014/main" id="{9310877A-9146-3E46-B915-B34AF09A16C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56640" y="6295916"/>
              <a:ext cx="535361" cy="562084"/>
            </a:xfrm>
            <a:custGeom>
              <a:avLst/>
              <a:gdLst>
                <a:gd name="connsiteX0" fmla="*/ 535361 w 535361"/>
                <a:gd name="connsiteY0" fmla="*/ 0 h 562084"/>
                <a:gd name="connsiteX1" fmla="*/ 535361 w 535361"/>
                <a:gd name="connsiteY1" fmla="*/ 25186 h 562084"/>
                <a:gd name="connsiteX2" fmla="*/ 469716 w 535361"/>
                <a:gd name="connsiteY2" fmla="*/ 30978 h 562084"/>
                <a:gd name="connsiteX3" fmla="*/ 36305 w 535361"/>
                <a:gd name="connsiteY3" fmla="*/ 453686 h 562084"/>
                <a:gd name="connsiteX4" fmla="*/ 25378 w 535361"/>
                <a:gd name="connsiteY4" fmla="*/ 562084 h 562084"/>
                <a:gd name="connsiteX5" fmla="*/ 0 w 535361"/>
                <a:gd name="connsiteY5" fmla="*/ 562084 h 562084"/>
                <a:gd name="connsiteX6" fmla="*/ 11422 w 535361"/>
                <a:gd name="connsiteY6" fmla="*/ 448780 h 562084"/>
                <a:gd name="connsiteX7" fmla="*/ 465220 w 535361"/>
                <a:gd name="connsiteY7" fmla="*/ 6189 h 5620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35361" h="562084">
                  <a:moveTo>
                    <a:pt x="535361" y="0"/>
                  </a:moveTo>
                  <a:lnTo>
                    <a:pt x="535361" y="25186"/>
                  </a:lnTo>
                  <a:lnTo>
                    <a:pt x="469716" y="30978"/>
                  </a:lnTo>
                  <a:cubicBezTo>
                    <a:pt x="252550" y="69769"/>
                    <a:pt x="80361" y="238391"/>
                    <a:pt x="36305" y="453686"/>
                  </a:cubicBezTo>
                  <a:lnTo>
                    <a:pt x="25378" y="562084"/>
                  </a:lnTo>
                  <a:lnTo>
                    <a:pt x="0" y="562084"/>
                  </a:lnTo>
                  <a:lnTo>
                    <a:pt x="11422" y="448780"/>
                  </a:lnTo>
                  <a:cubicBezTo>
                    <a:pt x="57550" y="223357"/>
                    <a:pt x="237839" y="46805"/>
                    <a:pt x="465220" y="6189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413423153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C7F2E4D6-EF46-1C43-8F3E-3620C3C83F3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C7FC60D-D647-39B6-9D91-CBAB48FCD1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5150" y="2485898"/>
            <a:ext cx="3608387" cy="3395472"/>
          </a:xfrm>
        </p:spPr>
        <p:txBody>
          <a:bodyPr anchor="b">
            <a:normAutofit/>
          </a:bodyPr>
          <a:lstStyle/>
          <a:p>
            <a:endParaRPr lang="ru-RU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05ADD15B-C747-D340-BF8A-A1DD2A6A93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290315" y="0"/>
            <a:ext cx="1901686" cy="4677439"/>
            <a:chOff x="10290315" y="0"/>
            <a:chExt cx="1901686" cy="4677439"/>
          </a:xfrm>
        </p:grpSpPr>
        <p:sp>
          <p:nvSpPr>
            <p:cNvPr id="12" name="Freeform 53">
              <a:extLst>
                <a:ext uri="{FF2B5EF4-FFF2-40B4-BE49-F238E27FC236}">
                  <a16:creationId xmlns:a16="http://schemas.microsoft.com/office/drawing/2014/main" id="{0B0B662E-0152-FD4E-B468-3F3593C151F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290315" y="0"/>
              <a:ext cx="1130724" cy="565573"/>
            </a:xfrm>
            <a:custGeom>
              <a:avLst/>
              <a:gdLst>
                <a:gd name="connsiteX0" fmla="*/ 21 w 1130724"/>
                <a:gd name="connsiteY0" fmla="*/ 0 h 565573"/>
                <a:gd name="connsiteX1" fmla="*/ 1130703 w 1130724"/>
                <a:gd name="connsiteY1" fmla="*/ 0 h 565573"/>
                <a:gd name="connsiteX2" fmla="*/ 1130724 w 1130724"/>
                <a:gd name="connsiteY2" fmla="*/ 211 h 565573"/>
                <a:gd name="connsiteX3" fmla="*/ 565362 w 1130724"/>
                <a:gd name="connsiteY3" fmla="*/ 565573 h 565573"/>
                <a:gd name="connsiteX4" fmla="*/ 0 w 1130724"/>
                <a:gd name="connsiteY4" fmla="*/ 211 h 5655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4" h="565573">
                  <a:moveTo>
                    <a:pt x="21" y="0"/>
                  </a:moveTo>
                  <a:lnTo>
                    <a:pt x="1130703" y="0"/>
                  </a:lnTo>
                  <a:lnTo>
                    <a:pt x="1130724" y="211"/>
                  </a:lnTo>
                  <a:cubicBezTo>
                    <a:pt x="1130724" y="312452"/>
                    <a:pt x="877603" y="565573"/>
                    <a:pt x="565362" y="565573"/>
                  </a:cubicBezTo>
                  <a:cubicBezTo>
                    <a:pt x="253121" y="565573"/>
                    <a:pt x="0" y="31245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3" name="Freeform 55">
              <a:extLst>
                <a:ext uri="{FF2B5EF4-FFF2-40B4-BE49-F238E27FC236}">
                  <a16:creationId xmlns:a16="http://schemas.microsoft.com/office/drawing/2014/main" id="{81BFFC99-6B9D-F240-BD39-160F4C5735B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53180" y="3552066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4" name="Freeform 57">
              <a:extLst>
                <a:ext uri="{FF2B5EF4-FFF2-40B4-BE49-F238E27FC236}">
                  <a16:creationId xmlns:a16="http://schemas.microsoft.com/office/drawing/2014/main" id="{4DC6AEB9-EEFF-D243-AEE2-42D0F9E53B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53180" y="809039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5" name="Freeform 58">
              <a:extLst>
                <a:ext uri="{FF2B5EF4-FFF2-40B4-BE49-F238E27FC236}">
                  <a16:creationId xmlns:a16="http://schemas.microsoft.com/office/drawing/2014/main" id="{D89DA958-651D-0049-A549-A9D22E4941F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53180" y="0"/>
              <a:ext cx="538821" cy="562898"/>
            </a:xfrm>
            <a:custGeom>
              <a:avLst/>
              <a:gdLst>
                <a:gd name="connsiteX0" fmla="*/ 21 w 538821"/>
                <a:gd name="connsiteY0" fmla="*/ 0 h 562898"/>
                <a:gd name="connsiteX1" fmla="*/ 538821 w 538821"/>
                <a:gd name="connsiteY1" fmla="*/ 0 h 562898"/>
                <a:gd name="connsiteX2" fmla="*/ 538821 w 538821"/>
                <a:gd name="connsiteY2" fmla="*/ 562898 h 562898"/>
                <a:gd name="connsiteX3" fmla="*/ 451422 w 538821"/>
                <a:gd name="connsiteY3" fmla="*/ 554087 h 562898"/>
                <a:gd name="connsiteX4" fmla="*/ 0 w 538821"/>
                <a:gd name="connsiteY4" fmla="*/ 211 h 5628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562898">
                  <a:moveTo>
                    <a:pt x="21" y="0"/>
                  </a:moveTo>
                  <a:lnTo>
                    <a:pt x="538821" y="0"/>
                  </a:lnTo>
                  <a:lnTo>
                    <a:pt x="538821" y="562898"/>
                  </a:lnTo>
                  <a:lnTo>
                    <a:pt x="451422" y="554087"/>
                  </a:lnTo>
                  <a:cubicBezTo>
                    <a:pt x="193796" y="501369"/>
                    <a:pt x="0" y="27342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1FE039F1-6D47-C642-B506-452A83B0AB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65150" y="6087110"/>
            <a:ext cx="11058344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" name="Объект 2">
            <a:extLst>
              <a:ext uri="{FF2B5EF4-FFF2-40B4-BE49-F238E27FC236}">
                <a16:creationId xmlns:a16="http://schemas.microsoft.com/office/drawing/2014/main" id="{EAB1C46C-9AFA-8BAD-9CB5-D3B726EB9FE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29827083"/>
              </p:ext>
            </p:extLst>
          </p:nvPr>
        </p:nvGraphicFramePr>
        <p:xfrm>
          <a:off x="997300" y="1045100"/>
          <a:ext cx="9407398" cy="47752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36095132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4EFE82FE-7465-AE46-88DF-34D347E83B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953CC65-7447-ED79-EB97-38B0199522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5150" y="770890"/>
            <a:ext cx="10130224" cy="1268984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ru" sz="3100">
                <a:latin typeface="Times New Roman"/>
                <a:ea typeface="Calibri"/>
                <a:cs typeface="Calibri"/>
              </a:rPr>
              <a:t>Прочитайте предложения с речевыми ошибками из сочинений ваших сверстников, исправьте ошибки</a:t>
            </a:r>
            <a:endParaRPr lang="ru-RU" sz="3100">
              <a:latin typeface="Times New Roman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AB4AC2C-0689-BE66-3903-2DDAB297E1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5150" y="2160016"/>
            <a:ext cx="10130224" cy="3601212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" sz="3200" i="1" dirty="0">
                <a:latin typeface="Times New Roman"/>
                <a:ea typeface="+mn-lt"/>
                <a:cs typeface="+mn-lt"/>
              </a:rPr>
              <a:t>Открыв окно, в мою комнату ворвался запах прелой листвы.</a:t>
            </a:r>
            <a:endParaRPr lang="ru-RU" sz="3200">
              <a:latin typeface="Times New Roman"/>
              <a:cs typeface="Times New Roman"/>
            </a:endParaRPr>
          </a:p>
          <a:p>
            <a:r>
              <a:rPr lang="ru" sz="3200" i="1" dirty="0">
                <a:latin typeface="Times New Roman"/>
                <a:ea typeface="+mn-lt"/>
                <a:cs typeface="+mn-lt"/>
              </a:rPr>
              <a:t>Смотря на эту картину, в душе моей появляется спокойствие и радость.</a:t>
            </a:r>
            <a:endParaRPr lang="ru-RU" sz="3200" dirty="0">
              <a:latin typeface="Times New Roman"/>
            </a:endParaRPr>
          </a:p>
          <a:p>
            <a:pPr marL="0" indent="0">
              <a:buNone/>
            </a:pPr>
            <a:endParaRPr lang="ru-RU" dirty="0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0A30B600-877F-7746-B57D-25C3B476FE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290315" y="0"/>
            <a:ext cx="1901686" cy="6858000"/>
            <a:chOff x="10290315" y="0"/>
            <a:chExt cx="1901686" cy="6858000"/>
          </a:xfrm>
        </p:grpSpPr>
        <p:sp>
          <p:nvSpPr>
            <p:cNvPr id="11" name="Freeform 43">
              <a:extLst>
                <a:ext uri="{FF2B5EF4-FFF2-40B4-BE49-F238E27FC236}">
                  <a16:creationId xmlns:a16="http://schemas.microsoft.com/office/drawing/2014/main" id="{2C3F9BC4-CA61-1545-AFCA-2998DE0A81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290315" y="0"/>
              <a:ext cx="1130724" cy="565573"/>
            </a:xfrm>
            <a:custGeom>
              <a:avLst/>
              <a:gdLst>
                <a:gd name="connsiteX0" fmla="*/ 21 w 1130724"/>
                <a:gd name="connsiteY0" fmla="*/ 0 h 565573"/>
                <a:gd name="connsiteX1" fmla="*/ 1130703 w 1130724"/>
                <a:gd name="connsiteY1" fmla="*/ 0 h 565573"/>
                <a:gd name="connsiteX2" fmla="*/ 1130724 w 1130724"/>
                <a:gd name="connsiteY2" fmla="*/ 211 h 565573"/>
                <a:gd name="connsiteX3" fmla="*/ 565362 w 1130724"/>
                <a:gd name="connsiteY3" fmla="*/ 565573 h 565573"/>
                <a:gd name="connsiteX4" fmla="*/ 0 w 1130724"/>
                <a:gd name="connsiteY4" fmla="*/ 211 h 5655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4" h="565573">
                  <a:moveTo>
                    <a:pt x="21" y="0"/>
                  </a:moveTo>
                  <a:lnTo>
                    <a:pt x="1130703" y="0"/>
                  </a:lnTo>
                  <a:lnTo>
                    <a:pt x="1130724" y="211"/>
                  </a:lnTo>
                  <a:cubicBezTo>
                    <a:pt x="1130724" y="312452"/>
                    <a:pt x="877603" y="565573"/>
                    <a:pt x="565362" y="565573"/>
                  </a:cubicBezTo>
                  <a:cubicBezTo>
                    <a:pt x="253121" y="565573"/>
                    <a:pt x="0" y="31245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2" name="Freeform 44">
              <a:extLst>
                <a:ext uri="{FF2B5EF4-FFF2-40B4-BE49-F238E27FC236}">
                  <a16:creationId xmlns:a16="http://schemas.microsoft.com/office/drawing/2014/main" id="{6DF9667B-A221-FF48-BE03-0BCECE0271C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53180" y="6295093"/>
              <a:ext cx="538821" cy="562907"/>
            </a:xfrm>
            <a:custGeom>
              <a:avLst/>
              <a:gdLst>
                <a:gd name="connsiteX0" fmla="*/ 538821 w 538821"/>
                <a:gd name="connsiteY0" fmla="*/ 0 h 562907"/>
                <a:gd name="connsiteX1" fmla="*/ 538821 w 538821"/>
                <a:gd name="connsiteY1" fmla="*/ 562907 h 562907"/>
                <a:gd name="connsiteX2" fmla="*/ 22 w 538821"/>
                <a:gd name="connsiteY2" fmla="*/ 562907 h 562907"/>
                <a:gd name="connsiteX3" fmla="*/ 0 w 538821"/>
                <a:gd name="connsiteY3" fmla="*/ 562686 h 562907"/>
                <a:gd name="connsiteX4" fmla="*/ 451422 w 538821"/>
                <a:gd name="connsiteY4" fmla="*/ 8810 h 5629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562907">
                  <a:moveTo>
                    <a:pt x="538821" y="0"/>
                  </a:moveTo>
                  <a:lnTo>
                    <a:pt x="538821" y="562907"/>
                  </a:lnTo>
                  <a:lnTo>
                    <a:pt x="22" y="562907"/>
                  </a:lnTo>
                  <a:lnTo>
                    <a:pt x="0" y="562686"/>
                  </a:ln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3" name="Freeform 45">
              <a:extLst>
                <a:ext uri="{FF2B5EF4-FFF2-40B4-BE49-F238E27FC236}">
                  <a16:creationId xmlns:a16="http://schemas.microsoft.com/office/drawing/2014/main" id="{B043781C-7B99-5E41-ACB6-43554D9E340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53180" y="3552066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4" name="Freeform 46">
              <a:extLst>
                <a:ext uri="{FF2B5EF4-FFF2-40B4-BE49-F238E27FC236}">
                  <a16:creationId xmlns:a16="http://schemas.microsoft.com/office/drawing/2014/main" id="{24D64776-7D03-D04E-9D4F-4913424D1AC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53180" y="2180552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5" name="Freeform 47">
              <a:extLst>
                <a:ext uri="{FF2B5EF4-FFF2-40B4-BE49-F238E27FC236}">
                  <a16:creationId xmlns:a16="http://schemas.microsoft.com/office/drawing/2014/main" id="{84D49EAC-E325-E74E-9875-A5B09696F6E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53180" y="809039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6" name="Freeform 48">
              <a:extLst>
                <a:ext uri="{FF2B5EF4-FFF2-40B4-BE49-F238E27FC236}">
                  <a16:creationId xmlns:a16="http://schemas.microsoft.com/office/drawing/2014/main" id="{A82CBB5F-9CE4-9F41-828D-030FF74ABE8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53180" y="0"/>
              <a:ext cx="538821" cy="562898"/>
            </a:xfrm>
            <a:custGeom>
              <a:avLst/>
              <a:gdLst>
                <a:gd name="connsiteX0" fmla="*/ 21 w 538821"/>
                <a:gd name="connsiteY0" fmla="*/ 0 h 562898"/>
                <a:gd name="connsiteX1" fmla="*/ 538821 w 538821"/>
                <a:gd name="connsiteY1" fmla="*/ 0 h 562898"/>
                <a:gd name="connsiteX2" fmla="*/ 538821 w 538821"/>
                <a:gd name="connsiteY2" fmla="*/ 562898 h 562898"/>
                <a:gd name="connsiteX3" fmla="*/ 451422 w 538821"/>
                <a:gd name="connsiteY3" fmla="*/ 554087 h 562898"/>
                <a:gd name="connsiteX4" fmla="*/ 0 w 538821"/>
                <a:gd name="connsiteY4" fmla="*/ 211 h 5628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562898">
                  <a:moveTo>
                    <a:pt x="21" y="0"/>
                  </a:moveTo>
                  <a:lnTo>
                    <a:pt x="538821" y="0"/>
                  </a:lnTo>
                  <a:lnTo>
                    <a:pt x="538821" y="562898"/>
                  </a:lnTo>
                  <a:lnTo>
                    <a:pt x="451422" y="554087"/>
                  </a:lnTo>
                  <a:cubicBezTo>
                    <a:pt x="193796" y="501369"/>
                    <a:pt x="0" y="27342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BE2AC807-9FDE-674F-84BF-EC319D6832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65150" y="6087110"/>
            <a:ext cx="11058344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8642919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4EFE82FE-7465-AE46-88DF-34D347E83B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1B3A9C2-E11A-AF58-49F7-0D5BD8B48A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5150" y="770890"/>
            <a:ext cx="5066001" cy="1268984"/>
          </a:xfrm>
        </p:spPr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89ED7D7-83B8-DA4D-4F81-4AF8A5618C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5150" y="2160016"/>
            <a:ext cx="5066001" cy="3601212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z="2800" dirty="0">
                <a:latin typeface="Times New Roman"/>
                <a:cs typeface="Times New Roman"/>
              </a:rPr>
              <a:t>Открыв окно, я впустил в комнату запах прелой листвы.</a:t>
            </a:r>
          </a:p>
          <a:p>
            <a:r>
              <a:rPr lang="ru-RU" sz="2800" dirty="0">
                <a:latin typeface="Times New Roman"/>
                <a:cs typeface="Times New Roman"/>
              </a:rPr>
              <a:t>Смотря на эту картину, я ощущаю спокойствие и радость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B1DA2280-4367-9844-92C8-D662486FBCF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65150" y="6087110"/>
            <a:ext cx="5066001" cy="0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2" name="Group 11">
            <a:extLst>
              <a:ext uri="{FF2B5EF4-FFF2-40B4-BE49-F238E27FC236}">
                <a16:creationId xmlns:a16="http://schemas.microsoft.com/office/drawing/2014/main" id="{1A9C303F-3A73-E440-923C-BAAF3176C6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6203145" y="0"/>
            <a:ext cx="5988856" cy="6858001"/>
            <a:chOff x="6203145" y="0"/>
            <a:chExt cx="5988856" cy="6858001"/>
          </a:xfrm>
        </p:grpSpPr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7B205DF0-BAE6-CF47-ABF8-A3266C7119E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567228" y="806366"/>
              <a:ext cx="1130725" cy="113072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Freeform 27">
              <a:extLst>
                <a:ext uri="{FF2B5EF4-FFF2-40B4-BE49-F238E27FC236}">
                  <a16:creationId xmlns:a16="http://schemas.microsoft.com/office/drawing/2014/main" id="{30B64E66-F59E-9A4E-8CD3-2C62007DE4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0093" y="6292426"/>
              <a:ext cx="1130724" cy="565575"/>
            </a:xfrm>
            <a:custGeom>
              <a:avLst/>
              <a:gdLst>
                <a:gd name="connsiteX0" fmla="*/ 565362 w 1130724"/>
                <a:gd name="connsiteY0" fmla="*/ 0 h 565575"/>
                <a:gd name="connsiteX1" fmla="*/ 1130724 w 1130724"/>
                <a:gd name="connsiteY1" fmla="*/ 565362 h 565575"/>
                <a:gd name="connsiteX2" fmla="*/ 1130703 w 1130724"/>
                <a:gd name="connsiteY2" fmla="*/ 565575 h 565575"/>
                <a:gd name="connsiteX3" fmla="*/ 22 w 1130724"/>
                <a:gd name="connsiteY3" fmla="*/ 565575 h 565575"/>
                <a:gd name="connsiteX4" fmla="*/ 0 w 1130724"/>
                <a:gd name="connsiteY4" fmla="*/ 565362 h 565575"/>
                <a:gd name="connsiteX5" fmla="*/ 565362 w 1130724"/>
                <a:gd name="connsiteY5" fmla="*/ 0 h 565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30724" h="565575">
                  <a:moveTo>
                    <a:pt x="565362" y="0"/>
                  </a:moveTo>
                  <a:cubicBezTo>
                    <a:pt x="877603" y="0"/>
                    <a:pt x="1130724" y="253121"/>
                    <a:pt x="1130724" y="565362"/>
                  </a:cubicBezTo>
                  <a:lnTo>
                    <a:pt x="1130703" y="565575"/>
                  </a:lnTo>
                  <a:lnTo>
                    <a:pt x="22" y="565575"/>
                  </a:lnTo>
                  <a:lnTo>
                    <a:pt x="0" y="565362"/>
                  </a:lnTo>
                  <a:cubicBezTo>
                    <a:pt x="0" y="253121"/>
                    <a:pt x="253121" y="0"/>
                    <a:pt x="565362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4669C99C-C50F-2A47-9BA2-EA4B62AD2CA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0093" y="3549396"/>
              <a:ext cx="1130725" cy="113072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FA2CE447-6B57-FC41-89F1-971B2338D25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0093" y="2177881"/>
              <a:ext cx="1130725" cy="113072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Freeform 30">
              <a:extLst>
                <a:ext uri="{FF2B5EF4-FFF2-40B4-BE49-F238E27FC236}">
                  <a16:creationId xmlns:a16="http://schemas.microsoft.com/office/drawing/2014/main" id="{3F8C4B96-43F0-6448-90E8-4949AC2F289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0092" y="0"/>
              <a:ext cx="1130726" cy="565576"/>
            </a:xfrm>
            <a:custGeom>
              <a:avLst/>
              <a:gdLst>
                <a:gd name="connsiteX0" fmla="*/ 22 w 1130726"/>
                <a:gd name="connsiteY0" fmla="*/ 0 h 565576"/>
                <a:gd name="connsiteX1" fmla="*/ 1130704 w 1130726"/>
                <a:gd name="connsiteY1" fmla="*/ 0 h 565576"/>
                <a:gd name="connsiteX2" fmla="*/ 1130726 w 1130726"/>
                <a:gd name="connsiteY2" fmla="*/ 214 h 565576"/>
                <a:gd name="connsiteX3" fmla="*/ 565363 w 1130726"/>
                <a:gd name="connsiteY3" fmla="*/ 565576 h 565576"/>
                <a:gd name="connsiteX4" fmla="*/ 0 w 1130726"/>
                <a:gd name="connsiteY4" fmla="*/ 214 h 5655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6" h="565576">
                  <a:moveTo>
                    <a:pt x="22" y="0"/>
                  </a:moveTo>
                  <a:lnTo>
                    <a:pt x="1130704" y="0"/>
                  </a:lnTo>
                  <a:lnTo>
                    <a:pt x="1130726" y="214"/>
                  </a:lnTo>
                  <a:cubicBezTo>
                    <a:pt x="1130726" y="312455"/>
                    <a:pt x="877604" y="565576"/>
                    <a:pt x="565363" y="565576"/>
                  </a:cubicBezTo>
                  <a:cubicBezTo>
                    <a:pt x="253122" y="565576"/>
                    <a:pt x="0" y="312455"/>
                    <a:pt x="0" y="214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8" name="Oval 17">
              <a:extLst>
                <a:ext uri="{FF2B5EF4-FFF2-40B4-BE49-F238E27FC236}">
                  <a16:creationId xmlns:a16="http://schemas.microsoft.com/office/drawing/2014/main" id="{978F21E1-A886-E449-BF38-C9AD29BDB7B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292959" y="4920911"/>
              <a:ext cx="1130725" cy="113072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Freeform 32">
              <a:extLst>
                <a:ext uri="{FF2B5EF4-FFF2-40B4-BE49-F238E27FC236}">
                  <a16:creationId xmlns:a16="http://schemas.microsoft.com/office/drawing/2014/main" id="{59A063CA-8B5F-6347-8A9F-3802824D9C4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55828" y="4923855"/>
              <a:ext cx="536172" cy="1124839"/>
            </a:xfrm>
            <a:custGeom>
              <a:avLst/>
              <a:gdLst>
                <a:gd name="connsiteX0" fmla="*/ 536172 w 536172"/>
                <a:gd name="connsiteY0" fmla="*/ 0 h 1124839"/>
                <a:gd name="connsiteX1" fmla="*/ 536172 w 536172"/>
                <a:gd name="connsiteY1" fmla="*/ 1124839 h 1124839"/>
                <a:gd name="connsiteX2" fmla="*/ 451423 w 536172"/>
                <a:gd name="connsiteY2" fmla="*/ 1116295 h 1124839"/>
                <a:gd name="connsiteX3" fmla="*/ 0 w 536172"/>
                <a:gd name="connsiteY3" fmla="*/ 562419 h 1124839"/>
                <a:gd name="connsiteX4" fmla="*/ 451423 w 536172"/>
                <a:gd name="connsiteY4" fmla="*/ 8543 h 11248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6172" h="1124839">
                  <a:moveTo>
                    <a:pt x="536172" y="0"/>
                  </a:moveTo>
                  <a:lnTo>
                    <a:pt x="536172" y="1124839"/>
                  </a:lnTo>
                  <a:lnTo>
                    <a:pt x="451423" y="1116295"/>
                  </a:lnTo>
                  <a:cubicBezTo>
                    <a:pt x="193797" y="1063577"/>
                    <a:pt x="0" y="835630"/>
                    <a:pt x="0" y="562419"/>
                  </a:cubicBezTo>
                  <a:cubicBezTo>
                    <a:pt x="0" y="289208"/>
                    <a:pt x="193797" y="61261"/>
                    <a:pt x="451423" y="8543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0" name="Freeform 48">
              <a:extLst>
                <a:ext uri="{FF2B5EF4-FFF2-40B4-BE49-F238E27FC236}">
                  <a16:creationId xmlns:a16="http://schemas.microsoft.com/office/drawing/2014/main" id="{FBD0F012-879A-5849-A7F8-00E9C54BAB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3147" y="0"/>
              <a:ext cx="1130725" cy="565362"/>
            </a:xfrm>
            <a:custGeom>
              <a:avLst/>
              <a:gdLst>
                <a:gd name="connsiteX0" fmla="*/ 0 w 1130725"/>
                <a:gd name="connsiteY0" fmla="*/ 0 h 565362"/>
                <a:gd name="connsiteX1" fmla="*/ 25420 w 1130725"/>
                <a:gd name="connsiteY1" fmla="*/ 0 h 565362"/>
                <a:gd name="connsiteX2" fmla="*/ 36369 w 1130725"/>
                <a:gd name="connsiteY2" fmla="*/ 108609 h 565362"/>
                <a:gd name="connsiteX3" fmla="*/ 565363 w 1130725"/>
                <a:gd name="connsiteY3" fmla="*/ 539750 h 565362"/>
                <a:gd name="connsiteX4" fmla="*/ 1094356 w 1130725"/>
                <a:gd name="connsiteY4" fmla="*/ 108609 h 565362"/>
                <a:gd name="connsiteX5" fmla="*/ 1105305 w 1130725"/>
                <a:gd name="connsiteY5" fmla="*/ 0 h 565362"/>
                <a:gd name="connsiteX6" fmla="*/ 1130725 w 1130725"/>
                <a:gd name="connsiteY6" fmla="*/ 0 h 565362"/>
                <a:gd name="connsiteX7" fmla="*/ 565363 w 1130725"/>
                <a:gd name="connsiteY7" fmla="*/ 565362 h 565362"/>
                <a:gd name="connsiteX8" fmla="*/ 0 w 1130725"/>
                <a:gd name="connsiteY8" fmla="*/ 0 h 5653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130725" h="565362">
                  <a:moveTo>
                    <a:pt x="0" y="0"/>
                  </a:moveTo>
                  <a:lnTo>
                    <a:pt x="25420" y="0"/>
                  </a:lnTo>
                  <a:lnTo>
                    <a:pt x="36369" y="108609"/>
                  </a:lnTo>
                  <a:cubicBezTo>
                    <a:pt x="86718" y="354660"/>
                    <a:pt x="304425" y="539750"/>
                    <a:pt x="565363" y="539750"/>
                  </a:cubicBezTo>
                  <a:cubicBezTo>
                    <a:pt x="826300" y="539750"/>
                    <a:pt x="1044007" y="354660"/>
                    <a:pt x="1094356" y="108609"/>
                  </a:cubicBezTo>
                  <a:lnTo>
                    <a:pt x="1105305" y="0"/>
                  </a:lnTo>
                  <a:lnTo>
                    <a:pt x="1130725" y="0"/>
                  </a:lnTo>
                  <a:cubicBezTo>
                    <a:pt x="1130725" y="312241"/>
                    <a:pt x="877604" y="565362"/>
                    <a:pt x="565363" y="565362"/>
                  </a:cubicBezTo>
                  <a:cubicBezTo>
                    <a:pt x="253121" y="565362"/>
                    <a:pt x="0" y="312241"/>
                    <a:pt x="0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1" name="Freeform 49">
              <a:extLst>
                <a:ext uri="{FF2B5EF4-FFF2-40B4-BE49-F238E27FC236}">
                  <a16:creationId xmlns:a16="http://schemas.microsoft.com/office/drawing/2014/main" id="{E67EA7D6-BAF0-E749-AE45-8979B3AE886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567976" y="0"/>
              <a:ext cx="1130726" cy="565362"/>
            </a:xfrm>
            <a:custGeom>
              <a:avLst/>
              <a:gdLst>
                <a:gd name="connsiteX0" fmla="*/ 0 w 1130726"/>
                <a:gd name="connsiteY0" fmla="*/ 0 h 565362"/>
                <a:gd name="connsiteX1" fmla="*/ 25421 w 1130726"/>
                <a:gd name="connsiteY1" fmla="*/ 0 h 565362"/>
                <a:gd name="connsiteX2" fmla="*/ 36370 w 1130726"/>
                <a:gd name="connsiteY2" fmla="*/ 108609 h 565362"/>
                <a:gd name="connsiteX3" fmla="*/ 565364 w 1130726"/>
                <a:gd name="connsiteY3" fmla="*/ 539750 h 565362"/>
                <a:gd name="connsiteX4" fmla="*/ 1094357 w 1130726"/>
                <a:gd name="connsiteY4" fmla="*/ 108609 h 565362"/>
                <a:gd name="connsiteX5" fmla="*/ 1105306 w 1130726"/>
                <a:gd name="connsiteY5" fmla="*/ 0 h 565362"/>
                <a:gd name="connsiteX6" fmla="*/ 1130726 w 1130726"/>
                <a:gd name="connsiteY6" fmla="*/ 0 h 565362"/>
                <a:gd name="connsiteX7" fmla="*/ 565364 w 1130726"/>
                <a:gd name="connsiteY7" fmla="*/ 565362 h 565362"/>
                <a:gd name="connsiteX8" fmla="*/ 0 w 1130726"/>
                <a:gd name="connsiteY8" fmla="*/ 0 h 5653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130726" h="565362">
                  <a:moveTo>
                    <a:pt x="0" y="0"/>
                  </a:moveTo>
                  <a:lnTo>
                    <a:pt x="25421" y="0"/>
                  </a:lnTo>
                  <a:lnTo>
                    <a:pt x="36370" y="108609"/>
                  </a:lnTo>
                  <a:cubicBezTo>
                    <a:pt x="86719" y="354660"/>
                    <a:pt x="304426" y="539750"/>
                    <a:pt x="565364" y="539750"/>
                  </a:cubicBezTo>
                  <a:cubicBezTo>
                    <a:pt x="826301" y="539750"/>
                    <a:pt x="1044008" y="354660"/>
                    <a:pt x="1094357" y="108609"/>
                  </a:cubicBezTo>
                  <a:lnTo>
                    <a:pt x="1105306" y="0"/>
                  </a:lnTo>
                  <a:lnTo>
                    <a:pt x="1130726" y="0"/>
                  </a:lnTo>
                  <a:cubicBezTo>
                    <a:pt x="1130726" y="312241"/>
                    <a:pt x="877604" y="565362"/>
                    <a:pt x="565364" y="565362"/>
                  </a:cubicBezTo>
                  <a:cubicBezTo>
                    <a:pt x="253123" y="565362"/>
                    <a:pt x="0" y="312241"/>
                    <a:pt x="0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2" name="Freeform 50">
              <a:extLst>
                <a:ext uri="{FF2B5EF4-FFF2-40B4-BE49-F238E27FC236}">
                  <a16:creationId xmlns:a16="http://schemas.microsoft.com/office/drawing/2014/main" id="{D20805D5-8675-4847-ACD6-15C16DC76D6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293707" y="0"/>
              <a:ext cx="1130726" cy="565362"/>
            </a:xfrm>
            <a:custGeom>
              <a:avLst/>
              <a:gdLst>
                <a:gd name="connsiteX0" fmla="*/ 0 w 1130726"/>
                <a:gd name="connsiteY0" fmla="*/ 0 h 565362"/>
                <a:gd name="connsiteX1" fmla="*/ 25421 w 1130726"/>
                <a:gd name="connsiteY1" fmla="*/ 0 h 565362"/>
                <a:gd name="connsiteX2" fmla="*/ 36369 w 1130726"/>
                <a:gd name="connsiteY2" fmla="*/ 108609 h 565362"/>
                <a:gd name="connsiteX3" fmla="*/ 565363 w 1130726"/>
                <a:gd name="connsiteY3" fmla="*/ 539750 h 565362"/>
                <a:gd name="connsiteX4" fmla="*/ 1094357 w 1130726"/>
                <a:gd name="connsiteY4" fmla="*/ 108609 h 565362"/>
                <a:gd name="connsiteX5" fmla="*/ 1105306 w 1130726"/>
                <a:gd name="connsiteY5" fmla="*/ 0 h 565362"/>
                <a:gd name="connsiteX6" fmla="*/ 1130726 w 1130726"/>
                <a:gd name="connsiteY6" fmla="*/ 0 h 565362"/>
                <a:gd name="connsiteX7" fmla="*/ 565363 w 1130726"/>
                <a:gd name="connsiteY7" fmla="*/ 565362 h 565362"/>
                <a:gd name="connsiteX8" fmla="*/ 0 w 1130726"/>
                <a:gd name="connsiteY8" fmla="*/ 0 h 5653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130726" h="565362">
                  <a:moveTo>
                    <a:pt x="0" y="0"/>
                  </a:moveTo>
                  <a:lnTo>
                    <a:pt x="25421" y="0"/>
                  </a:lnTo>
                  <a:lnTo>
                    <a:pt x="36369" y="108609"/>
                  </a:lnTo>
                  <a:cubicBezTo>
                    <a:pt x="86719" y="354660"/>
                    <a:pt x="304426" y="539750"/>
                    <a:pt x="565363" y="539750"/>
                  </a:cubicBezTo>
                  <a:cubicBezTo>
                    <a:pt x="826300" y="539750"/>
                    <a:pt x="1044007" y="354660"/>
                    <a:pt x="1094357" y="108609"/>
                  </a:cubicBezTo>
                  <a:lnTo>
                    <a:pt x="1105306" y="0"/>
                  </a:lnTo>
                  <a:lnTo>
                    <a:pt x="1130726" y="0"/>
                  </a:lnTo>
                  <a:cubicBezTo>
                    <a:pt x="1130726" y="312241"/>
                    <a:pt x="877604" y="565362"/>
                    <a:pt x="565363" y="565362"/>
                  </a:cubicBezTo>
                  <a:cubicBezTo>
                    <a:pt x="253122" y="565362"/>
                    <a:pt x="0" y="312241"/>
                    <a:pt x="0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3" name="Freeform 51">
              <a:extLst>
                <a:ext uri="{FF2B5EF4-FFF2-40B4-BE49-F238E27FC236}">
                  <a16:creationId xmlns:a16="http://schemas.microsoft.com/office/drawing/2014/main" id="{3B802874-ED6B-2D4D-8336-74AB1EA9EC4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56576" y="0"/>
              <a:ext cx="535425" cy="562344"/>
            </a:xfrm>
            <a:custGeom>
              <a:avLst/>
              <a:gdLst>
                <a:gd name="connsiteX0" fmla="*/ 0 w 535425"/>
                <a:gd name="connsiteY0" fmla="*/ 0 h 562344"/>
                <a:gd name="connsiteX1" fmla="*/ 25421 w 535425"/>
                <a:gd name="connsiteY1" fmla="*/ 0 h 562344"/>
                <a:gd name="connsiteX2" fmla="*/ 36369 w 535425"/>
                <a:gd name="connsiteY2" fmla="*/ 108609 h 562344"/>
                <a:gd name="connsiteX3" fmla="*/ 469780 w 535425"/>
                <a:gd name="connsiteY3" fmla="*/ 531316 h 562344"/>
                <a:gd name="connsiteX4" fmla="*/ 535425 w 535425"/>
                <a:gd name="connsiteY4" fmla="*/ 537109 h 562344"/>
                <a:gd name="connsiteX5" fmla="*/ 535425 w 535425"/>
                <a:gd name="connsiteY5" fmla="*/ 562344 h 562344"/>
                <a:gd name="connsiteX6" fmla="*/ 451423 w 535425"/>
                <a:gd name="connsiteY6" fmla="*/ 553876 h 562344"/>
                <a:gd name="connsiteX7" fmla="*/ 0 w 535425"/>
                <a:gd name="connsiteY7" fmla="*/ 0 h 56234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35425" h="562344">
                  <a:moveTo>
                    <a:pt x="0" y="0"/>
                  </a:moveTo>
                  <a:lnTo>
                    <a:pt x="25421" y="0"/>
                  </a:lnTo>
                  <a:lnTo>
                    <a:pt x="36369" y="108609"/>
                  </a:lnTo>
                  <a:cubicBezTo>
                    <a:pt x="80425" y="323904"/>
                    <a:pt x="252614" y="492525"/>
                    <a:pt x="469780" y="531316"/>
                  </a:cubicBezTo>
                  <a:lnTo>
                    <a:pt x="535425" y="537109"/>
                  </a:lnTo>
                  <a:lnTo>
                    <a:pt x="535425" y="562344"/>
                  </a:lnTo>
                  <a:lnTo>
                    <a:pt x="451423" y="553876"/>
                  </a:lnTo>
                  <a:cubicBezTo>
                    <a:pt x="193797" y="501158"/>
                    <a:pt x="0" y="273211"/>
                    <a:pt x="0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4" name="Freeform 52">
              <a:extLst>
                <a:ext uri="{FF2B5EF4-FFF2-40B4-BE49-F238E27FC236}">
                  <a16:creationId xmlns:a16="http://schemas.microsoft.com/office/drawing/2014/main" id="{D15F4AF4-9B59-CA46-920E-73456C5A4CF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807" y="806365"/>
              <a:ext cx="1130726" cy="1130724"/>
            </a:xfrm>
            <a:custGeom>
              <a:avLst/>
              <a:gdLst>
                <a:gd name="connsiteX0" fmla="*/ 565363 w 1130726"/>
                <a:gd name="connsiteY0" fmla="*/ 25186 h 1130724"/>
                <a:gd name="connsiteX1" fmla="*/ 25399 w 1130726"/>
                <a:gd name="connsiteY1" fmla="*/ 565149 h 1130724"/>
                <a:gd name="connsiteX2" fmla="*/ 565363 w 1130726"/>
                <a:gd name="connsiteY2" fmla="*/ 1105112 h 1130724"/>
                <a:gd name="connsiteX3" fmla="*/ 1105327 w 1130726"/>
                <a:gd name="connsiteY3" fmla="*/ 565149 h 1130724"/>
                <a:gd name="connsiteX4" fmla="*/ 565363 w 1130726"/>
                <a:gd name="connsiteY4" fmla="*/ 25186 h 1130724"/>
                <a:gd name="connsiteX5" fmla="*/ 565363 w 1130726"/>
                <a:gd name="connsiteY5" fmla="*/ 0 h 1130724"/>
                <a:gd name="connsiteX6" fmla="*/ 1130726 w 1130726"/>
                <a:gd name="connsiteY6" fmla="*/ 565362 h 1130724"/>
                <a:gd name="connsiteX7" fmla="*/ 565363 w 1130726"/>
                <a:gd name="connsiteY7" fmla="*/ 1130724 h 1130724"/>
                <a:gd name="connsiteX8" fmla="*/ 0 w 1130726"/>
                <a:gd name="connsiteY8" fmla="*/ 565362 h 1130724"/>
                <a:gd name="connsiteX9" fmla="*/ 565363 w 1130726"/>
                <a:gd name="connsiteY9" fmla="*/ 0 h 11307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130726" h="1130724">
                  <a:moveTo>
                    <a:pt x="565363" y="25186"/>
                  </a:moveTo>
                  <a:cubicBezTo>
                    <a:pt x="267149" y="25186"/>
                    <a:pt x="25399" y="266936"/>
                    <a:pt x="25399" y="565149"/>
                  </a:cubicBezTo>
                  <a:cubicBezTo>
                    <a:pt x="25399" y="863362"/>
                    <a:pt x="267149" y="1105112"/>
                    <a:pt x="565363" y="1105112"/>
                  </a:cubicBezTo>
                  <a:cubicBezTo>
                    <a:pt x="863577" y="1105112"/>
                    <a:pt x="1105327" y="863362"/>
                    <a:pt x="1105327" y="565149"/>
                  </a:cubicBezTo>
                  <a:cubicBezTo>
                    <a:pt x="1105327" y="266936"/>
                    <a:pt x="863577" y="25186"/>
                    <a:pt x="565363" y="25186"/>
                  </a:cubicBezTo>
                  <a:close/>
                  <a:moveTo>
                    <a:pt x="565363" y="0"/>
                  </a:moveTo>
                  <a:cubicBezTo>
                    <a:pt x="877604" y="0"/>
                    <a:pt x="1130726" y="253121"/>
                    <a:pt x="1130726" y="565362"/>
                  </a:cubicBezTo>
                  <a:cubicBezTo>
                    <a:pt x="1130726" y="877603"/>
                    <a:pt x="877604" y="1130724"/>
                    <a:pt x="565363" y="1130724"/>
                  </a:cubicBezTo>
                  <a:cubicBezTo>
                    <a:pt x="253122" y="1130724"/>
                    <a:pt x="0" y="877603"/>
                    <a:pt x="0" y="565362"/>
                  </a:cubicBezTo>
                  <a:cubicBezTo>
                    <a:pt x="0" y="253121"/>
                    <a:pt x="253122" y="0"/>
                    <a:pt x="565363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5" name="Freeform 53">
              <a:extLst>
                <a:ext uri="{FF2B5EF4-FFF2-40B4-BE49-F238E27FC236}">
                  <a16:creationId xmlns:a16="http://schemas.microsoft.com/office/drawing/2014/main" id="{11572EED-2C54-D948-A1DC-680DD79D0E5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293707" y="806365"/>
              <a:ext cx="1130726" cy="1130724"/>
            </a:xfrm>
            <a:custGeom>
              <a:avLst/>
              <a:gdLst>
                <a:gd name="connsiteX0" fmla="*/ 565363 w 1130726"/>
                <a:gd name="connsiteY0" fmla="*/ 25186 h 1130724"/>
                <a:gd name="connsiteX1" fmla="*/ 25399 w 1130726"/>
                <a:gd name="connsiteY1" fmla="*/ 565149 h 1130724"/>
                <a:gd name="connsiteX2" fmla="*/ 565363 w 1130726"/>
                <a:gd name="connsiteY2" fmla="*/ 1105112 h 1130724"/>
                <a:gd name="connsiteX3" fmla="*/ 1105327 w 1130726"/>
                <a:gd name="connsiteY3" fmla="*/ 565149 h 1130724"/>
                <a:gd name="connsiteX4" fmla="*/ 565363 w 1130726"/>
                <a:gd name="connsiteY4" fmla="*/ 25186 h 1130724"/>
                <a:gd name="connsiteX5" fmla="*/ 565363 w 1130726"/>
                <a:gd name="connsiteY5" fmla="*/ 0 h 1130724"/>
                <a:gd name="connsiteX6" fmla="*/ 1130726 w 1130726"/>
                <a:gd name="connsiteY6" fmla="*/ 565362 h 1130724"/>
                <a:gd name="connsiteX7" fmla="*/ 565363 w 1130726"/>
                <a:gd name="connsiteY7" fmla="*/ 1130724 h 1130724"/>
                <a:gd name="connsiteX8" fmla="*/ 0 w 1130726"/>
                <a:gd name="connsiteY8" fmla="*/ 565362 h 1130724"/>
                <a:gd name="connsiteX9" fmla="*/ 565363 w 1130726"/>
                <a:gd name="connsiteY9" fmla="*/ 0 h 11307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130726" h="1130724">
                  <a:moveTo>
                    <a:pt x="565363" y="25186"/>
                  </a:moveTo>
                  <a:cubicBezTo>
                    <a:pt x="267149" y="25186"/>
                    <a:pt x="25399" y="266936"/>
                    <a:pt x="25399" y="565149"/>
                  </a:cubicBezTo>
                  <a:cubicBezTo>
                    <a:pt x="25399" y="863362"/>
                    <a:pt x="267149" y="1105112"/>
                    <a:pt x="565363" y="1105112"/>
                  </a:cubicBezTo>
                  <a:cubicBezTo>
                    <a:pt x="863577" y="1105112"/>
                    <a:pt x="1105327" y="863362"/>
                    <a:pt x="1105327" y="565149"/>
                  </a:cubicBezTo>
                  <a:cubicBezTo>
                    <a:pt x="1105327" y="266936"/>
                    <a:pt x="863577" y="25186"/>
                    <a:pt x="565363" y="25186"/>
                  </a:cubicBezTo>
                  <a:close/>
                  <a:moveTo>
                    <a:pt x="565363" y="0"/>
                  </a:moveTo>
                  <a:cubicBezTo>
                    <a:pt x="877604" y="0"/>
                    <a:pt x="1130726" y="253121"/>
                    <a:pt x="1130726" y="565362"/>
                  </a:cubicBezTo>
                  <a:cubicBezTo>
                    <a:pt x="1130726" y="877603"/>
                    <a:pt x="877604" y="1130724"/>
                    <a:pt x="565363" y="1130724"/>
                  </a:cubicBezTo>
                  <a:cubicBezTo>
                    <a:pt x="253122" y="1130724"/>
                    <a:pt x="0" y="877603"/>
                    <a:pt x="0" y="565362"/>
                  </a:cubicBezTo>
                  <a:cubicBezTo>
                    <a:pt x="0" y="253121"/>
                    <a:pt x="253122" y="0"/>
                    <a:pt x="565363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6" name="Freeform 54">
              <a:extLst>
                <a:ext uri="{FF2B5EF4-FFF2-40B4-BE49-F238E27FC236}">
                  <a16:creationId xmlns:a16="http://schemas.microsoft.com/office/drawing/2014/main" id="{D749F206-EF71-2B44-8F0B-E8DF4EAC5A0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56576" y="809383"/>
              <a:ext cx="535425" cy="1124688"/>
            </a:xfrm>
            <a:custGeom>
              <a:avLst/>
              <a:gdLst>
                <a:gd name="connsiteX0" fmla="*/ 535425 w 535425"/>
                <a:gd name="connsiteY0" fmla="*/ 0 h 1124688"/>
                <a:gd name="connsiteX1" fmla="*/ 535425 w 535425"/>
                <a:gd name="connsiteY1" fmla="*/ 25186 h 1124688"/>
                <a:gd name="connsiteX2" fmla="*/ 456541 w 535425"/>
                <a:gd name="connsiteY2" fmla="*/ 33138 h 1124688"/>
                <a:gd name="connsiteX3" fmla="*/ 25399 w 535425"/>
                <a:gd name="connsiteY3" fmla="*/ 562131 h 1124688"/>
                <a:gd name="connsiteX4" fmla="*/ 456541 w 535425"/>
                <a:gd name="connsiteY4" fmla="*/ 1091124 h 1124688"/>
                <a:gd name="connsiteX5" fmla="*/ 535425 w 535425"/>
                <a:gd name="connsiteY5" fmla="*/ 1099076 h 1124688"/>
                <a:gd name="connsiteX6" fmla="*/ 535425 w 535425"/>
                <a:gd name="connsiteY6" fmla="*/ 1124688 h 1124688"/>
                <a:gd name="connsiteX7" fmla="*/ 451423 w 535425"/>
                <a:gd name="connsiteY7" fmla="*/ 1116220 h 1124688"/>
                <a:gd name="connsiteX8" fmla="*/ 0 w 535425"/>
                <a:gd name="connsiteY8" fmla="*/ 562344 h 1124688"/>
                <a:gd name="connsiteX9" fmla="*/ 451423 w 535425"/>
                <a:gd name="connsiteY9" fmla="*/ 8468 h 11246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535425" h="1124688">
                  <a:moveTo>
                    <a:pt x="535425" y="0"/>
                  </a:moveTo>
                  <a:lnTo>
                    <a:pt x="535425" y="25186"/>
                  </a:lnTo>
                  <a:lnTo>
                    <a:pt x="456541" y="33138"/>
                  </a:lnTo>
                  <a:cubicBezTo>
                    <a:pt x="210489" y="83488"/>
                    <a:pt x="25399" y="301195"/>
                    <a:pt x="25399" y="562131"/>
                  </a:cubicBezTo>
                  <a:cubicBezTo>
                    <a:pt x="25399" y="823068"/>
                    <a:pt x="210489" y="1040775"/>
                    <a:pt x="456541" y="1091124"/>
                  </a:cubicBezTo>
                  <a:lnTo>
                    <a:pt x="535425" y="1099076"/>
                  </a:lnTo>
                  <a:lnTo>
                    <a:pt x="535425" y="1124688"/>
                  </a:lnTo>
                  <a:lnTo>
                    <a:pt x="451423" y="1116220"/>
                  </a:lnTo>
                  <a:cubicBezTo>
                    <a:pt x="193797" y="1063502"/>
                    <a:pt x="0" y="835555"/>
                    <a:pt x="0" y="562344"/>
                  </a:cubicBezTo>
                  <a:cubicBezTo>
                    <a:pt x="0" y="289133"/>
                    <a:pt x="193797" y="61186"/>
                    <a:pt x="451423" y="846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7" name="Freeform 55">
              <a:extLst>
                <a:ext uri="{FF2B5EF4-FFF2-40B4-BE49-F238E27FC236}">
                  <a16:creationId xmlns:a16="http://schemas.microsoft.com/office/drawing/2014/main" id="{87EEC91C-B6CD-D74C-9DE5-3C9B9F3042C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567976" y="2178092"/>
              <a:ext cx="1130726" cy="1130724"/>
            </a:xfrm>
            <a:custGeom>
              <a:avLst/>
              <a:gdLst>
                <a:gd name="connsiteX0" fmla="*/ 565363 w 1130726"/>
                <a:gd name="connsiteY0" fmla="*/ 25186 h 1130724"/>
                <a:gd name="connsiteX1" fmla="*/ 25399 w 1130726"/>
                <a:gd name="connsiteY1" fmla="*/ 565149 h 1130724"/>
                <a:gd name="connsiteX2" fmla="*/ 565363 w 1130726"/>
                <a:gd name="connsiteY2" fmla="*/ 1105112 h 1130724"/>
                <a:gd name="connsiteX3" fmla="*/ 1105327 w 1130726"/>
                <a:gd name="connsiteY3" fmla="*/ 565149 h 1130724"/>
                <a:gd name="connsiteX4" fmla="*/ 565363 w 1130726"/>
                <a:gd name="connsiteY4" fmla="*/ 25186 h 1130724"/>
                <a:gd name="connsiteX5" fmla="*/ 565363 w 1130726"/>
                <a:gd name="connsiteY5" fmla="*/ 0 h 1130724"/>
                <a:gd name="connsiteX6" fmla="*/ 1130726 w 1130726"/>
                <a:gd name="connsiteY6" fmla="*/ 565362 h 1130724"/>
                <a:gd name="connsiteX7" fmla="*/ 565363 w 1130726"/>
                <a:gd name="connsiteY7" fmla="*/ 1130724 h 1130724"/>
                <a:gd name="connsiteX8" fmla="*/ 0 w 1130726"/>
                <a:gd name="connsiteY8" fmla="*/ 565362 h 1130724"/>
                <a:gd name="connsiteX9" fmla="*/ 565363 w 1130726"/>
                <a:gd name="connsiteY9" fmla="*/ 0 h 11307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130726" h="1130724">
                  <a:moveTo>
                    <a:pt x="565363" y="25186"/>
                  </a:moveTo>
                  <a:cubicBezTo>
                    <a:pt x="267149" y="25186"/>
                    <a:pt x="25399" y="266936"/>
                    <a:pt x="25399" y="565149"/>
                  </a:cubicBezTo>
                  <a:cubicBezTo>
                    <a:pt x="25399" y="863362"/>
                    <a:pt x="267149" y="1105112"/>
                    <a:pt x="565363" y="1105112"/>
                  </a:cubicBezTo>
                  <a:cubicBezTo>
                    <a:pt x="863577" y="1105112"/>
                    <a:pt x="1105327" y="863362"/>
                    <a:pt x="1105327" y="565149"/>
                  </a:cubicBezTo>
                  <a:cubicBezTo>
                    <a:pt x="1105327" y="266936"/>
                    <a:pt x="863577" y="25186"/>
                    <a:pt x="565363" y="25186"/>
                  </a:cubicBezTo>
                  <a:close/>
                  <a:moveTo>
                    <a:pt x="565363" y="0"/>
                  </a:moveTo>
                  <a:cubicBezTo>
                    <a:pt x="877604" y="0"/>
                    <a:pt x="1130726" y="253121"/>
                    <a:pt x="1130726" y="565362"/>
                  </a:cubicBezTo>
                  <a:cubicBezTo>
                    <a:pt x="1130726" y="877603"/>
                    <a:pt x="877604" y="1130724"/>
                    <a:pt x="565363" y="1130724"/>
                  </a:cubicBezTo>
                  <a:cubicBezTo>
                    <a:pt x="253122" y="1130724"/>
                    <a:pt x="0" y="877603"/>
                    <a:pt x="0" y="565362"/>
                  </a:cubicBezTo>
                  <a:cubicBezTo>
                    <a:pt x="0" y="253121"/>
                    <a:pt x="253122" y="0"/>
                    <a:pt x="565363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8" name="Freeform 56">
              <a:extLst>
                <a:ext uri="{FF2B5EF4-FFF2-40B4-BE49-F238E27FC236}">
                  <a16:creationId xmlns:a16="http://schemas.microsoft.com/office/drawing/2014/main" id="{AD44CA4C-ED5A-7544-8323-E623F94DAAE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56576" y="2181110"/>
              <a:ext cx="535425" cy="1124688"/>
            </a:xfrm>
            <a:custGeom>
              <a:avLst/>
              <a:gdLst>
                <a:gd name="connsiteX0" fmla="*/ 535425 w 535425"/>
                <a:gd name="connsiteY0" fmla="*/ 0 h 1124688"/>
                <a:gd name="connsiteX1" fmla="*/ 535425 w 535425"/>
                <a:gd name="connsiteY1" fmla="*/ 25186 h 1124688"/>
                <a:gd name="connsiteX2" fmla="*/ 456541 w 535425"/>
                <a:gd name="connsiteY2" fmla="*/ 33139 h 1124688"/>
                <a:gd name="connsiteX3" fmla="*/ 25399 w 535425"/>
                <a:gd name="connsiteY3" fmla="*/ 562131 h 1124688"/>
                <a:gd name="connsiteX4" fmla="*/ 456541 w 535425"/>
                <a:gd name="connsiteY4" fmla="*/ 1091124 h 1124688"/>
                <a:gd name="connsiteX5" fmla="*/ 535425 w 535425"/>
                <a:gd name="connsiteY5" fmla="*/ 1099076 h 1124688"/>
                <a:gd name="connsiteX6" fmla="*/ 535425 w 535425"/>
                <a:gd name="connsiteY6" fmla="*/ 1124688 h 1124688"/>
                <a:gd name="connsiteX7" fmla="*/ 451423 w 535425"/>
                <a:gd name="connsiteY7" fmla="*/ 1116220 h 1124688"/>
                <a:gd name="connsiteX8" fmla="*/ 0 w 535425"/>
                <a:gd name="connsiteY8" fmla="*/ 562344 h 1124688"/>
                <a:gd name="connsiteX9" fmla="*/ 451423 w 535425"/>
                <a:gd name="connsiteY9" fmla="*/ 8469 h 11246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535425" h="1124688">
                  <a:moveTo>
                    <a:pt x="535425" y="0"/>
                  </a:moveTo>
                  <a:lnTo>
                    <a:pt x="535425" y="25186"/>
                  </a:lnTo>
                  <a:lnTo>
                    <a:pt x="456541" y="33139"/>
                  </a:lnTo>
                  <a:cubicBezTo>
                    <a:pt x="210489" y="83488"/>
                    <a:pt x="25399" y="301195"/>
                    <a:pt x="25399" y="562131"/>
                  </a:cubicBezTo>
                  <a:cubicBezTo>
                    <a:pt x="25399" y="823068"/>
                    <a:pt x="210489" y="1040775"/>
                    <a:pt x="456541" y="1091124"/>
                  </a:cubicBezTo>
                  <a:lnTo>
                    <a:pt x="535425" y="1099076"/>
                  </a:lnTo>
                  <a:lnTo>
                    <a:pt x="535425" y="1124688"/>
                  </a:lnTo>
                  <a:lnTo>
                    <a:pt x="451423" y="1116220"/>
                  </a:lnTo>
                  <a:cubicBezTo>
                    <a:pt x="193797" y="1063502"/>
                    <a:pt x="0" y="835555"/>
                    <a:pt x="0" y="562344"/>
                  </a:cubicBezTo>
                  <a:cubicBezTo>
                    <a:pt x="0" y="289133"/>
                    <a:pt x="193797" y="61186"/>
                    <a:pt x="451423" y="8469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9" name="Freeform 57">
              <a:extLst>
                <a:ext uri="{FF2B5EF4-FFF2-40B4-BE49-F238E27FC236}">
                  <a16:creationId xmlns:a16="http://schemas.microsoft.com/office/drawing/2014/main" id="{ABC194E6-E855-7F4A-805B-25EC12AB0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3145" y="3549819"/>
              <a:ext cx="1130726" cy="1130724"/>
            </a:xfrm>
            <a:custGeom>
              <a:avLst/>
              <a:gdLst>
                <a:gd name="connsiteX0" fmla="*/ 565363 w 1130726"/>
                <a:gd name="connsiteY0" fmla="*/ 25186 h 1130724"/>
                <a:gd name="connsiteX1" fmla="*/ 25399 w 1130726"/>
                <a:gd name="connsiteY1" fmla="*/ 565149 h 1130724"/>
                <a:gd name="connsiteX2" fmla="*/ 565363 w 1130726"/>
                <a:gd name="connsiteY2" fmla="*/ 1105112 h 1130724"/>
                <a:gd name="connsiteX3" fmla="*/ 1105327 w 1130726"/>
                <a:gd name="connsiteY3" fmla="*/ 565149 h 1130724"/>
                <a:gd name="connsiteX4" fmla="*/ 565363 w 1130726"/>
                <a:gd name="connsiteY4" fmla="*/ 25186 h 1130724"/>
                <a:gd name="connsiteX5" fmla="*/ 565363 w 1130726"/>
                <a:gd name="connsiteY5" fmla="*/ 0 h 1130724"/>
                <a:gd name="connsiteX6" fmla="*/ 1130726 w 1130726"/>
                <a:gd name="connsiteY6" fmla="*/ 565362 h 1130724"/>
                <a:gd name="connsiteX7" fmla="*/ 565363 w 1130726"/>
                <a:gd name="connsiteY7" fmla="*/ 1130724 h 1130724"/>
                <a:gd name="connsiteX8" fmla="*/ 0 w 1130726"/>
                <a:gd name="connsiteY8" fmla="*/ 565362 h 1130724"/>
                <a:gd name="connsiteX9" fmla="*/ 565363 w 1130726"/>
                <a:gd name="connsiteY9" fmla="*/ 0 h 11307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130726" h="1130724">
                  <a:moveTo>
                    <a:pt x="565363" y="25186"/>
                  </a:moveTo>
                  <a:cubicBezTo>
                    <a:pt x="267149" y="25186"/>
                    <a:pt x="25399" y="266936"/>
                    <a:pt x="25399" y="565149"/>
                  </a:cubicBezTo>
                  <a:cubicBezTo>
                    <a:pt x="25399" y="863362"/>
                    <a:pt x="267149" y="1105112"/>
                    <a:pt x="565363" y="1105112"/>
                  </a:cubicBezTo>
                  <a:cubicBezTo>
                    <a:pt x="863577" y="1105112"/>
                    <a:pt x="1105327" y="863362"/>
                    <a:pt x="1105327" y="565149"/>
                  </a:cubicBezTo>
                  <a:cubicBezTo>
                    <a:pt x="1105327" y="266936"/>
                    <a:pt x="863577" y="25186"/>
                    <a:pt x="565363" y="25186"/>
                  </a:cubicBezTo>
                  <a:close/>
                  <a:moveTo>
                    <a:pt x="565363" y="0"/>
                  </a:moveTo>
                  <a:cubicBezTo>
                    <a:pt x="877604" y="0"/>
                    <a:pt x="1130726" y="253121"/>
                    <a:pt x="1130726" y="565362"/>
                  </a:cubicBezTo>
                  <a:cubicBezTo>
                    <a:pt x="1130726" y="877603"/>
                    <a:pt x="877604" y="1130724"/>
                    <a:pt x="565363" y="1130724"/>
                  </a:cubicBezTo>
                  <a:cubicBezTo>
                    <a:pt x="253122" y="1130724"/>
                    <a:pt x="0" y="877603"/>
                    <a:pt x="0" y="565362"/>
                  </a:cubicBezTo>
                  <a:cubicBezTo>
                    <a:pt x="0" y="253121"/>
                    <a:pt x="253122" y="0"/>
                    <a:pt x="565363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0" name="Freeform 58">
              <a:extLst>
                <a:ext uri="{FF2B5EF4-FFF2-40B4-BE49-F238E27FC236}">
                  <a16:creationId xmlns:a16="http://schemas.microsoft.com/office/drawing/2014/main" id="{D209722E-AECA-1049-BDC9-0B51AA5A22B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567976" y="3549819"/>
              <a:ext cx="1130726" cy="1130724"/>
            </a:xfrm>
            <a:custGeom>
              <a:avLst/>
              <a:gdLst>
                <a:gd name="connsiteX0" fmla="*/ 565363 w 1130726"/>
                <a:gd name="connsiteY0" fmla="*/ 25186 h 1130724"/>
                <a:gd name="connsiteX1" fmla="*/ 25399 w 1130726"/>
                <a:gd name="connsiteY1" fmla="*/ 565149 h 1130724"/>
                <a:gd name="connsiteX2" fmla="*/ 565363 w 1130726"/>
                <a:gd name="connsiteY2" fmla="*/ 1105112 h 1130724"/>
                <a:gd name="connsiteX3" fmla="*/ 1105327 w 1130726"/>
                <a:gd name="connsiteY3" fmla="*/ 565149 h 1130724"/>
                <a:gd name="connsiteX4" fmla="*/ 565363 w 1130726"/>
                <a:gd name="connsiteY4" fmla="*/ 25186 h 1130724"/>
                <a:gd name="connsiteX5" fmla="*/ 565363 w 1130726"/>
                <a:gd name="connsiteY5" fmla="*/ 0 h 1130724"/>
                <a:gd name="connsiteX6" fmla="*/ 1130726 w 1130726"/>
                <a:gd name="connsiteY6" fmla="*/ 565362 h 1130724"/>
                <a:gd name="connsiteX7" fmla="*/ 565363 w 1130726"/>
                <a:gd name="connsiteY7" fmla="*/ 1130724 h 1130724"/>
                <a:gd name="connsiteX8" fmla="*/ 0 w 1130726"/>
                <a:gd name="connsiteY8" fmla="*/ 565362 h 1130724"/>
                <a:gd name="connsiteX9" fmla="*/ 565363 w 1130726"/>
                <a:gd name="connsiteY9" fmla="*/ 0 h 11307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130726" h="1130724">
                  <a:moveTo>
                    <a:pt x="565363" y="25186"/>
                  </a:moveTo>
                  <a:cubicBezTo>
                    <a:pt x="267149" y="25186"/>
                    <a:pt x="25399" y="266936"/>
                    <a:pt x="25399" y="565149"/>
                  </a:cubicBezTo>
                  <a:cubicBezTo>
                    <a:pt x="25399" y="863362"/>
                    <a:pt x="267149" y="1105112"/>
                    <a:pt x="565363" y="1105112"/>
                  </a:cubicBezTo>
                  <a:cubicBezTo>
                    <a:pt x="863577" y="1105112"/>
                    <a:pt x="1105327" y="863362"/>
                    <a:pt x="1105327" y="565149"/>
                  </a:cubicBezTo>
                  <a:cubicBezTo>
                    <a:pt x="1105327" y="266936"/>
                    <a:pt x="863577" y="25186"/>
                    <a:pt x="565363" y="25186"/>
                  </a:cubicBezTo>
                  <a:close/>
                  <a:moveTo>
                    <a:pt x="565363" y="0"/>
                  </a:moveTo>
                  <a:cubicBezTo>
                    <a:pt x="877604" y="0"/>
                    <a:pt x="1130726" y="253121"/>
                    <a:pt x="1130726" y="565362"/>
                  </a:cubicBezTo>
                  <a:cubicBezTo>
                    <a:pt x="1130726" y="877603"/>
                    <a:pt x="877604" y="1130724"/>
                    <a:pt x="565363" y="1130724"/>
                  </a:cubicBezTo>
                  <a:cubicBezTo>
                    <a:pt x="253122" y="1130724"/>
                    <a:pt x="0" y="877603"/>
                    <a:pt x="0" y="565362"/>
                  </a:cubicBezTo>
                  <a:cubicBezTo>
                    <a:pt x="0" y="253121"/>
                    <a:pt x="253122" y="0"/>
                    <a:pt x="565363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1" name="Freeform 59">
              <a:extLst>
                <a:ext uri="{FF2B5EF4-FFF2-40B4-BE49-F238E27FC236}">
                  <a16:creationId xmlns:a16="http://schemas.microsoft.com/office/drawing/2014/main" id="{A2380CC4-123C-7A44-B83C-72C47DA2BED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293707" y="3549819"/>
              <a:ext cx="1130726" cy="1130724"/>
            </a:xfrm>
            <a:custGeom>
              <a:avLst/>
              <a:gdLst>
                <a:gd name="connsiteX0" fmla="*/ 565363 w 1130726"/>
                <a:gd name="connsiteY0" fmla="*/ 25186 h 1130724"/>
                <a:gd name="connsiteX1" fmla="*/ 25399 w 1130726"/>
                <a:gd name="connsiteY1" fmla="*/ 565149 h 1130724"/>
                <a:gd name="connsiteX2" fmla="*/ 565363 w 1130726"/>
                <a:gd name="connsiteY2" fmla="*/ 1105112 h 1130724"/>
                <a:gd name="connsiteX3" fmla="*/ 1105327 w 1130726"/>
                <a:gd name="connsiteY3" fmla="*/ 565149 h 1130724"/>
                <a:gd name="connsiteX4" fmla="*/ 565363 w 1130726"/>
                <a:gd name="connsiteY4" fmla="*/ 25186 h 1130724"/>
                <a:gd name="connsiteX5" fmla="*/ 565363 w 1130726"/>
                <a:gd name="connsiteY5" fmla="*/ 0 h 1130724"/>
                <a:gd name="connsiteX6" fmla="*/ 1130726 w 1130726"/>
                <a:gd name="connsiteY6" fmla="*/ 565362 h 1130724"/>
                <a:gd name="connsiteX7" fmla="*/ 565363 w 1130726"/>
                <a:gd name="connsiteY7" fmla="*/ 1130724 h 1130724"/>
                <a:gd name="connsiteX8" fmla="*/ 0 w 1130726"/>
                <a:gd name="connsiteY8" fmla="*/ 565362 h 1130724"/>
                <a:gd name="connsiteX9" fmla="*/ 565363 w 1130726"/>
                <a:gd name="connsiteY9" fmla="*/ 0 h 11307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130726" h="1130724">
                  <a:moveTo>
                    <a:pt x="565363" y="25186"/>
                  </a:moveTo>
                  <a:cubicBezTo>
                    <a:pt x="267149" y="25186"/>
                    <a:pt x="25399" y="266936"/>
                    <a:pt x="25399" y="565149"/>
                  </a:cubicBezTo>
                  <a:cubicBezTo>
                    <a:pt x="25399" y="863362"/>
                    <a:pt x="267149" y="1105112"/>
                    <a:pt x="565363" y="1105112"/>
                  </a:cubicBezTo>
                  <a:cubicBezTo>
                    <a:pt x="863577" y="1105112"/>
                    <a:pt x="1105327" y="863362"/>
                    <a:pt x="1105327" y="565149"/>
                  </a:cubicBezTo>
                  <a:cubicBezTo>
                    <a:pt x="1105327" y="266936"/>
                    <a:pt x="863577" y="25186"/>
                    <a:pt x="565363" y="25186"/>
                  </a:cubicBezTo>
                  <a:close/>
                  <a:moveTo>
                    <a:pt x="565363" y="0"/>
                  </a:moveTo>
                  <a:cubicBezTo>
                    <a:pt x="877604" y="0"/>
                    <a:pt x="1130726" y="253121"/>
                    <a:pt x="1130726" y="565362"/>
                  </a:cubicBezTo>
                  <a:cubicBezTo>
                    <a:pt x="1130726" y="877603"/>
                    <a:pt x="877604" y="1130724"/>
                    <a:pt x="565363" y="1130724"/>
                  </a:cubicBezTo>
                  <a:cubicBezTo>
                    <a:pt x="253122" y="1130724"/>
                    <a:pt x="0" y="877603"/>
                    <a:pt x="0" y="565362"/>
                  </a:cubicBezTo>
                  <a:cubicBezTo>
                    <a:pt x="0" y="253121"/>
                    <a:pt x="253122" y="0"/>
                    <a:pt x="565363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2" name="Freeform 60">
              <a:extLst>
                <a:ext uri="{FF2B5EF4-FFF2-40B4-BE49-F238E27FC236}">
                  <a16:creationId xmlns:a16="http://schemas.microsoft.com/office/drawing/2014/main" id="{D1370748-8047-C249-8646-BFD37092739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56576" y="3552837"/>
              <a:ext cx="535425" cy="1124688"/>
            </a:xfrm>
            <a:custGeom>
              <a:avLst/>
              <a:gdLst>
                <a:gd name="connsiteX0" fmla="*/ 535425 w 535425"/>
                <a:gd name="connsiteY0" fmla="*/ 0 h 1124688"/>
                <a:gd name="connsiteX1" fmla="*/ 535425 w 535425"/>
                <a:gd name="connsiteY1" fmla="*/ 25186 h 1124688"/>
                <a:gd name="connsiteX2" fmla="*/ 456541 w 535425"/>
                <a:gd name="connsiteY2" fmla="*/ 33138 h 1124688"/>
                <a:gd name="connsiteX3" fmla="*/ 25399 w 535425"/>
                <a:gd name="connsiteY3" fmla="*/ 562131 h 1124688"/>
                <a:gd name="connsiteX4" fmla="*/ 456541 w 535425"/>
                <a:gd name="connsiteY4" fmla="*/ 1091124 h 1124688"/>
                <a:gd name="connsiteX5" fmla="*/ 535425 w 535425"/>
                <a:gd name="connsiteY5" fmla="*/ 1099076 h 1124688"/>
                <a:gd name="connsiteX6" fmla="*/ 535425 w 535425"/>
                <a:gd name="connsiteY6" fmla="*/ 1124688 h 1124688"/>
                <a:gd name="connsiteX7" fmla="*/ 451423 w 535425"/>
                <a:gd name="connsiteY7" fmla="*/ 1116220 h 1124688"/>
                <a:gd name="connsiteX8" fmla="*/ 0 w 535425"/>
                <a:gd name="connsiteY8" fmla="*/ 562344 h 1124688"/>
                <a:gd name="connsiteX9" fmla="*/ 451423 w 535425"/>
                <a:gd name="connsiteY9" fmla="*/ 8468 h 11246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535425" h="1124688">
                  <a:moveTo>
                    <a:pt x="535425" y="0"/>
                  </a:moveTo>
                  <a:lnTo>
                    <a:pt x="535425" y="25186"/>
                  </a:lnTo>
                  <a:lnTo>
                    <a:pt x="456541" y="33138"/>
                  </a:lnTo>
                  <a:cubicBezTo>
                    <a:pt x="210489" y="83488"/>
                    <a:pt x="25399" y="301195"/>
                    <a:pt x="25399" y="562131"/>
                  </a:cubicBezTo>
                  <a:cubicBezTo>
                    <a:pt x="25399" y="823068"/>
                    <a:pt x="210489" y="1040775"/>
                    <a:pt x="456541" y="1091124"/>
                  </a:cubicBezTo>
                  <a:lnTo>
                    <a:pt x="535425" y="1099076"/>
                  </a:lnTo>
                  <a:lnTo>
                    <a:pt x="535425" y="1124688"/>
                  </a:lnTo>
                  <a:lnTo>
                    <a:pt x="451423" y="1116220"/>
                  </a:lnTo>
                  <a:cubicBezTo>
                    <a:pt x="193797" y="1063502"/>
                    <a:pt x="0" y="835555"/>
                    <a:pt x="0" y="562344"/>
                  </a:cubicBezTo>
                  <a:cubicBezTo>
                    <a:pt x="0" y="289133"/>
                    <a:pt x="193797" y="61186"/>
                    <a:pt x="451423" y="846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3" name="Freeform 61">
              <a:extLst>
                <a:ext uri="{FF2B5EF4-FFF2-40B4-BE49-F238E27FC236}">
                  <a16:creationId xmlns:a16="http://schemas.microsoft.com/office/drawing/2014/main" id="{2BC8BE82-732A-EB48-8DC0-D671980E262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807" y="4921546"/>
              <a:ext cx="1130726" cy="1130724"/>
            </a:xfrm>
            <a:custGeom>
              <a:avLst/>
              <a:gdLst>
                <a:gd name="connsiteX0" fmla="*/ 565363 w 1130726"/>
                <a:gd name="connsiteY0" fmla="*/ 25186 h 1130724"/>
                <a:gd name="connsiteX1" fmla="*/ 25399 w 1130726"/>
                <a:gd name="connsiteY1" fmla="*/ 565149 h 1130724"/>
                <a:gd name="connsiteX2" fmla="*/ 565363 w 1130726"/>
                <a:gd name="connsiteY2" fmla="*/ 1105112 h 1130724"/>
                <a:gd name="connsiteX3" fmla="*/ 1105327 w 1130726"/>
                <a:gd name="connsiteY3" fmla="*/ 565149 h 1130724"/>
                <a:gd name="connsiteX4" fmla="*/ 565363 w 1130726"/>
                <a:gd name="connsiteY4" fmla="*/ 25186 h 1130724"/>
                <a:gd name="connsiteX5" fmla="*/ 565363 w 1130726"/>
                <a:gd name="connsiteY5" fmla="*/ 0 h 1130724"/>
                <a:gd name="connsiteX6" fmla="*/ 1130726 w 1130726"/>
                <a:gd name="connsiteY6" fmla="*/ 565362 h 1130724"/>
                <a:gd name="connsiteX7" fmla="*/ 565363 w 1130726"/>
                <a:gd name="connsiteY7" fmla="*/ 1130724 h 1130724"/>
                <a:gd name="connsiteX8" fmla="*/ 0 w 1130726"/>
                <a:gd name="connsiteY8" fmla="*/ 565362 h 1130724"/>
                <a:gd name="connsiteX9" fmla="*/ 565363 w 1130726"/>
                <a:gd name="connsiteY9" fmla="*/ 0 h 11307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130726" h="1130724">
                  <a:moveTo>
                    <a:pt x="565363" y="25186"/>
                  </a:moveTo>
                  <a:cubicBezTo>
                    <a:pt x="267149" y="25186"/>
                    <a:pt x="25399" y="266936"/>
                    <a:pt x="25399" y="565149"/>
                  </a:cubicBezTo>
                  <a:cubicBezTo>
                    <a:pt x="25399" y="863362"/>
                    <a:pt x="267149" y="1105112"/>
                    <a:pt x="565363" y="1105112"/>
                  </a:cubicBezTo>
                  <a:cubicBezTo>
                    <a:pt x="863577" y="1105112"/>
                    <a:pt x="1105327" y="863362"/>
                    <a:pt x="1105327" y="565149"/>
                  </a:cubicBezTo>
                  <a:cubicBezTo>
                    <a:pt x="1105327" y="266936"/>
                    <a:pt x="863577" y="25186"/>
                    <a:pt x="565363" y="25186"/>
                  </a:cubicBezTo>
                  <a:close/>
                  <a:moveTo>
                    <a:pt x="565363" y="0"/>
                  </a:moveTo>
                  <a:cubicBezTo>
                    <a:pt x="877604" y="0"/>
                    <a:pt x="1130726" y="253121"/>
                    <a:pt x="1130726" y="565362"/>
                  </a:cubicBezTo>
                  <a:cubicBezTo>
                    <a:pt x="1130726" y="877603"/>
                    <a:pt x="877604" y="1130724"/>
                    <a:pt x="565363" y="1130724"/>
                  </a:cubicBezTo>
                  <a:cubicBezTo>
                    <a:pt x="253122" y="1130724"/>
                    <a:pt x="0" y="877603"/>
                    <a:pt x="0" y="565362"/>
                  </a:cubicBezTo>
                  <a:cubicBezTo>
                    <a:pt x="0" y="253121"/>
                    <a:pt x="253122" y="0"/>
                    <a:pt x="565363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4" name="Freeform 62">
              <a:extLst>
                <a:ext uri="{FF2B5EF4-FFF2-40B4-BE49-F238E27FC236}">
                  <a16:creationId xmlns:a16="http://schemas.microsoft.com/office/drawing/2014/main" id="{2E93D106-2906-D840-B04D-BB4DA10EEFA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568040" y="6293274"/>
              <a:ext cx="1130598" cy="564727"/>
            </a:xfrm>
            <a:custGeom>
              <a:avLst/>
              <a:gdLst>
                <a:gd name="connsiteX0" fmla="*/ 565300 w 1130598"/>
                <a:gd name="connsiteY0" fmla="*/ 0 h 564727"/>
                <a:gd name="connsiteX1" fmla="*/ 1119176 w 1130598"/>
                <a:gd name="connsiteY1" fmla="*/ 451422 h 564727"/>
                <a:gd name="connsiteX2" fmla="*/ 1130598 w 1130598"/>
                <a:gd name="connsiteY2" fmla="*/ 564727 h 564727"/>
                <a:gd name="connsiteX3" fmla="*/ 1105221 w 1130598"/>
                <a:gd name="connsiteY3" fmla="*/ 564727 h 564727"/>
                <a:gd name="connsiteX4" fmla="*/ 1094293 w 1130598"/>
                <a:gd name="connsiteY4" fmla="*/ 456328 h 564727"/>
                <a:gd name="connsiteX5" fmla="*/ 565300 w 1130598"/>
                <a:gd name="connsiteY5" fmla="*/ 25186 h 564727"/>
                <a:gd name="connsiteX6" fmla="*/ 36306 w 1130598"/>
                <a:gd name="connsiteY6" fmla="*/ 456328 h 564727"/>
                <a:gd name="connsiteX7" fmla="*/ 25378 w 1130598"/>
                <a:gd name="connsiteY7" fmla="*/ 564727 h 564727"/>
                <a:gd name="connsiteX8" fmla="*/ 0 w 1130598"/>
                <a:gd name="connsiteY8" fmla="*/ 564727 h 564727"/>
                <a:gd name="connsiteX9" fmla="*/ 11423 w 1130598"/>
                <a:gd name="connsiteY9" fmla="*/ 451422 h 564727"/>
                <a:gd name="connsiteX10" fmla="*/ 565300 w 1130598"/>
                <a:gd name="connsiteY10" fmla="*/ 0 h 5647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130598" h="564727">
                  <a:moveTo>
                    <a:pt x="565300" y="0"/>
                  </a:moveTo>
                  <a:cubicBezTo>
                    <a:pt x="838510" y="0"/>
                    <a:pt x="1066458" y="193796"/>
                    <a:pt x="1119176" y="451422"/>
                  </a:cubicBezTo>
                  <a:lnTo>
                    <a:pt x="1130598" y="564727"/>
                  </a:lnTo>
                  <a:lnTo>
                    <a:pt x="1105221" y="564727"/>
                  </a:lnTo>
                  <a:lnTo>
                    <a:pt x="1094293" y="456328"/>
                  </a:lnTo>
                  <a:cubicBezTo>
                    <a:pt x="1043944" y="210276"/>
                    <a:pt x="826237" y="25186"/>
                    <a:pt x="565300" y="25186"/>
                  </a:cubicBezTo>
                  <a:cubicBezTo>
                    <a:pt x="304362" y="25186"/>
                    <a:pt x="86655" y="210276"/>
                    <a:pt x="36306" y="456328"/>
                  </a:cubicBezTo>
                  <a:lnTo>
                    <a:pt x="25378" y="564727"/>
                  </a:lnTo>
                  <a:lnTo>
                    <a:pt x="0" y="564727"/>
                  </a:lnTo>
                  <a:lnTo>
                    <a:pt x="11423" y="451422"/>
                  </a:lnTo>
                  <a:cubicBezTo>
                    <a:pt x="64141" y="193796"/>
                    <a:pt x="292089" y="0"/>
                    <a:pt x="565300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5" name="Freeform 63">
              <a:extLst>
                <a:ext uri="{FF2B5EF4-FFF2-40B4-BE49-F238E27FC236}">
                  <a16:creationId xmlns:a16="http://schemas.microsoft.com/office/drawing/2014/main" id="{19132191-F01A-8B42-8423-A583B760BA0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293771" y="6293274"/>
              <a:ext cx="1130598" cy="564727"/>
            </a:xfrm>
            <a:custGeom>
              <a:avLst/>
              <a:gdLst>
                <a:gd name="connsiteX0" fmla="*/ 565299 w 1130598"/>
                <a:gd name="connsiteY0" fmla="*/ 0 h 564727"/>
                <a:gd name="connsiteX1" fmla="*/ 1119176 w 1130598"/>
                <a:gd name="connsiteY1" fmla="*/ 451422 h 564727"/>
                <a:gd name="connsiteX2" fmla="*/ 1130598 w 1130598"/>
                <a:gd name="connsiteY2" fmla="*/ 564727 h 564727"/>
                <a:gd name="connsiteX3" fmla="*/ 1105221 w 1130598"/>
                <a:gd name="connsiteY3" fmla="*/ 564727 h 564727"/>
                <a:gd name="connsiteX4" fmla="*/ 1094293 w 1130598"/>
                <a:gd name="connsiteY4" fmla="*/ 456328 h 564727"/>
                <a:gd name="connsiteX5" fmla="*/ 565299 w 1130598"/>
                <a:gd name="connsiteY5" fmla="*/ 25186 h 564727"/>
                <a:gd name="connsiteX6" fmla="*/ 36305 w 1130598"/>
                <a:gd name="connsiteY6" fmla="*/ 456328 h 564727"/>
                <a:gd name="connsiteX7" fmla="*/ 25378 w 1130598"/>
                <a:gd name="connsiteY7" fmla="*/ 564727 h 564727"/>
                <a:gd name="connsiteX8" fmla="*/ 0 w 1130598"/>
                <a:gd name="connsiteY8" fmla="*/ 564727 h 564727"/>
                <a:gd name="connsiteX9" fmla="*/ 11422 w 1130598"/>
                <a:gd name="connsiteY9" fmla="*/ 451422 h 564727"/>
                <a:gd name="connsiteX10" fmla="*/ 565299 w 1130598"/>
                <a:gd name="connsiteY10" fmla="*/ 0 h 5647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130598" h="564727">
                  <a:moveTo>
                    <a:pt x="565299" y="0"/>
                  </a:moveTo>
                  <a:cubicBezTo>
                    <a:pt x="838510" y="0"/>
                    <a:pt x="1066458" y="193796"/>
                    <a:pt x="1119176" y="451422"/>
                  </a:cubicBezTo>
                  <a:lnTo>
                    <a:pt x="1130598" y="564727"/>
                  </a:lnTo>
                  <a:lnTo>
                    <a:pt x="1105221" y="564727"/>
                  </a:lnTo>
                  <a:lnTo>
                    <a:pt x="1094293" y="456328"/>
                  </a:lnTo>
                  <a:cubicBezTo>
                    <a:pt x="1043943" y="210276"/>
                    <a:pt x="826236" y="25186"/>
                    <a:pt x="565299" y="25186"/>
                  </a:cubicBezTo>
                  <a:cubicBezTo>
                    <a:pt x="304362" y="25186"/>
                    <a:pt x="86655" y="210276"/>
                    <a:pt x="36305" y="456328"/>
                  </a:cubicBezTo>
                  <a:lnTo>
                    <a:pt x="25378" y="564727"/>
                  </a:lnTo>
                  <a:lnTo>
                    <a:pt x="0" y="564727"/>
                  </a:lnTo>
                  <a:lnTo>
                    <a:pt x="11422" y="451422"/>
                  </a:lnTo>
                  <a:cubicBezTo>
                    <a:pt x="64140" y="193796"/>
                    <a:pt x="292088" y="0"/>
                    <a:pt x="565299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6" name="Freeform 64">
              <a:extLst>
                <a:ext uri="{FF2B5EF4-FFF2-40B4-BE49-F238E27FC236}">
                  <a16:creationId xmlns:a16="http://schemas.microsoft.com/office/drawing/2014/main" id="{9310877A-9146-3E46-B915-B34AF09A16C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56640" y="6295916"/>
              <a:ext cx="535361" cy="562084"/>
            </a:xfrm>
            <a:custGeom>
              <a:avLst/>
              <a:gdLst>
                <a:gd name="connsiteX0" fmla="*/ 535361 w 535361"/>
                <a:gd name="connsiteY0" fmla="*/ 0 h 562084"/>
                <a:gd name="connsiteX1" fmla="*/ 535361 w 535361"/>
                <a:gd name="connsiteY1" fmla="*/ 25186 h 562084"/>
                <a:gd name="connsiteX2" fmla="*/ 469716 w 535361"/>
                <a:gd name="connsiteY2" fmla="*/ 30978 h 562084"/>
                <a:gd name="connsiteX3" fmla="*/ 36305 w 535361"/>
                <a:gd name="connsiteY3" fmla="*/ 453686 h 562084"/>
                <a:gd name="connsiteX4" fmla="*/ 25378 w 535361"/>
                <a:gd name="connsiteY4" fmla="*/ 562084 h 562084"/>
                <a:gd name="connsiteX5" fmla="*/ 0 w 535361"/>
                <a:gd name="connsiteY5" fmla="*/ 562084 h 562084"/>
                <a:gd name="connsiteX6" fmla="*/ 11422 w 535361"/>
                <a:gd name="connsiteY6" fmla="*/ 448780 h 562084"/>
                <a:gd name="connsiteX7" fmla="*/ 465220 w 535361"/>
                <a:gd name="connsiteY7" fmla="*/ 6189 h 5620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35361" h="562084">
                  <a:moveTo>
                    <a:pt x="535361" y="0"/>
                  </a:moveTo>
                  <a:lnTo>
                    <a:pt x="535361" y="25186"/>
                  </a:lnTo>
                  <a:lnTo>
                    <a:pt x="469716" y="30978"/>
                  </a:lnTo>
                  <a:cubicBezTo>
                    <a:pt x="252550" y="69769"/>
                    <a:pt x="80361" y="238391"/>
                    <a:pt x="36305" y="453686"/>
                  </a:cubicBezTo>
                  <a:lnTo>
                    <a:pt x="25378" y="562084"/>
                  </a:lnTo>
                  <a:lnTo>
                    <a:pt x="0" y="562084"/>
                  </a:lnTo>
                  <a:lnTo>
                    <a:pt x="11422" y="448780"/>
                  </a:lnTo>
                  <a:cubicBezTo>
                    <a:pt x="57550" y="223357"/>
                    <a:pt x="237839" y="46805"/>
                    <a:pt x="465220" y="6189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92573117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391BE2C-4883-0185-CE1B-8C9B330C4C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ru-RU" dirty="0"/>
            </a:br>
            <a:br>
              <a:rPr lang="ru-RU" dirty="0"/>
            </a:br>
            <a:br>
              <a:rPr lang="ru-RU" dirty="0"/>
            </a:br>
            <a:br>
              <a:rPr lang="ru-RU" dirty="0"/>
            </a:br>
            <a:br>
              <a:rPr lang="ru-RU" dirty="0"/>
            </a:br>
            <a:br>
              <a:rPr lang="ru-RU" dirty="0"/>
            </a:br>
            <a:br>
              <a:rPr lang="ru-RU" dirty="0"/>
            </a:br>
            <a:br>
              <a:rPr lang="ru-RU" dirty="0"/>
            </a:br>
            <a:br>
              <a:rPr lang="ru-RU" dirty="0"/>
            </a:br>
            <a:br>
              <a:rPr lang="ru-RU" dirty="0"/>
            </a:br>
            <a:br>
              <a:rPr lang="ru-RU" dirty="0"/>
            </a:br>
            <a:br>
              <a:rPr lang="ru-RU" dirty="0"/>
            </a:br>
            <a:br>
              <a:rPr lang="ru-RU" dirty="0"/>
            </a:br>
            <a:br>
              <a:rPr lang="ru-RU" dirty="0"/>
            </a:br>
            <a:br>
              <a:rPr lang="ru-RU" dirty="0"/>
            </a:br>
            <a:br>
              <a:rPr lang="ru-RU" dirty="0"/>
            </a:br>
            <a:br>
              <a:rPr lang="ru-RU" dirty="0"/>
            </a:br>
            <a:br>
              <a:rPr lang="ru-RU" dirty="0"/>
            </a:br>
            <a:br>
              <a:rPr lang="ru-RU" dirty="0"/>
            </a:br>
            <a:br>
              <a:rPr lang="ru-RU" dirty="0"/>
            </a:br>
            <a:br>
              <a:rPr lang="ru-RU" dirty="0"/>
            </a:br>
            <a:br>
              <a:rPr lang="ru-RU" dirty="0"/>
            </a:br>
            <a:br>
              <a:rPr lang="ru-RU" dirty="0"/>
            </a:br>
            <a:br>
              <a:rPr lang="ru-RU" dirty="0"/>
            </a:br>
            <a:br>
              <a:rPr lang="ru-RU" dirty="0"/>
            </a:br>
            <a:br>
              <a:rPr lang="ru-RU" dirty="0"/>
            </a:br>
            <a:br>
              <a:rPr lang="ru-RU" dirty="0"/>
            </a:br>
            <a:br>
              <a:rPr lang="ru-RU" dirty="0"/>
            </a:br>
            <a:br>
              <a:rPr lang="ru-RU" dirty="0"/>
            </a:br>
            <a:br>
              <a:rPr lang="ru-RU" dirty="0"/>
            </a:br>
            <a:br>
              <a:rPr lang="ru-RU" dirty="0"/>
            </a:br>
            <a:br>
              <a:rPr lang="ru-RU" dirty="0"/>
            </a:br>
            <a:br>
              <a:rPr lang="ru-RU" dirty="0"/>
            </a:br>
            <a:br>
              <a:rPr lang="ru-RU" dirty="0"/>
            </a:br>
            <a:br>
              <a:rPr lang="ru-RU" dirty="0"/>
            </a:br>
            <a:br>
              <a:rPr lang="ru-RU" dirty="0"/>
            </a:br>
            <a:br>
              <a:rPr lang="ru-RU" dirty="0"/>
            </a:br>
            <a:br>
              <a:rPr lang="ru-RU" dirty="0"/>
            </a:br>
            <a:br>
              <a:rPr lang="ru-RU" dirty="0"/>
            </a:br>
            <a:br>
              <a:rPr lang="ru-RU" dirty="0"/>
            </a:br>
            <a:br>
              <a:rPr lang="ru-RU" dirty="0"/>
            </a:br>
            <a:br>
              <a:rPr lang="ru-RU" dirty="0"/>
            </a:br>
            <a:endParaRPr lang="ru-RU" dirty="0"/>
          </a:p>
        </p:txBody>
      </p:sp>
      <p:graphicFrame>
        <p:nvGraphicFramePr>
          <p:cNvPr id="13" name="Объект 2">
            <a:extLst>
              <a:ext uri="{FF2B5EF4-FFF2-40B4-BE49-F238E27FC236}">
                <a16:creationId xmlns:a16="http://schemas.microsoft.com/office/drawing/2014/main" id="{5CF0ADDB-8F75-BCF2-ED53-D4435973BD79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565150" y="1268620"/>
          <a:ext cx="7335835" cy="44926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100778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D5F2706-14EA-3835-5A12-D101194140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5113" y="4997833"/>
            <a:ext cx="7335835" cy="1268984"/>
          </a:xfrm>
        </p:spPr>
        <p:txBody>
          <a:bodyPr>
            <a:normAutofit/>
          </a:bodyPr>
          <a:lstStyle/>
          <a:p>
            <a:r>
              <a:rPr lang="ru-RU" sz="3200" dirty="0"/>
              <a:t>В чем особенность этих предложений?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BC801E6-D22A-E124-5C0F-6B4F6879BB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5112" y="3413"/>
            <a:ext cx="8874212" cy="4593249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ru" sz="2800" dirty="0">
                <a:latin typeface="Times New Roman"/>
                <a:cs typeface="Times New Roman"/>
              </a:rPr>
              <a:t>1) Деревца на берегу стоят, прижавшись друг к другу.</a:t>
            </a:r>
            <a:endParaRPr lang="ru-RU" sz="2800" dirty="0">
              <a:latin typeface="Times New Roman"/>
              <a:cs typeface="Times New Roman"/>
            </a:endParaRPr>
          </a:p>
          <a:p>
            <a:r>
              <a:rPr lang="ru" sz="2800" dirty="0">
                <a:latin typeface="Times New Roman"/>
                <a:cs typeface="Times New Roman"/>
              </a:rPr>
              <a:t>2) Отражаясь в воде, тонкие деревья кажутся длинными-длинными.</a:t>
            </a:r>
            <a:endParaRPr lang="ru-RU" sz="2800">
              <a:latin typeface="Times New Roman"/>
              <a:cs typeface="Times New Roman"/>
            </a:endParaRPr>
          </a:p>
          <a:p>
            <a:r>
              <a:rPr lang="ru" sz="2800" dirty="0">
                <a:latin typeface="Times New Roman"/>
                <a:cs typeface="Times New Roman"/>
              </a:rPr>
              <a:t>3) </a:t>
            </a:r>
            <a:r>
              <a:rPr lang="ru" sz="2800" err="1">
                <a:latin typeface="Times New Roman"/>
                <a:cs typeface="Times New Roman"/>
              </a:rPr>
              <a:t>Разлившись</a:t>
            </a:r>
            <a:r>
              <a:rPr lang="ru" sz="2800" dirty="0">
                <a:latin typeface="Times New Roman"/>
                <a:cs typeface="Times New Roman"/>
              </a:rPr>
              <a:t> вокруг, «большая» вода говорит о начинающейся работе природы.</a:t>
            </a:r>
            <a:endParaRPr lang="ru-RU" sz="2800">
              <a:latin typeface="Times New Roman"/>
              <a:cs typeface="Times New Roman"/>
            </a:endParaRPr>
          </a:p>
          <a:p>
            <a:r>
              <a:rPr lang="ru" sz="2800" dirty="0">
                <a:latin typeface="Times New Roman"/>
                <a:cs typeface="Times New Roman"/>
              </a:rPr>
              <a:t>4)   Легкие светлые облака тихо плывут по небу, придавая пейзажу еще больше прелести, воздушности и поэтичности.</a:t>
            </a:r>
            <a:endParaRPr lang="ru-RU" sz="2800">
              <a:latin typeface="Times New Roman"/>
              <a:cs typeface="Times New Roman"/>
            </a:endParaRPr>
          </a:p>
          <a:p>
            <a:r>
              <a:rPr lang="ru" sz="2800" dirty="0">
                <a:latin typeface="Times New Roman"/>
                <a:cs typeface="Times New Roman"/>
              </a:rPr>
              <a:t>5) Широко вокруг разлилась весенняя вода, затопив берёзовую рощу</a:t>
            </a:r>
            <a:endParaRPr lang="ru-RU" sz="28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1634210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BD81411-AED4-B5D5-91E7-EAFB93C9CB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Домашнее задание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3C689B7-FE33-47D5-EE8B-103350B34B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5150" y="2160016"/>
            <a:ext cx="7594627" cy="3601212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" sz="3200" dirty="0">
                <a:latin typeface="Times New Roman"/>
                <a:cs typeface="Times New Roman"/>
              </a:rPr>
              <a:t>найти и выписать из художественных текстов предложения с обстоятельствами, выраженными деепричастиями и деепричастными оборотами. Объяснить постановку знаков препинания.</a:t>
            </a:r>
            <a:endParaRPr lang="ru-RU" sz="32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427400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1" name="Rectangle 40">
            <a:extLst>
              <a:ext uri="{FF2B5EF4-FFF2-40B4-BE49-F238E27FC236}">
                <a16:creationId xmlns:a16="http://schemas.microsoft.com/office/drawing/2014/main" id="{4EFE82FE-7465-AE46-88DF-34D347E83B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2BD7799-C0C2-06D7-41F1-7F5C37D4E0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5150" y="1699940"/>
            <a:ext cx="5928642" cy="3529326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ru" sz="3200" dirty="0">
                <a:latin typeface="Times New Roman"/>
                <a:cs typeface="Times New Roman"/>
              </a:rPr>
              <a:t>  Что называется деепричастным оборотом?                                     </a:t>
            </a:r>
            <a:endParaRPr lang="ru-RU" sz="3200">
              <a:latin typeface="Times New Roman"/>
              <a:cs typeface="Times New Roman"/>
            </a:endParaRPr>
          </a:p>
          <a:p>
            <a:pPr marL="0" indent="0">
              <a:buNone/>
            </a:pPr>
            <a:r>
              <a:rPr lang="ru" sz="3200" dirty="0">
                <a:latin typeface="Times New Roman"/>
                <a:cs typeface="Times New Roman"/>
              </a:rPr>
              <a:t>   Каким членом предложения является деепричастный оборот?</a:t>
            </a:r>
            <a:r>
              <a:rPr lang="ru" sz="2800" dirty="0">
                <a:latin typeface="Times New Roman"/>
                <a:cs typeface="Times New Roman"/>
              </a:rPr>
              <a:t> </a:t>
            </a:r>
            <a:endParaRPr lang="ru-RU" sz="2800"/>
          </a:p>
        </p:txBody>
      </p: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EEA70831-9A8D-3B4D-8EA5-EE32F93E94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65150" y="6087110"/>
            <a:ext cx="5066001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5" name="Group 44">
            <a:extLst>
              <a:ext uri="{FF2B5EF4-FFF2-40B4-BE49-F238E27FC236}">
                <a16:creationId xmlns:a16="http://schemas.microsoft.com/office/drawing/2014/main" id="{A6B8E30F-B99D-4646-9EF5-E882312911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6201388" y="0"/>
            <a:ext cx="5990612" cy="6858001"/>
            <a:chOff x="6201388" y="0"/>
            <a:chExt cx="5990612" cy="6858001"/>
          </a:xfrm>
        </p:grpSpPr>
        <p:sp>
          <p:nvSpPr>
            <p:cNvPr id="46" name="Oval 45">
              <a:extLst>
                <a:ext uri="{FF2B5EF4-FFF2-40B4-BE49-F238E27FC236}">
                  <a16:creationId xmlns:a16="http://schemas.microsoft.com/office/drawing/2014/main" id="{A1C049F8-6165-664F-BADB-1D3E160D8B6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1388" y="3549396"/>
              <a:ext cx="1130725" cy="1130724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35">
              <a:extLst>
                <a:ext uri="{FF2B5EF4-FFF2-40B4-BE49-F238E27FC236}">
                  <a16:creationId xmlns:a16="http://schemas.microsoft.com/office/drawing/2014/main" id="{2E4AA6C4-5F76-644E-AC9E-49DAAAE1A7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1389" y="1"/>
              <a:ext cx="1130725" cy="565575"/>
            </a:xfrm>
            <a:custGeom>
              <a:avLst/>
              <a:gdLst>
                <a:gd name="connsiteX0" fmla="*/ 21 w 1130725"/>
                <a:gd name="connsiteY0" fmla="*/ 0 h 565575"/>
                <a:gd name="connsiteX1" fmla="*/ 1130704 w 1130725"/>
                <a:gd name="connsiteY1" fmla="*/ 0 h 565575"/>
                <a:gd name="connsiteX2" fmla="*/ 1130725 w 1130725"/>
                <a:gd name="connsiteY2" fmla="*/ 213 h 565575"/>
                <a:gd name="connsiteX3" fmla="*/ 565362 w 1130725"/>
                <a:gd name="connsiteY3" fmla="*/ 565575 h 565575"/>
                <a:gd name="connsiteX4" fmla="*/ 0 w 1130725"/>
                <a:gd name="connsiteY4" fmla="*/ 213 h 565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5" h="565575">
                  <a:moveTo>
                    <a:pt x="21" y="0"/>
                  </a:moveTo>
                  <a:lnTo>
                    <a:pt x="1130704" y="0"/>
                  </a:lnTo>
                  <a:lnTo>
                    <a:pt x="1130725" y="213"/>
                  </a:lnTo>
                  <a:cubicBezTo>
                    <a:pt x="1130725" y="312454"/>
                    <a:pt x="877604" y="565575"/>
                    <a:pt x="565362" y="565575"/>
                  </a:cubicBezTo>
                  <a:cubicBezTo>
                    <a:pt x="253121" y="565575"/>
                    <a:pt x="0" y="312454"/>
                    <a:pt x="0" y="213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48" name="Freeform 36">
              <a:extLst>
                <a:ext uri="{FF2B5EF4-FFF2-40B4-BE49-F238E27FC236}">
                  <a16:creationId xmlns:a16="http://schemas.microsoft.com/office/drawing/2014/main" id="{D0F1BCD1-5174-9442-BC14-098FC8F28B1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564255" y="6292426"/>
              <a:ext cx="1130723" cy="565575"/>
            </a:xfrm>
            <a:custGeom>
              <a:avLst/>
              <a:gdLst>
                <a:gd name="connsiteX0" fmla="*/ 565362 w 1130723"/>
                <a:gd name="connsiteY0" fmla="*/ 0 h 565575"/>
                <a:gd name="connsiteX1" fmla="*/ 1130723 w 1130723"/>
                <a:gd name="connsiteY1" fmla="*/ 565362 h 565575"/>
                <a:gd name="connsiteX2" fmla="*/ 1130702 w 1130723"/>
                <a:gd name="connsiteY2" fmla="*/ 565575 h 565575"/>
                <a:gd name="connsiteX3" fmla="*/ 21 w 1130723"/>
                <a:gd name="connsiteY3" fmla="*/ 565575 h 565575"/>
                <a:gd name="connsiteX4" fmla="*/ 0 w 1130723"/>
                <a:gd name="connsiteY4" fmla="*/ 565362 h 565575"/>
                <a:gd name="connsiteX5" fmla="*/ 565362 w 1130723"/>
                <a:gd name="connsiteY5" fmla="*/ 0 h 565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30723" h="565575">
                  <a:moveTo>
                    <a:pt x="565362" y="0"/>
                  </a:moveTo>
                  <a:cubicBezTo>
                    <a:pt x="877602" y="0"/>
                    <a:pt x="1130723" y="253121"/>
                    <a:pt x="1130723" y="565362"/>
                  </a:cubicBezTo>
                  <a:lnTo>
                    <a:pt x="1130702" y="565575"/>
                  </a:lnTo>
                  <a:lnTo>
                    <a:pt x="21" y="565575"/>
                  </a:lnTo>
                  <a:lnTo>
                    <a:pt x="0" y="565362"/>
                  </a:lnTo>
                  <a:cubicBezTo>
                    <a:pt x="0" y="253121"/>
                    <a:pt x="253120" y="0"/>
                    <a:pt x="565362" y="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49" name="Oval 48">
              <a:extLst>
                <a:ext uri="{FF2B5EF4-FFF2-40B4-BE49-F238E27FC236}">
                  <a16:creationId xmlns:a16="http://schemas.microsoft.com/office/drawing/2014/main" id="{7C38B8C2-7FF9-B545-9383-9D2F10BD054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564253" y="3549396"/>
              <a:ext cx="1130725" cy="1130724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Oval 49">
              <a:extLst>
                <a:ext uri="{FF2B5EF4-FFF2-40B4-BE49-F238E27FC236}">
                  <a16:creationId xmlns:a16="http://schemas.microsoft.com/office/drawing/2014/main" id="{93FAB827-9785-0646-88AC-6BAB2FF0FC3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564253" y="2177881"/>
              <a:ext cx="1130725" cy="1130724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Oval 50">
              <a:extLst>
                <a:ext uri="{FF2B5EF4-FFF2-40B4-BE49-F238E27FC236}">
                  <a16:creationId xmlns:a16="http://schemas.microsoft.com/office/drawing/2014/main" id="{B5964466-BB35-554E-96AB-6C03B291221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564253" y="806366"/>
              <a:ext cx="1130725" cy="113072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65">
              <a:extLst>
                <a:ext uri="{FF2B5EF4-FFF2-40B4-BE49-F238E27FC236}">
                  <a16:creationId xmlns:a16="http://schemas.microsoft.com/office/drawing/2014/main" id="{581755C1-0C03-D548-A87C-5D91A00D8E3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564254" y="1"/>
              <a:ext cx="1130725" cy="565575"/>
            </a:xfrm>
            <a:custGeom>
              <a:avLst/>
              <a:gdLst>
                <a:gd name="connsiteX0" fmla="*/ 21 w 1130725"/>
                <a:gd name="connsiteY0" fmla="*/ 0 h 565575"/>
                <a:gd name="connsiteX1" fmla="*/ 1130704 w 1130725"/>
                <a:gd name="connsiteY1" fmla="*/ 0 h 565575"/>
                <a:gd name="connsiteX2" fmla="*/ 1130725 w 1130725"/>
                <a:gd name="connsiteY2" fmla="*/ 213 h 565575"/>
                <a:gd name="connsiteX3" fmla="*/ 565363 w 1130725"/>
                <a:gd name="connsiteY3" fmla="*/ 565575 h 565575"/>
                <a:gd name="connsiteX4" fmla="*/ 0 w 1130725"/>
                <a:gd name="connsiteY4" fmla="*/ 213 h 565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5" h="565575">
                  <a:moveTo>
                    <a:pt x="21" y="0"/>
                  </a:moveTo>
                  <a:lnTo>
                    <a:pt x="1130704" y="0"/>
                  </a:lnTo>
                  <a:lnTo>
                    <a:pt x="1130725" y="213"/>
                  </a:lnTo>
                  <a:cubicBezTo>
                    <a:pt x="1130725" y="312454"/>
                    <a:pt x="877603" y="565575"/>
                    <a:pt x="565363" y="565575"/>
                  </a:cubicBezTo>
                  <a:cubicBezTo>
                    <a:pt x="253121" y="565575"/>
                    <a:pt x="0" y="312454"/>
                    <a:pt x="0" y="213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53" name="Freeform 66">
              <a:extLst>
                <a:ext uri="{FF2B5EF4-FFF2-40B4-BE49-F238E27FC236}">
                  <a16:creationId xmlns:a16="http://schemas.microsoft.com/office/drawing/2014/main" id="{9CE6EA07-B7C1-7E40-B170-85C1AE7CD13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27118" y="6292426"/>
              <a:ext cx="1130724" cy="565575"/>
            </a:xfrm>
            <a:custGeom>
              <a:avLst/>
              <a:gdLst>
                <a:gd name="connsiteX0" fmla="*/ 565362 w 1130724"/>
                <a:gd name="connsiteY0" fmla="*/ 0 h 565575"/>
                <a:gd name="connsiteX1" fmla="*/ 1130724 w 1130724"/>
                <a:gd name="connsiteY1" fmla="*/ 565362 h 565575"/>
                <a:gd name="connsiteX2" fmla="*/ 1130703 w 1130724"/>
                <a:gd name="connsiteY2" fmla="*/ 565575 h 565575"/>
                <a:gd name="connsiteX3" fmla="*/ 22 w 1130724"/>
                <a:gd name="connsiteY3" fmla="*/ 565575 h 565575"/>
                <a:gd name="connsiteX4" fmla="*/ 0 w 1130724"/>
                <a:gd name="connsiteY4" fmla="*/ 565362 h 565575"/>
                <a:gd name="connsiteX5" fmla="*/ 565362 w 1130724"/>
                <a:gd name="connsiteY5" fmla="*/ 0 h 565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30724" h="565575">
                  <a:moveTo>
                    <a:pt x="565362" y="0"/>
                  </a:moveTo>
                  <a:cubicBezTo>
                    <a:pt x="877603" y="0"/>
                    <a:pt x="1130724" y="253121"/>
                    <a:pt x="1130724" y="565362"/>
                  </a:cubicBezTo>
                  <a:lnTo>
                    <a:pt x="1130703" y="565575"/>
                  </a:lnTo>
                  <a:lnTo>
                    <a:pt x="22" y="565575"/>
                  </a:lnTo>
                  <a:lnTo>
                    <a:pt x="0" y="565362"/>
                  </a:lnTo>
                  <a:cubicBezTo>
                    <a:pt x="0" y="253121"/>
                    <a:pt x="253121" y="0"/>
                    <a:pt x="565362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54" name="Oval 53">
              <a:extLst>
                <a:ext uri="{FF2B5EF4-FFF2-40B4-BE49-F238E27FC236}">
                  <a16:creationId xmlns:a16="http://schemas.microsoft.com/office/drawing/2014/main" id="{482C64DB-7165-BA4D-B240-B831F7326A2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27118" y="4920911"/>
              <a:ext cx="1130725" cy="1130724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Oval 54">
              <a:extLst>
                <a:ext uri="{FF2B5EF4-FFF2-40B4-BE49-F238E27FC236}">
                  <a16:creationId xmlns:a16="http://schemas.microsoft.com/office/drawing/2014/main" id="{8185AC8F-33E2-6F45-BB99-45AB0771E23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27118" y="3549396"/>
              <a:ext cx="1130725" cy="113072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Oval 55">
              <a:extLst>
                <a:ext uri="{FF2B5EF4-FFF2-40B4-BE49-F238E27FC236}">
                  <a16:creationId xmlns:a16="http://schemas.microsoft.com/office/drawing/2014/main" id="{3FE600A1-9FA9-7D44-B151-6D85236CA5C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27118" y="2177881"/>
              <a:ext cx="1130725" cy="113072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Oval 56">
              <a:extLst>
                <a:ext uri="{FF2B5EF4-FFF2-40B4-BE49-F238E27FC236}">
                  <a16:creationId xmlns:a16="http://schemas.microsoft.com/office/drawing/2014/main" id="{BB8B046A-AEB0-9A43-97BF-9D01EFB101F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27118" y="806366"/>
              <a:ext cx="1130725" cy="1130724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71">
              <a:extLst>
                <a:ext uri="{FF2B5EF4-FFF2-40B4-BE49-F238E27FC236}">
                  <a16:creationId xmlns:a16="http://schemas.microsoft.com/office/drawing/2014/main" id="{793800D8-E4A7-D744-AA8A-394F6621138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27117" y="0"/>
              <a:ext cx="1130726" cy="565576"/>
            </a:xfrm>
            <a:custGeom>
              <a:avLst/>
              <a:gdLst>
                <a:gd name="connsiteX0" fmla="*/ 22 w 1130726"/>
                <a:gd name="connsiteY0" fmla="*/ 0 h 565576"/>
                <a:gd name="connsiteX1" fmla="*/ 1130704 w 1130726"/>
                <a:gd name="connsiteY1" fmla="*/ 0 h 565576"/>
                <a:gd name="connsiteX2" fmla="*/ 1130726 w 1130726"/>
                <a:gd name="connsiteY2" fmla="*/ 214 h 565576"/>
                <a:gd name="connsiteX3" fmla="*/ 565363 w 1130726"/>
                <a:gd name="connsiteY3" fmla="*/ 565576 h 565576"/>
                <a:gd name="connsiteX4" fmla="*/ 0 w 1130726"/>
                <a:gd name="connsiteY4" fmla="*/ 214 h 5655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6" h="565576">
                  <a:moveTo>
                    <a:pt x="22" y="0"/>
                  </a:moveTo>
                  <a:lnTo>
                    <a:pt x="1130704" y="0"/>
                  </a:lnTo>
                  <a:lnTo>
                    <a:pt x="1130726" y="214"/>
                  </a:lnTo>
                  <a:cubicBezTo>
                    <a:pt x="1130726" y="312455"/>
                    <a:pt x="877604" y="565576"/>
                    <a:pt x="565363" y="565576"/>
                  </a:cubicBezTo>
                  <a:cubicBezTo>
                    <a:pt x="253122" y="565576"/>
                    <a:pt x="0" y="312455"/>
                    <a:pt x="0" y="214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59" name="Freeform 72">
              <a:extLst>
                <a:ext uri="{FF2B5EF4-FFF2-40B4-BE49-F238E27FC236}">
                  <a16:creationId xmlns:a16="http://schemas.microsoft.com/office/drawing/2014/main" id="{8FAF8097-8120-3F48-B883-BACD6450D1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289984" y="6292426"/>
              <a:ext cx="1130724" cy="565575"/>
            </a:xfrm>
            <a:custGeom>
              <a:avLst/>
              <a:gdLst>
                <a:gd name="connsiteX0" fmla="*/ 565362 w 1130724"/>
                <a:gd name="connsiteY0" fmla="*/ 0 h 565575"/>
                <a:gd name="connsiteX1" fmla="*/ 1130724 w 1130724"/>
                <a:gd name="connsiteY1" fmla="*/ 565362 h 565575"/>
                <a:gd name="connsiteX2" fmla="*/ 1130703 w 1130724"/>
                <a:gd name="connsiteY2" fmla="*/ 565575 h 565575"/>
                <a:gd name="connsiteX3" fmla="*/ 21 w 1130724"/>
                <a:gd name="connsiteY3" fmla="*/ 565575 h 565575"/>
                <a:gd name="connsiteX4" fmla="*/ 0 w 1130724"/>
                <a:gd name="connsiteY4" fmla="*/ 565362 h 565575"/>
                <a:gd name="connsiteX5" fmla="*/ 565362 w 1130724"/>
                <a:gd name="connsiteY5" fmla="*/ 0 h 565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30724" h="565575">
                  <a:moveTo>
                    <a:pt x="565362" y="0"/>
                  </a:moveTo>
                  <a:cubicBezTo>
                    <a:pt x="877603" y="0"/>
                    <a:pt x="1130724" y="253121"/>
                    <a:pt x="1130724" y="565362"/>
                  </a:cubicBezTo>
                  <a:lnTo>
                    <a:pt x="1130703" y="565575"/>
                  </a:lnTo>
                  <a:lnTo>
                    <a:pt x="21" y="565575"/>
                  </a:lnTo>
                  <a:lnTo>
                    <a:pt x="0" y="565362"/>
                  </a:lnTo>
                  <a:cubicBezTo>
                    <a:pt x="0" y="253121"/>
                    <a:pt x="253121" y="0"/>
                    <a:pt x="565362" y="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60" name="Oval 59">
              <a:extLst>
                <a:ext uri="{FF2B5EF4-FFF2-40B4-BE49-F238E27FC236}">
                  <a16:creationId xmlns:a16="http://schemas.microsoft.com/office/drawing/2014/main" id="{E2640769-9D0C-714C-B41F-F0AF3CB0870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289984" y="4920911"/>
              <a:ext cx="1130725" cy="113072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Oval 60">
              <a:extLst>
                <a:ext uri="{FF2B5EF4-FFF2-40B4-BE49-F238E27FC236}">
                  <a16:creationId xmlns:a16="http://schemas.microsoft.com/office/drawing/2014/main" id="{5AC7D7C4-C7E0-BE49-B797-AB72BC54142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289984" y="3549396"/>
              <a:ext cx="1130725" cy="1130724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Oval 61">
              <a:extLst>
                <a:ext uri="{FF2B5EF4-FFF2-40B4-BE49-F238E27FC236}">
                  <a16:creationId xmlns:a16="http://schemas.microsoft.com/office/drawing/2014/main" id="{C127D504-2340-9144-A0C0-BC4BBEA09D3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289984" y="806366"/>
              <a:ext cx="1130725" cy="1130724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76">
              <a:extLst>
                <a:ext uri="{FF2B5EF4-FFF2-40B4-BE49-F238E27FC236}">
                  <a16:creationId xmlns:a16="http://schemas.microsoft.com/office/drawing/2014/main" id="{8266C3BD-4E61-0646-9AA7-5CB786EC277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289983" y="0"/>
              <a:ext cx="1130726" cy="565576"/>
            </a:xfrm>
            <a:custGeom>
              <a:avLst/>
              <a:gdLst>
                <a:gd name="connsiteX0" fmla="*/ 21 w 1130726"/>
                <a:gd name="connsiteY0" fmla="*/ 0 h 565576"/>
                <a:gd name="connsiteX1" fmla="*/ 1130704 w 1130726"/>
                <a:gd name="connsiteY1" fmla="*/ 0 h 565576"/>
                <a:gd name="connsiteX2" fmla="*/ 1130726 w 1130726"/>
                <a:gd name="connsiteY2" fmla="*/ 214 h 565576"/>
                <a:gd name="connsiteX3" fmla="*/ 565363 w 1130726"/>
                <a:gd name="connsiteY3" fmla="*/ 565576 h 565576"/>
                <a:gd name="connsiteX4" fmla="*/ 0 w 1130726"/>
                <a:gd name="connsiteY4" fmla="*/ 214 h 5655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6" h="565576">
                  <a:moveTo>
                    <a:pt x="21" y="0"/>
                  </a:moveTo>
                  <a:lnTo>
                    <a:pt x="1130704" y="0"/>
                  </a:lnTo>
                  <a:lnTo>
                    <a:pt x="1130726" y="214"/>
                  </a:lnTo>
                  <a:cubicBezTo>
                    <a:pt x="1130726" y="312455"/>
                    <a:pt x="877604" y="565576"/>
                    <a:pt x="565363" y="565576"/>
                  </a:cubicBezTo>
                  <a:cubicBezTo>
                    <a:pt x="253122" y="565576"/>
                    <a:pt x="0" y="312455"/>
                    <a:pt x="0" y="214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64" name="Freeform 77">
              <a:extLst>
                <a:ext uri="{FF2B5EF4-FFF2-40B4-BE49-F238E27FC236}">
                  <a16:creationId xmlns:a16="http://schemas.microsoft.com/office/drawing/2014/main" id="{8AEAEE9B-E0B2-D14E-87FD-388F8C496A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52854" y="6295069"/>
              <a:ext cx="539146" cy="562931"/>
            </a:xfrm>
            <a:custGeom>
              <a:avLst/>
              <a:gdLst>
                <a:gd name="connsiteX0" fmla="*/ 539146 w 539146"/>
                <a:gd name="connsiteY0" fmla="*/ 0 h 562931"/>
                <a:gd name="connsiteX1" fmla="*/ 539146 w 539146"/>
                <a:gd name="connsiteY1" fmla="*/ 562931 h 562931"/>
                <a:gd name="connsiteX2" fmla="*/ 21 w 539146"/>
                <a:gd name="connsiteY2" fmla="*/ 562931 h 562931"/>
                <a:gd name="connsiteX3" fmla="*/ 0 w 539146"/>
                <a:gd name="connsiteY3" fmla="*/ 562719 h 562931"/>
                <a:gd name="connsiteX4" fmla="*/ 451422 w 539146"/>
                <a:gd name="connsiteY4" fmla="*/ 8843 h 5629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9146" h="562931">
                  <a:moveTo>
                    <a:pt x="539146" y="0"/>
                  </a:moveTo>
                  <a:lnTo>
                    <a:pt x="539146" y="562931"/>
                  </a:lnTo>
                  <a:lnTo>
                    <a:pt x="21" y="562931"/>
                  </a:lnTo>
                  <a:lnTo>
                    <a:pt x="0" y="562719"/>
                  </a:lnTo>
                  <a:cubicBezTo>
                    <a:pt x="0" y="289508"/>
                    <a:pt x="193796" y="61561"/>
                    <a:pt x="451422" y="8843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65" name="Freeform 78">
              <a:extLst>
                <a:ext uri="{FF2B5EF4-FFF2-40B4-BE49-F238E27FC236}">
                  <a16:creationId xmlns:a16="http://schemas.microsoft.com/office/drawing/2014/main" id="{1E54CFED-A4D5-7C47-AB58-4F813D231CA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52853" y="4923555"/>
              <a:ext cx="539147" cy="1125439"/>
            </a:xfrm>
            <a:custGeom>
              <a:avLst/>
              <a:gdLst>
                <a:gd name="connsiteX0" fmla="*/ 539147 w 539147"/>
                <a:gd name="connsiteY0" fmla="*/ 0 h 1125439"/>
                <a:gd name="connsiteX1" fmla="*/ 539147 w 539147"/>
                <a:gd name="connsiteY1" fmla="*/ 1125439 h 1125439"/>
                <a:gd name="connsiteX2" fmla="*/ 451423 w 539147"/>
                <a:gd name="connsiteY2" fmla="*/ 1116595 h 1125439"/>
                <a:gd name="connsiteX3" fmla="*/ 0 w 539147"/>
                <a:gd name="connsiteY3" fmla="*/ 562719 h 1125439"/>
                <a:gd name="connsiteX4" fmla="*/ 451423 w 539147"/>
                <a:gd name="connsiteY4" fmla="*/ 8843 h 11254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9147" h="1125439">
                  <a:moveTo>
                    <a:pt x="539147" y="0"/>
                  </a:moveTo>
                  <a:lnTo>
                    <a:pt x="539147" y="1125439"/>
                  </a:lnTo>
                  <a:lnTo>
                    <a:pt x="451423" y="1116595"/>
                  </a:lnTo>
                  <a:cubicBezTo>
                    <a:pt x="193797" y="1063877"/>
                    <a:pt x="0" y="835930"/>
                    <a:pt x="0" y="562719"/>
                  </a:cubicBezTo>
                  <a:cubicBezTo>
                    <a:pt x="0" y="289508"/>
                    <a:pt x="193797" y="61561"/>
                    <a:pt x="451423" y="8843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66" name="Freeform 79">
              <a:extLst>
                <a:ext uri="{FF2B5EF4-FFF2-40B4-BE49-F238E27FC236}">
                  <a16:creationId xmlns:a16="http://schemas.microsoft.com/office/drawing/2014/main" id="{FF46DF3B-97DE-804E-9D8F-E9A00C5953D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52853" y="3552039"/>
              <a:ext cx="539147" cy="1125438"/>
            </a:xfrm>
            <a:custGeom>
              <a:avLst/>
              <a:gdLst>
                <a:gd name="connsiteX0" fmla="*/ 539147 w 539147"/>
                <a:gd name="connsiteY0" fmla="*/ 0 h 1125438"/>
                <a:gd name="connsiteX1" fmla="*/ 539147 w 539147"/>
                <a:gd name="connsiteY1" fmla="*/ 1125438 h 1125438"/>
                <a:gd name="connsiteX2" fmla="*/ 451423 w 539147"/>
                <a:gd name="connsiteY2" fmla="*/ 1116595 h 1125438"/>
                <a:gd name="connsiteX3" fmla="*/ 0 w 539147"/>
                <a:gd name="connsiteY3" fmla="*/ 562719 h 1125438"/>
                <a:gd name="connsiteX4" fmla="*/ 451423 w 539147"/>
                <a:gd name="connsiteY4" fmla="*/ 8843 h 11254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9147" h="1125438">
                  <a:moveTo>
                    <a:pt x="539147" y="0"/>
                  </a:moveTo>
                  <a:lnTo>
                    <a:pt x="539147" y="1125438"/>
                  </a:lnTo>
                  <a:lnTo>
                    <a:pt x="451423" y="1116595"/>
                  </a:lnTo>
                  <a:cubicBezTo>
                    <a:pt x="193797" y="1063877"/>
                    <a:pt x="0" y="835930"/>
                    <a:pt x="0" y="562719"/>
                  </a:cubicBezTo>
                  <a:cubicBezTo>
                    <a:pt x="0" y="289508"/>
                    <a:pt x="193797" y="61561"/>
                    <a:pt x="451423" y="8843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67" name="Freeform 80">
              <a:extLst>
                <a:ext uri="{FF2B5EF4-FFF2-40B4-BE49-F238E27FC236}">
                  <a16:creationId xmlns:a16="http://schemas.microsoft.com/office/drawing/2014/main" id="{44486747-B3FE-184E-912A-43A38A3AC2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52853" y="2180524"/>
              <a:ext cx="539147" cy="1125438"/>
            </a:xfrm>
            <a:custGeom>
              <a:avLst/>
              <a:gdLst>
                <a:gd name="connsiteX0" fmla="*/ 539147 w 539147"/>
                <a:gd name="connsiteY0" fmla="*/ 0 h 1125438"/>
                <a:gd name="connsiteX1" fmla="*/ 539147 w 539147"/>
                <a:gd name="connsiteY1" fmla="*/ 1125438 h 1125438"/>
                <a:gd name="connsiteX2" fmla="*/ 451423 w 539147"/>
                <a:gd name="connsiteY2" fmla="*/ 1116595 h 1125438"/>
                <a:gd name="connsiteX3" fmla="*/ 0 w 539147"/>
                <a:gd name="connsiteY3" fmla="*/ 562719 h 1125438"/>
                <a:gd name="connsiteX4" fmla="*/ 451423 w 539147"/>
                <a:gd name="connsiteY4" fmla="*/ 8843 h 11254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9147" h="1125438">
                  <a:moveTo>
                    <a:pt x="539147" y="0"/>
                  </a:moveTo>
                  <a:lnTo>
                    <a:pt x="539147" y="1125438"/>
                  </a:lnTo>
                  <a:lnTo>
                    <a:pt x="451423" y="1116595"/>
                  </a:lnTo>
                  <a:cubicBezTo>
                    <a:pt x="193797" y="1063877"/>
                    <a:pt x="0" y="835930"/>
                    <a:pt x="0" y="562719"/>
                  </a:cubicBezTo>
                  <a:cubicBezTo>
                    <a:pt x="0" y="289509"/>
                    <a:pt x="193797" y="61561"/>
                    <a:pt x="451423" y="8843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68" name="Freeform 81">
              <a:extLst>
                <a:ext uri="{FF2B5EF4-FFF2-40B4-BE49-F238E27FC236}">
                  <a16:creationId xmlns:a16="http://schemas.microsoft.com/office/drawing/2014/main" id="{CB033255-FCDE-3345-AD92-D9BC51A26B7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52853" y="809010"/>
              <a:ext cx="539147" cy="1125439"/>
            </a:xfrm>
            <a:custGeom>
              <a:avLst/>
              <a:gdLst>
                <a:gd name="connsiteX0" fmla="*/ 539147 w 539147"/>
                <a:gd name="connsiteY0" fmla="*/ 0 h 1125439"/>
                <a:gd name="connsiteX1" fmla="*/ 539147 w 539147"/>
                <a:gd name="connsiteY1" fmla="*/ 1125439 h 1125439"/>
                <a:gd name="connsiteX2" fmla="*/ 451423 w 539147"/>
                <a:gd name="connsiteY2" fmla="*/ 1116595 h 1125439"/>
                <a:gd name="connsiteX3" fmla="*/ 0 w 539147"/>
                <a:gd name="connsiteY3" fmla="*/ 562719 h 1125439"/>
                <a:gd name="connsiteX4" fmla="*/ 451423 w 539147"/>
                <a:gd name="connsiteY4" fmla="*/ 8843 h 11254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9147" h="1125439">
                  <a:moveTo>
                    <a:pt x="539147" y="0"/>
                  </a:moveTo>
                  <a:lnTo>
                    <a:pt x="539147" y="1125439"/>
                  </a:lnTo>
                  <a:lnTo>
                    <a:pt x="451423" y="1116595"/>
                  </a:lnTo>
                  <a:cubicBezTo>
                    <a:pt x="193797" y="1063877"/>
                    <a:pt x="0" y="835930"/>
                    <a:pt x="0" y="562719"/>
                  </a:cubicBezTo>
                  <a:cubicBezTo>
                    <a:pt x="0" y="289508"/>
                    <a:pt x="193797" y="61561"/>
                    <a:pt x="451423" y="8843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69" name="Freeform 82">
              <a:extLst>
                <a:ext uri="{FF2B5EF4-FFF2-40B4-BE49-F238E27FC236}">
                  <a16:creationId xmlns:a16="http://schemas.microsoft.com/office/drawing/2014/main" id="{97033299-E214-9A47-95E6-703624E27C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52853" y="1"/>
              <a:ext cx="539147" cy="562933"/>
            </a:xfrm>
            <a:custGeom>
              <a:avLst/>
              <a:gdLst>
                <a:gd name="connsiteX0" fmla="*/ 22 w 539147"/>
                <a:gd name="connsiteY0" fmla="*/ 0 h 562933"/>
                <a:gd name="connsiteX1" fmla="*/ 539147 w 539147"/>
                <a:gd name="connsiteY1" fmla="*/ 0 h 562933"/>
                <a:gd name="connsiteX2" fmla="*/ 539147 w 539147"/>
                <a:gd name="connsiteY2" fmla="*/ 562933 h 562933"/>
                <a:gd name="connsiteX3" fmla="*/ 451423 w 539147"/>
                <a:gd name="connsiteY3" fmla="*/ 554090 h 562933"/>
                <a:gd name="connsiteX4" fmla="*/ 0 w 539147"/>
                <a:gd name="connsiteY4" fmla="*/ 214 h 5629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9147" h="562933">
                  <a:moveTo>
                    <a:pt x="22" y="0"/>
                  </a:moveTo>
                  <a:lnTo>
                    <a:pt x="539147" y="0"/>
                  </a:lnTo>
                  <a:lnTo>
                    <a:pt x="539147" y="562933"/>
                  </a:lnTo>
                  <a:lnTo>
                    <a:pt x="451423" y="554090"/>
                  </a:lnTo>
                  <a:cubicBezTo>
                    <a:pt x="193797" y="501372"/>
                    <a:pt x="0" y="273425"/>
                    <a:pt x="0" y="214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4136471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DC040DC-5C74-D011-55A2-A05E53EBA68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65150" y="768334"/>
            <a:ext cx="5511699" cy="2866405"/>
          </a:xfrm>
        </p:spPr>
        <p:txBody>
          <a:bodyPr>
            <a:normAutofit/>
          </a:bodyPr>
          <a:lstStyle/>
          <a:p>
            <a:r>
              <a:rPr lang="ru-RU" dirty="0"/>
              <a:t>Обособление обстоятельств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9DED162-8A08-09D7-7392-915C4DD8C20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324263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4EFE82FE-7465-AE46-88DF-34D347E83B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150FFDC-D0FE-EA88-BC01-A46820A8E3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5150" y="770890"/>
            <a:ext cx="5066001" cy="1268984"/>
          </a:xfrm>
        </p:spPr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C5868DD-1553-D710-11D2-83EC91E2E8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5150" y="1541790"/>
            <a:ext cx="5540453" cy="4219438"/>
          </a:xfrm>
        </p:spPr>
        <p:txBody>
          <a:bodyPr vert="horz" lIns="91440" tIns="45720" rIns="91440" bIns="45720" rtlCol="0" anchor="t">
            <a:noAutofit/>
          </a:bodyPr>
          <a:lstStyle/>
          <a:p>
            <a:pPr>
              <a:lnSpc>
                <a:spcPct val="90000"/>
              </a:lnSpc>
            </a:pPr>
            <a:r>
              <a:rPr lang="ru" sz="2800" dirty="0">
                <a:latin typeface="Times New Roman"/>
                <a:cs typeface="Times New Roman"/>
              </a:rPr>
              <a:t>Деепричастный оборот – деепричастие с зависимыми словами.    </a:t>
            </a:r>
            <a:endParaRPr lang="ru-RU" sz="2800" dirty="0">
              <a:latin typeface="Times New Roman"/>
              <a:cs typeface="Times New Roman"/>
            </a:endParaRPr>
          </a:p>
          <a:p>
            <a:pPr>
              <a:lnSpc>
                <a:spcPct val="90000"/>
              </a:lnSpc>
            </a:pPr>
            <a:r>
              <a:rPr lang="ru" sz="2800" dirty="0">
                <a:latin typeface="Times New Roman"/>
                <a:cs typeface="Times New Roman"/>
              </a:rPr>
              <a:t>Деепричастие – часть речи, образованная от глагола, отвечает на вопросы </a:t>
            </a:r>
            <a:r>
              <a:rPr lang="ru" sz="2800" i="1" dirty="0">
                <a:latin typeface="Times New Roman"/>
                <a:cs typeface="Times New Roman"/>
              </a:rPr>
              <a:t>что делая? что сделав?</a:t>
            </a:r>
            <a:r>
              <a:rPr lang="ru" sz="2800" dirty="0">
                <a:latin typeface="Times New Roman"/>
                <a:cs typeface="Times New Roman"/>
              </a:rPr>
              <a:t> не изменяется.   </a:t>
            </a:r>
            <a:endParaRPr lang="ru-RU" sz="2800" dirty="0">
              <a:latin typeface="Times New Roman"/>
              <a:cs typeface="Times New Roman"/>
            </a:endParaRPr>
          </a:p>
          <a:p>
            <a:pPr>
              <a:lnSpc>
                <a:spcPct val="90000"/>
              </a:lnSpc>
            </a:pPr>
            <a:r>
              <a:rPr lang="ru" sz="2800" dirty="0">
                <a:latin typeface="Times New Roman"/>
                <a:cs typeface="Times New Roman"/>
              </a:rPr>
              <a:t>   Деепричастие и деепричастный оборот в предложениях являются обстоятельством.</a:t>
            </a:r>
            <a:endParaRPr lang="ru-RU" sz="2800" dirty="0"/>
          </a:p>
          <a:p>
            <a:pPr>
              <a:lnSpc>
                <a:spcPct val="90000"/>
              </a:lnSpc>
            </a:pPr>
            <a:endParaRPr lang="ru-RU" sz="2200" dirty="0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B1DA2280-4367-9844-92C8-D662486FBCF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65150" y="6087110"/>
            <a:ext cx="5066001" cy="0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2" name="Group 11">
            <a:extLst>
              <a:ext uri="{FF2B5EF4-FFF2-40B4-BE49-F238E27FC236}">
                <a16:creationId xmlns:a16="http://schemas.microsoft.com/office/drawing/2014/main" id="{1A9C303F-3A73-E440-923C-BAAF3176C6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6203145" y="0"/>
            <a:ext cx="5988856" cy="6858001"/>
            <a:chOff x="6203145" y="0"/>
            <a:chExt cx="5988856" cy="6858001"/>
          </a:xfrm>
        </p:grpSpPr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7B205DF0-BAE6-CF47-ABF8-A3266C7119E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567228" y="806366"/>
              <a:ext cx="1130725" cy="113072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Freeform 27">
              <a:extLst>
                <a:ext uri="{FF2B5EF4-FFF2-40B4-BE49-F238E27FC236}">
                  <a16:creationId xmlns:a16="http://schemas.microsoft.com/office/drawing/2014/main" id="{30B64E66-F59E-9A4E-8CD3-2C62007DE4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0093" y="6292426"/>
              <a:ext cx="1130724" cy="565575"/>
            </a:xfrm>
            <a:custGeom>
              <a:avLst/>
              <a:gdLst>
                <a:gd name="connsiteX0" fmla="*/ 565362 w 1130724"/>
                <a:gd name="connsiteY0" fmla="*/ 0 h 565575"/>
                <a:gd name="connsiteX1" fmla="*/ 1130724 w 1130724"/>
                <a:gd name="connsiteY1" fmla="*/ 565362 h 565575"/>
                <a:gd name="connsiteX2" fmla="*/ 1130703 w 1130724"/>
                <a:gd name="connsiteY2" fmla="*/ 565575 h 565575"/>
                <a:gd name="connsiteX3" fmla="*/ 22 w 1130724"/>
                <a:gd name="connsiteY3" fmla="*/ 565575 h 565575"/>
                <a:gd name="connsiteX4" fmla="*/ 0 w 1130724"/>
                <a:gd name="connsiteY4" fmla="*/ 565362 h 565575"/>
                <a:gd name="connsiteX5" fmla="*/ 565362 w 1130724"/>
                <a:gd name="connsiteY5" fmla="*/ 0 h 565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30724" h="565575">
                  <a:moveTo>
                    <a:pt x="565362" y="0"/>
                  </a:moveTo>
                  <a:cubicBezTo>
                    <a:pt x="877603" y="0"/>
                    <a:pt x="1130724" y="253121"/>
                    <a:pt x="1130724" y="565362"/>
                  </a:cubicBezTo>
                  <a:lnTo>
                    <a:pt x="1130703" y="565575"/>
                  </a:lnTo>
                  <a:lnTo>
                    <a:pt x="22" y="565575"/>
                  </a:lnTo>
                  <a:lnTo>
                    <a:pt x="0" y="565362"/>
                  </a:lnTo>
                  <a:cubicBezTo>
                    <a:pt x="0" y="253121"/>
                    <a:pt x="253121" y="0"/>
                    <a:pt x="565362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4669C99C-C50F-2A47-9BA2-EA4B62AD2CA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0093" y="3549396"/>
              <a:ext cx="1130725" cy="113072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FA2CE447-6B57-FC41-89F1-971B2338D25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0093" y="2177881"/>
              <a:ext cx="1130725" cy="113072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Freeform 30">
              <a:extLst>
                <a:ext uri="{FF2B5EF4-FFF2-40B4-BE49-F238E27FC236}">
                  <a16:creationId xmlns:a16="http://schemas.microsoft.com/office/drawing/2014/main" id="{3F8C4B96-43F0-6448-90E8-4949AC2F289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0092" y="0"/>
              <a:ext cx="1130726" cy="565576"/>
            </a:xfrm>
            <a:custGeom>
              <a:avLst/>
              <a:gdLst>
                <a:gd name="connsiteX0" fmla="*/ 22 w 1130726"/>
                <a:gd name="connsiteY0" fmla="*/ 0 h 565576"/>
                <a:gd name="connsiteX1" fmla="*/ 1130704 w 1130726"/>
                <a:gd name="connsiteY1" fmla="*/ 0 h 565576"/>
                <a:gd name="connsiteX2" fmla="*/ 1130726 w 1130726"/>
                <a:gd name="connsiteY2" fmla="*/ 214 h 565576"/>
                <a:gd name="connsiteX3" fmla="*/ 565363 w 1130726"/>
                <a:gd name="connsiteY3" fmla="*/ 565576 h 565576"/>
                <a:gd name="connsiteX4" fmla="*/ 0 w 1130726"/>
                <a:gd name="connsiteY4" fmla="*/ 214 h 5655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6" h="565576">
                  <a:moveTo>
                    <a:pt x="22" y="0"/>
                  </a:moveTo>
                  <a:lnTo>
                    <a:pt x="1130704" y="0"/>
                  </a:lnTo>
                  <a:lnTo>
                    <a:pt x="1130726" y="214"/>
                  </a:lnTo>
                  <a:cubicBezTo>
                    <a:pt x="1130726" y="312455"/>
                    <a:pt x="877604" y="565576"/>
                    <a:pt x="565363" y="565576"/>
                  </a:cubicBezTo>
                  <a:cubicBezTo>
                    <a:pt x="253122" y="565576"/>
                    <a:pt x="0" y="312455"/>
                    <a:pt x="0" y="214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8" name="Oval 17">
              <a:extLst>
                <a:ext uri="{FF2B5EF4-FFF2-40B4-BE49-F238E27FC236}">
                  <a16:creationId xmlns:a16="http://schemas.microsoft.com/office/drawing/2014/main" id="{978F21E1-A886-E449-BF38-C9AD29BDB7B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292959" y="4920911"/>
              <a:ext cx="1130725" cy="113072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Freeform 32">
              <a:extLst>
                <a:ext uri="{FF2B5EF4-FFF2-40B4-BE49-F238E27FC236}">
                  <a16:creationId xmlns:a16="http://schemas.microsoft.com/office/drawing/2014/main" id="{59A063CA-8B5F-6347-8A9F-3802824D9C4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55828" y="4923855"/>
              <a:ext cx="536172" cy="1124839"/>
            </a:xfrm>
            <a:custGeom>
              <a:avLst/>
              <a:gdLst>
                <a:gd name="connsiteX0" fmla="*/ 536172 w 536172"/>
                <a:gd name="connsiteY0" fmla="*/ 0 h 1124839"/>
                <a:gd name="connsiteX1" fmla="*/ 536172 w 536172"/>
                <a:gd name="connsiteY1" fmla="*/ 1124839 h 1124839"/>
                <a:gd name="connsiteX2" fmla="*/ 451423 w 536172"/>
                <a:gd name="connsiteY2" fmla="*/ 1116295 h 1124839"/>
                <a:gd name="connsiteX3" fmla="*/ 0 w 536172"/>
                <a:gd name="connsiteY3" fmla="*/ 562419 h 1124839"/>
                <a:gd name="connsiteX4" fmla="*/ 451423 w 536172"/>
                <a:gd name="connsiteY4" fmla="*/ 8543 h 11248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6172" h="1124839">
                  <a:moveTo>
                    <a:pt x="536172" y="0"/>
                  </a:moveTo>
                  <a:lnTo>
                    <a:pt x="536172" y="1124839"/>
                  </a:lnTo>
                  <a:lnTo>
                    <a:pt x="451423" y="1116295"/>
                  </a:lnTo>
                  <a:cubicBezTo>
                    <a:pt x="193797" y="1063577"/>
                    <a:pt x="0" y="835630"/>
                    <a:pt x="0" y="562419"/>
                  </a:cubicBezTo>
                  <a:cubicBezTo>
                    <a:pt x="0" y="289208"/>
                    <a:pt x="193797" y="61261"/>
                    <a:pt x="451423" y="8543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9" name="Freeform 48">
              <a:extLst>
                <a:ext uri="{FF2B5EF4-FFF2-40B4-BE49-F238E27FC236}">
                  <a16:creationId xmlns:a16="http://schemas.microsoft.com/office/drawing/2014/main" id="{FBD0F012-879A-5849-A7F8-00E9C54BAB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3147" y="0"/>
              <a:ext cx="1130725" cy="565362"/>
            </a:xfrm>
            <a:custGeom>
              <a:avLst/>
              <a:gdLst>
                <a:gd name="connsiteX0" fmla="*/ 0 w 1130725"/>
                <a:gd name="connsiteY0" fmla="*/ 0 h 565362"/>
                <a:gd name="connsiteX1" fmla="*/ 25420 w 1130725"/>
                <a:gd name="connsiteY1" fmla="*/ 0 h 565362"/>
                <a:gd name="connsiteX2" fmla="*/ 36369 w 1130725"/>
                <a:gd name="connsiteY2" fmla="*/ 108609 h 565362"/>
                <a:gd name="connsiteX3" fmla="*/ 565363 w 1130725"/>
                <a:gd name="connsiteY3" fmla="*/ 539750 h 565362"/>
                <a:gd name="connsiteX4" fmla="*/ 1094356 w 1130725"/>
                <a:gd name="connsiteY4" fmla="*/ 108609 h 565362"/>
                <a:gd name="connsiteX5" fmla="*/ 1105305 w 1130725"/>
                <a:gd name="connsiteY5" fmla="*/ 0 h 565362"/>
                <a:gd name="connsiteX6" fmla="*/ 1130725 w 1130725"/>
                <a:gd name="connsiteY6" fmla="*/ 0 h 565362"/>
                <a:gd name="connsiteX7" fmla="*/ 565363 w 1130725"/>
                <a:gd name="connsiteY7" fmla="*/ 565362 h 565362"/>
                <a:gd name="connsiteX8" fmla="*/ 0 w 1130725"/>
                <a:gd name="connsiteY8" fmla="*/ 0 h 5653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130725" h="565362">
                  <a:moveTo>
                    <a:pt x="0" y="0"/>
                  </a:moveTo>
                  <a:lnTo>
                    <a:pt x="25420" y="0"/>
                  </a:lnTo>
                  <a:lnTo>
                    <a:pt x="36369" y="108609"/>
                  </a:lnTo>
                  <a:cubicBezTo>
                    <a:pt x="86718" y="354660"/>
                    <a:pt x="304425" y="539750"/>
                    <a:pt x="565363" y="539750"/>
                  </a:cubicBezTo>
                  <a:cubicBezTo>
                    <a:pt x="826300" y="539750"/>
                    <a:pt x="1044007" y="354660"/>
                    <a:pt x="1094356" y="108609"/>
                  </a:cubicBezTo>
                  <a:lnTo>
                    <a:pt x="1105305" y="0"/>
                  </a:lnTo>
                  <a:lnTo>
                    <a:pt x="1130725" y="0"/>
                  </a:lnTo>
                  <a:cubicBezTo>
                    <a:pt x="1130725" y="312241"/>
                    <a:pt x="877604" y="565362"/>
                    <a:pt x="565363" y="565362"/>
                  </a:cubicBezTo>
                  <a:cubicBezTo>
                    <a:pt x="253121" y="565362"/>
                    <a:pt x="0" y="312241"/>
                    <a:pt x="0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40" name="Freeform 49">
              <a:extLst>
                <a:ext uri="{FF2B5EF4-FFF2-40B4-BE49-F238E27FC236}">
                  <a16:creationId xmlns:a16="http://schemas.microsoft.com/office/drawing/2014/main" id="{E67EA7D6-BAF0-E749-AE45-8979B3AE886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567976" y="0"/>
              <a:ext cx="1130726" cy="565362"/>
            </a:xfrm>
            <a:custGeom>
              <a:avLst/>
              <a:gdLst>
                <a:gd name="connsiteX0" fmla="*/ 0 w 1130726"/>
                <a:gd name="connsiteY0" fmla="*/ 0 h 565362"/>
                <a:gd name="connsiteX1" fmla="*/ 25421 w 1130726"/>
                <a:gd name="connsiteY1" fmla="*/ 0 h 565362"/>
                <a:gd name="connsiteX2" fmla="*/ 36370 w 1130726"/>
                <a:gd name="connsiteY2" fmla="*/ 108609 h 565362"/>
                <a:gd name="connsiteX3" fmla="*/ 565364 w 1130726"/>
                <a:gd name="connsiteY3" fmla="*/ 539750 h 565362"/>
                <a:gd name="connsiteX4" fmla="*/ 1094357 w 1130726"/>
                <a:gd name="connsiteY4" fmla="*/ 108609 h 565362"/>
                <a:gd name="connsiteX5" fmla="*/ 1105306 w 1130726"/>
                <a:gd name="connsiteY5" fmla="*/ 0 h 565362"/>
                <a:gd name="connsiteX6" fmla="*/ 1130726 w 1130726"/>
                <a:gd name="connsiteY6" fmla="*/ 0 h 565362"/>
                <a:gd name="connsiteX7" fmla="*/ 565364 w 1130726"/>
                <a:gd name="connsiteY7" fmla="*/ 565362 h 565362"/>
                <a:gd name="connsiteX8" fmla="*/ 0 w 1130726"/>
                <a:gd name="connsiteY8" fmla="*/ 0 h 5653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130726" h="565362">
                  <a:moveTo>
                    <a:pt x="0" y="0"/>
                  </a:moveTo>
                  <a:lnTo>
                    <a:pt x="25421" y="0"/>
                  </a:lnTo>
                  <a:lnTo>
                    <a:pt x="36370" y="108609"/>
                  </a:lnTo>
                  <a:cubicBezTo>
                    <a:pt x="86719" y="354660"/>
                    <a:pt x="304426" y="539750"/>
                    <a:pt x="565364" y="539750"/>
                  </a:cubicBezTo>
                  <a:cubicBezTo>
                    <a:pt x="826301" y="539750"/>
                    <a:pt x="1044008" y="354660"/>
                    <a:pt x="1094357" y="108609"/>
                  </a:cubicBezTo>
                  <a:lnTo>
                    <a:pt x="1105306" y="0"/>
                  </a:lnTo>
                  <a:lnTo>
                    <a:pt x="1130726" y="0"/>
                  </a:lnTo>
                  <a:cubicBezTo>
                    <a:pt x="1130726" y="312241"/>
                    <a:pt x="877604" y="565362"/>
                    <a:pt x="565364" y="565362"/>
                  </a:cubicBezTo>
                  <a:cubicBezTo>
                    <a:pt x="253123" y="565362"/>
                    <a:pt x="0" y="312241"/>
                    <a:pt x="0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41" name="Freeform 50">
              <a:extLst>
                <a:ext uri="{FF2B5EF4-FFF2-40B4-BE49-F238E27FC236}">
                  <a16:creationId xmlns:a16="http://schemas.microsoft.com/office/drawing/2014/main" id="{D20805D5-8675-4847-ACD6-15C16DC76D6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293707" y="0"/>
              <a:ext cx="1130726" cy="565362"/>
            </a:xfrm>
            <a:custGeom>
              <a:avLst/>
              <a:gdLst>
                <a:gd name="connsiteX0" fmla="*/ 0 w 1130726"/>
                <a:gd name="connsiteY0" fmla="*/ 0 h 565362"/>
                <a:gd name="connsiteX1" fmla="*/ 25421 w 1130726"/>
                <a:gd name="connsiteY1" fmla="*/ 0 h 565362"/>
                <a:gd name="connsiteX2" fmla="*/ 36369 w 1130726"/>
                <a:gd name="connsiteY2" fmla="*/ 108609 h 565362"/>
                <a:gd name="connsiteX3" fmla="*/ 565363 w 1130726"/>
                <a:gd name="connsiteY3" fmla="*/ 539750 h 565362"/>
                <a:gd name="connsiteX4" fmla="*/ 1094357 w 1130726"/>
                <a:gd name="connsiteY4" fmla="*/ 108609 h 565362"/>
                <a:gd name="connsiteX5" fmla="*/ 1105306 w 1130726"/>
                <a:gd name="connsiteY5" fmla="*/ 0 h 565362"/>
                <a:gd name="connsiteX6" fmla="*/ 1130726 w 1130726"/>
                <a:gd name="connsiteY6" fmla="*/ 0 h 565362"/>
                <a:gd name="connsiteX7" fmla="*/ 565363 w 1130726"/>
                <a:gd name="connsiteY7" fmla="*/ 565362 h 565362"/>
                <a:gd name="connsiteX8" fmla="*/ 0 w 1130726"/>
                <a:gd name="connsiteY8" fmla="*/ 0 h 5653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130726" h="565362">
                  <a:moveTo>
                    <a:pt x="0" y="0"/>
                  </a:moveTo>
                  <a:lnTo>
                    <a:pt x="25421" y="0"/>
                  </a:lnTo>
                  <a:lnTo>
                    <a:pt x="36369" y="108609"/>
                  </a:lnTo>
                  <a:cubicBezTo>
                    <a:pt x="86719" y="354660"/>
                    <a:pt x="304426" y="539750"/>
                    <a:pt x="565363" y="539750"/>
                  </a:cubicBezTo>
                  <a:cubicBezTo>
                    <a:pt x="826300" y="539750"/>
                    <a:pt x="1044007" y="354660"/>
                    <a:pt x="1094357" y="108609"/>
                  </a:cubicBezTo>
                  <a:lnTo>
                    <a:pt x="1105306" y="0"/>
                  </a:lnTo>
                  <a:lnTo>
                    <a:pt x="1130726" y="0"/>
                  </a:lnTo>
                  <a:cubicBezTo>
                    <a:pt x="1130726" y="312241"/>
                    <a:pt x="877604" y="565362"/>
                    <a:pt x="565363" y="565362"/>
                  </a:cubicBezTo>
                  <a:cubicBezTo>
                    <a:pt x="253122" y="565362"/>
                    <a:pt x="0" y="312241"/>
                    <a:pt x="0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3" name="Freeform 51">
              <a:extLst>
                <a:ext uri="{FF2B5EF4-FFF2-40B4-BE49-F238E27FC236}">
                  <a16:creationId xmlns:a16="http://schemas.microsoft.com/office/drawing/2014/main" id="{3B802874-ED6B-2D4D-8336-74AB1EA9EC4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56576" y="0"/>
              <a:ext cx="535425" cy="562344"/>
            </a:xfrm>
            <a:custGeom>
              <a:avLst/>
              <a:gdLst>
                <a:gd name="connsiteX0" fmla="*/ 0 w 535425"/>
                <a:gd name="connsiteY0" fmla="*/ 0 h 562344"/>
                <a:gd name="connsiteX1" fmla="*/ 25421 w 535425"/>
                <a:gd name="connsiteY1" fmla="*/ 0 h 562344"/>
                <a:gd name="connsiteX2" fmla="*/ 36369 w 535425"/>
                <a:gd name="connsiteY2" fmla="*/ 108609 h 562344"/>
                <a:gd name="connsiteX3" fmla="*/ 469780 w 535425"/>
                <a:gd name="connsiteY3" fmla="*/ 531316 h 562344"/>
                <a:gd name="connsiteX4" fmla="*/ 535425 w 535425"/>
                <a:gd name="connsiteY4" fmla="*/ 537109 h 562344"/>
                <a:gd name="connsiteX5" fmla="*/ 535425 w 535425"/>
                <a:gd name="connsiteY5" fmla="*/ 562344 h 562344"/>
                <a:gd name="connsiteX6" fmla="*/ 451423 w 535425"/>
                <a:gd name="connsiteY6" fmla="*/ 553876 h 562344"/>
                <a:gd name="connsiteX7" fmla="*/ 0 w 535425"/>
                <a:gd name="connsiteY7" fmla="*/ 0 h 56234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35425" h="562344">
                  <a:moveTo>
                    <a:pt x="0" y="0"/>
                  </a:moveTo>
                  <a:lnTo>
                    <a:pt x="25421" y="0"/>
                  </a:lnTo>
                  <a:lnTo>
                    <a:pt x="36369" y="108609"/>
                  </a:lnTo>
                  <a:cubicBezTo>
                    <a:pt x="80425" y="323904"/>
                    <a:pt x="252614" y="492525"/>
                    <a:pt x="469780" y="531316"/>
                  </a:cubicBezTo>
                  <a:lnTo>
                    <a:pt x="535425" y="537109"/>
                  </a:lnTo>
                  <a:lnTo>
                    <a:pt x="535425" y="562344"/>
                  </a:lnTo>
                  <a:lnTo>
                    <a:pt x="451423" y="553876"/>
                  </a:lnTo>
                  <a:cubicBezTo>
                    <a:pt x="193797" y="501158"/>
                    <a:pt x="0" y="273211"/>
                    <a:pt x="0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4" name="Freeform 52">
              <a:extLst>
                <a:ext uri="{FF2B5EF4-FFF2-40B4-BE49-F238E27FC236}">
                  <a16:creationId xmlns:a16="http://schemas.microsoft.com/office/drawing/2014/main" id="{D15F4AF4-9B59-CA46-920E-73456C5A4CF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807" y="806365"/>
              <a:ext cx="1130726" cy="1130724"/>
            </a:xfrm>
            <a:custGeom>
              <a:avLst/>
              <a:gdLst>
                <a:gd name="connsiteX0" fmla="*/ 565363 w 1130726"/>
                <a:gd name="connsiteY0" fmla="*/ 25186 h 1130724"/>
                <a:gd name="connsiteX1" fmla="*/ 25399 w 1130726"/>
                <a:gd name="connsiteY1" fmla="*/ 565149 h 1130724"/>
                <a:gd name="connsiteX2" fmla="*/ 565363 w 1130726"/>
                <a:gd name="connsiteY2" fmla="*/ 1105112 h 1130724"/>
                <a:gd name="connsiteX3" fmla="*/ 1105327 w 1130726"/>
                <a:gd name="connsiteY3" fmla="*/ 565149 h 1130724"/>
                <a:gd name="connsiteX4" fmla="*/ 565363 w 1130726"/>
                <a:gd name="connsiteY4" fmla="*/ 25186 h 1130724"/>
                <a:gd name="connsiteX5" fmla="*/ 565363 w 1130726"/>
                <a:gd name="connsiteY5" fmla="*/ 0 h 1130724"/>
                <a:gd name="connsiteX6" fmla="*/ 1130726 w 1130726"/>
                <a:gd name="connsiteY6" fmla="*/ 565362 h 1130724"/>
                <a:gd name="connsiteX7" fmla="*/ 565363 w 1130726"/>
                <a:gd name="connsiteY7" fmla="*/ 1130724 h 1130724"/>
                <a:gd name="connsiteX8" fmla="*/ 0 w 1130726"/>
                <a:gd name="connsiteY8" fmla="*/ 565362 h 1130724"/>
                <a:gd name="connsiteX9" fmla="*/ 565363 w 1130726"/>
                <a:gd name="connsiteY9" fmla="*/ 0 h 11307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130726" h="1130724">
                  <a:moveTo>
                    <a:pt x="565363" y="25186"/>
                  </a:moveTo>
                  <a:cubicBezTo>
                    <a:pt x="267149" y="25186"/>
                    <a:pt x="25399" y="266936"/>
                    <a:pt x="25399" y="565149"/>
                  </a:cubicBezTo>
                  <a:cubicBezTo>
                    <a:pt x="25399" y="863362"/>
                    <a:pt x="267149" y="1105112"/>
                    <a:pt x="565363" y="1105112"/>
                  </a:cubicBezTo>
                  <a:cubicBezTo>
                    <a:pt x="863577" y="1105112"/>
                    <a:pt x="1105327" y="863362"/>
                    <a:pt x="1105327" y="565149"/>
                  </a:cubicBezTo>
                  <a:cubicBezTo>
                    <a:pt x="1105327" y="266936"/>
                    <a:pt x="863577" y="25186"/>
                    <a:pt x="565363" y="25186"/>
                  </a:cubicBezTo>
                  <a:close/>
                  <a:moveTo>
                    <a:pt x="565363" y="0"/>
                  </a:moveTo>
                  <a:cubicBezTo>
                    <a:pt x="877604" y="0"/>
                    <a:pt x="1130726" y="253121"/>
                    <a:pt x="1130726" y="565362"/>
                  </a:cubicBezTo>
                  <a:cubicBezTo>
                    <a:pt x="1130726" y="877603"/>
                    <a:pt x="877604" y="1130724"/>
                    <a:pt x="565363" y="1130724"/>
                  </a:cubicBezTo>
                  <a:cubicBezTo>
                    <a:pt x="253122" y="1130724"/>
                    <a:pt x="0" y="877603"/>
                    <a:pt x="0" y="565362"/>
                  </a:cubicBezTo>
                  <a:cubicBezTo>
                    <a:pt x="0" y="253121"/>
                    <a:pt x="253122" y="0"/>
                    <a:pt x="565363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5" name="Freeform 53">
              <a:extLst>
                <a:ext uri="{FF2B5EF4-FFF2-40B4-BE49-F238E27FC236}">
                  <a16:creationId xmlns:a16="http://schemas.microsoft.com/office/drawing/2014/main" id="{11572EED-2C54-D948-A1DC-680DD79D0E5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293707" y="806365"/>
              <a:ext cx="1130726" cy="1130724"/>
            </a:xfrm>
            <a:custGeom>
              <a:avLst/>
              <a:gdLst>
                <a:gd name="connsiteX0" fmla="*/ 565363 w 1130726"/>
                <a:gd name="connsiteY0" fmla="*/ 25186 h 1130724"/>
                <a:gd name="connsiteX1" fmla="*/ 25399 w 1130726"/>
                <a:gd name="connsiteY1" fmla="*/ 565149 h 1130724"/>
                <a:gd name="connsiteX2" fmla="*/ 565363 w 1130726"/>
                <a:gd name="connsiteY2" fmla="*/ 1105112 h 1130724"/>
                <a:gd name="connsiteX3" fmla="*/ 1105327 w 1130726"/>
                <a:gd name="connsiteY3" fmla="*/ 565149 h 1130724"/>
                <a:gd name="connsiteX4" fmla="*/ 565363 w 1130726"/>
                <a:gd name="connsiteY4" fmla="*/ 25186 h 1130724"/>
                <a:gd name="connsiteX5" fmla="*/ 565363 w 1130726"/>
                <a:gd name="connsiteY5" fmla="*/ 0 h 1130724"/>
                <a:gd name="connsiteX6" fmla="*/ 1130726 w 1130726"/>
                <a:gd name="connsiteY6" fmla="*/ 565362 h 1130724"/>
                <a:gd name="connsiteX7" fmla="*/ 565363 w 1130726"/>
                <a:gd name="connsiteY7" fmla="*/ 1130724 h 1130724"/>
                <a:gd name="connsiteX8" fmla="*/ 0 w 1130726"/>
                <a:gd name="connsiteY8" fmla="*/ 565362 h 1130724"/>
                <a:gd name="connsiteX9" fmla="*/ 565363 w 1130726"/>
                <a:gd name="connsiteY9" fmla="*/ 0 h 11307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130726" h="1130724">
                  <a:moveTo>
                    <a:pt x="565363" y="25186"/>
                  </a:moveTo>
                  <a:cubicBezTo>
                    <a:pt x="267149" y="25186"/>
                    <a:pt x="25399" y="266936"/>
                    <a:pt x="25399" y="565149"/>
                  </a:cubicBezTo>
                  <a:cubicBezTo>
                    <a:pt x="25399" y="863362"/>
                    <a:pt x="267149" y="1105112"/>
                    <a:pt x="565363" y="1105112"/>
                  </a:cubicBezTo>
                  <a:cubicBezTo>
                    <a:pt x="863577" y="1105112"/>
                    <a:pt x="1105327" y="863362"/>
                    <a:pt x="1105327" y="565149"/>
                  </a:cubicBezTo>
                  <a:cubicBezTo>
                    <a:pt x="1105327" y="266936"/>
                    <a:pt x="863577" y="25186"/>
                    <a:pt x="565363" y="25186"/>
                  </a:cubicBezTo>
                  <a:close/>
                  <a:moveTo>
                    <a:pt x="565363" y="0"/>
                  </a:moveTo>
                  <a:cubicBezTo>
                    <a:pt x="877604" y="0"/>
                    <a:pt x="1130726" y="253121"/>
                    <a:pt x="1130726" y="565362"/>
                  </a:cubicBezTo>
                  <a:cubicBezTo>
                    <a:pt x="1130726" y="877603"/>
                    <a:pt x="877604" y="1130724"/>
                    <a:pt x="565363" y="1130724"/>
                  </a:cubicBezTo>
                  <a:cubicBezTo>
                    <a:pt x="253122" y="1130724"/>
                    <a:pt x="0" y="877603"/>
                    <a:pt x="0" y="565362"/>
                  </a:cubicBezTo>
                  <a:cubicBezTo>
                    <a:pt x="0" y="253121"/>
                    <a:pt x="253122" y="0"/>
                    <a:pt x="565363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6" name="Freeform 54">
              <a:extLst>
                <a:ext uri="{FF2B5EF4-FFF2-40B4-BE49-F238E27FC236}">
                  <a16:creationId xmlns:a16="http://schemas.microsoft.com/office/drawing/2014/main" id="{D749F206-EF71-2B44-8F0B-E8DF4EAC5A0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56576" y="809383"/>
              <a:ext cx="535425" cy="1124688"/>
            </a:xfrm>
            <a:custGeom>
              <a:avLst/>
              <a:gdLst>
                <a:gd name="connsiteX0" fmla="*/ 535425 w 535425"/>
                <a:gd name="connsiteY0" fmla="*/ 0 h 1124688"/>
                <a:gd name="connsiteX1" fmla="*/ 535425 w 535425"/>
                <a:gd name="connsiteY1" fmla="*/ 25186 h 1124688"/>
                <a:gd name="connsiteX2" fmla="*/ 456541 w 535425"/>
                <a:gd name="connsiteY2" fmla="*/ 33138 h 1124688"/>
                <a:gd name="connsiteX3" fmla="*/ 25399 w 535425"/>
                <a:gd name="connsiteY3" fmla="*/ 562131 h 1124688"/>
                <a:gd name="connsiteX4" fmla="*/ 456541 w 535425"/>
                <a:gd name="connsiteY4" fmla="*/ 1091124 h 1124688"/>
                <a:gd name="connsiteX5" fmla="*/ 535425 w 535425"/>
                <a:gd name="connsiteY5" fmla="*/ 1099076 h 1124688"/>
                <a:gd name="connsiteX6" fmla="*/ 535425 w 535425"/>
                <a:gd name="connsiteY6" fmla="*/ 1124688 h 1124688"/>
                <a:gd name="connsiteX7" fmla="*/ 451423 w 535425"/>
                <a:gd name="connsiteY7" fmla="*/ 1116220 h 1124688"/>
                <a:gd name="connsiteX8" fmla="*/ 0 w 535425"/>
                <a:gd name="connsiteY8" fmla="*/ 562344 h 1124688"/>
                <a:gd name="connsiteX9" fmla="*/ 451423 w 535425"/>
                <a:gd name="connsiteY9" fmla="*/ 8468 h 11246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535425" h="1124688">
                  <a:moveTo>
                    <a:pt x="535425" y="0"/>
                  </a:moveTo>
                  <a:lnTo>
                    <a:pt x="535425" y="25186"/>
                  </a:lnTo>
                  <a:lnTo>
                    <a:pt x="456541" y="33138"/>
                  </a:lnTo>
                  <a:cubicBezTo>
                    <a:pt x="210489" y="83488"/>
                    <a:pt x="25399" y="301195"/>
                    <a:pt x="25399" y="562131"/>
                  </a:cubicBezTo>
                  <a:cubicBezTo>
                    <a:pt x="25399" y="823068"/>
                    <a:pt x="210489" y="1040775"/>
                    <a:pt x="456541" y="1091124"/>
                  </a:cubicBezTo>
                  <a:lnTo>
                    <a:pt x="535425" y="1099076"/>
                  </a:lnTo>
                  <a:lnTo>
                    <a:pt x="535425" y="1124688"/>
                  </a:lnTo>
                  <a:lnTo>
                    <a:pt x="451423" y="1116220"/>
                  </a:lnTo>
                  <a:cubicBezTo>
                    <a:pt x="193797" y="1063502"/>
                    <a:pt x="0" y="835555"/>
                    <a:pt x="0" y="562344"/>
                  </a:cubicBezTo>
                  <a:cubicBezTo>
                    <a:pt x="0" y="289133"/>
                    <a:pt x="193797" y="61186"/>
                    <a:pt x="451423" y="846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7" name="Freeform 55">
              <a:extLst>
                <a:ext uri="{FF2B5EF4-FFF2-40B4-BE49-F238E27FC236}">
                  <a16:creationId xmlns:a16="http://schemas.microsoft.com/office/drawing/2014/main" id="{87EEC91C-B6CD-D74C-9DE5-3C9B9F3042C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567976" y="2178092"/>
              <a:ext cx="1130726" cy="1130724"/>
            </a:xfrm>
            <a:custGeom>
              <a:avLst/>
              <a:gdLst>
                <a:gd name="connsiteX0" fmla="*/ 565363 w 1130726"/>
                <a:gd name="connsiteY0" fmla="*/ 25186 h 1130724"/>
                <a:gd name="connsiteX1" fmla="*/ 25399 w 1130726"/>
                <a:gd name="connsiteY1" fmla="*/ 565149 h 1130724"/>
                <a:gd name="connsiteX2" fmla="*/ 565363 w 1130726"/>
                <a:gd name="connsiteY2" fmla="*/ 1105112 h 1130724"/>
                <a:gd name="connsiteX3" fmla="*/ 1105327 w 1130726"/>
                <a:gd name="connsiteY3" fmla="*/ 565149 h 1130724"/>
                <a:gd name="connsiteX4" fmla="*/ 565363 w 1130726"/>
                <a:gd name="connsiteY4" fmla="*/ 25186 h 1130724"/>
                <a:gd name="connsiteX5" fmla="*/ 565363 w 1130726"/>
                <a:gd name="connsiteY5" fmla="*/ 0 h 1130724"/>
                <a:gd name="connsiteX6" fmla="*/ 1130726 w 1130726"/>
                <a:gd name="connsiteY6" fmla="*/ 565362 h 1130724"/>
                <a:gd name="connsiteX7" fmla="*/ 565363 w 1130726"/>
                <a:gd name="connsiteY7" fmla="*/ 1130724 h 1130724"/>
                <a:gd name="connsiteX8" fmla="*/ 0 w 1130726"/>
                <a:gd name="connsiteY8" fmla="*/ 565362 h 1130724"/>
                <a:gd name="connsiteX9" fmla="*/ 565363 w 1130726"/>
                <a:gd name="connsiteY9" fmla="*/ 0 h 11307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130726" h="1130724">
                  <a:moveTo>
                    <a:pt x="565363" y="25186"/>
                  </a:moveTo>
                  <a:cubicBezTo>
                    <a:pt x="267149" y="25186"/>
                    <a:pt x="25399" y="266936"/>
                    <a:pt x="25399" y="565149"/>
                  </a:cubicBezTo>
                  <a:cubicBezTo>
                    <a:pt x="25399" y="863362"/>
                    <a:pt x="267149" y="1105112"/>
                    <a:pt x="565363" y="1105112"/>
                  </a:cubicBezTo>
                  <a:cubicBezTo>
                    <a:pt x="863577" y="1105112"/>
                    <a:pt x="1105327" y="863362"/>
                    <a:pt x="1105327" y="565149"/>
                  </a:cubicBezTo>
                  <a:cubicBezTo>
                    <a:pt x="1105327" y="266936"/>
                    <a:pt x="863577" y="25186"/>
                    <a:pt x="565363" y="25186"/>
                  </a:cubicBezTo>
                  <a:close/>
                  <a:moveTo>
                    <a:pt x="565363" y="0"/>
                  </a:moveTo>
                  <a:cubicBezTo>
                    <a:pt x="877604" y="0"/>
                    <a:pt x="1130726" y="253121"/>
                    <a:pt x="1130726" y="565362"/>
                  </a:cubicBezTo>
                  <a:cubicBezTo>
                    <a:pt x="1130726" y="877603"/>
                    <a:pt x="877604" y="1130724"/>
                    <a:pt x="565363" y="1130724"/>
                  </a:cubicBezTo>
                  <a:cubicBezTo>
                    <a:pt x="253122" y="1130724"/>
                    <a:pt x="0" y="877603"/>
                    <a:pt x="0" y="565362"/>
                  </a:cubicBezTo>
                  <a:cubicBezTo>
                    <a:pt x="0" y="253121"/>
                    <a:pt x="253122" y="0"/>
                    <a:pt x="565363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8" name="Freeform 56">
              <a:extLst>
                <a:ext uri="{FF2B5EF4-FFF2-40B4-BE49-F238E27FC236}">
                  <a16:creationId xmlns:a16="http://schemas.microsoft.com/office/drawing/2014/main" id="{AD44CA4C-ED5A-7544-8323-E623F94DAAE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56576" y="2181110"/>
              <a:ext cx="535425" cy="1124688"/>
            </a:xfrm>
            <a:custGeom>
              <a:avLst/>
              <a:gdLst>
                <a:gd name="connsiteX0" fmla="*/ 535425 w 535425"/>
                <a:gd name="connsiteY0" fmla="*/ 0 h 1124688"/>
                <a:gd name="connsiteX1" fmla="*/ 535425 w 535425"/>
                <a:gd name="connsiteY1" fmla="*/ 25186 h 1124688"/>
                <a:gd name="connsiteX2" fmla="*/ 456541 w 535425"/>
                <a:gd name="connsiteY2" fmla="*/ 33139 h 1124688"/>
                <a:gd name="connsiteX3" fmla="*/ 25399 w 535425"/>
                <a:gd name="connsiteY3" fmla="*/ 562131 h 1124688"/>
                <a:gd name="connsiteX4" fmla="*/ 456541 w 535425"/>
                <a:gd name="connsiteY4" fmla="*/ 1091124 h 1124688"/>
                <a:gd name="connsiteX5" fmla="*/ 535425 w 535425"/>
                <a:gd name="connsiteY5" fmla="*/ 1099076 h 1124688"/>
                <a:gd name="connsiteX6" fmla="*/ 535425 w 535425"/>
                <a:gd name="connsiteY6" fmla="*/ 1124688 h 1124688"/>
                <a:gd name="connsiteX7" fmla="*/ 451423 w 535425"/>
                <a:gd name="connsiteY7" fmla="*/ 1116220 h 1124688"/>
                <a:gd name="connsiteX8" fmla="*/ 0 w 535425"/>
                <a:gd name="connsiteY8" fmla="*/ 562344 h 1124688"/>
                <a:gd name="connsiteX9" fmla="*/ 451423 w 535425"/>
                <a:gd name="connsiteY9" fmla="*/ 8469 h 11246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535425" h="1124688">
                  <a:moveTo>
                    <a:pt x="535425" y="0"/>
                  </a:moveTo>
                  <a:lnTo>
                    <a:pt x="535425" y="25186"/>
                  </a:lnTo>
                  <a:lnTo>
                    <a:pt x="456541" y="33139"/>
                  </a:lnTo>
                  <a:cubicBezTo>
                    <a:pt x="210489" y="83488"/>
                    <a:pt x="25399" y="301195"/>
                    <a:pt x="25399" y="562131"/>
                  </a:cubicBezTo>
                  <a:cubicBezTo>
                    <a:pt x="25399" y="823068"/>
                    <a:pt x="210489" y="1040775"/>
                    <a:pt x="456541" y="1091124"/>
                  </a:cubicBezTo>
                  <a:lnTo>
                    <a:pt x="535425" y="1099076"/>
                  </a:lnTo>
                  <a:lnTo>
                    <a:pt x="535425" y="1124688"/>
                  </a:lnTo>
                  <a:lnTo>
                    <a:pt x="451423" y="1116220"/>
                  </a:lnTo>
                  <a:cubicBezTo>
                    <a:pt x="193797" y="1063502"/>
                    <a:pt x="0" y="835555"/>
                    <a:pt x="0" y="562344"/>
                  </a:cubicBezTo>
                  <a:cubicBezTo>
                    <a:pt x="0" y="289133"/>
                    <a:pt x="193797" y="61186"/>
                    <a:pt x="451423" y="8469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9" name="Freeform 57">
              <a:extLst>
                <a:ext uri="{FF2B5EF4-FFF2-40B4-BE49-F238E27FC236}">
                  <a16:creationId xmlns:a16="http://schemas.microsoft.com/office/drawing/2014/main" id="{ABC194E6-E855-7F4A-805B-25EC12AB0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3145" y="3549819"/>
              <a:ext cx="1130726" cy="1130724"/>
            </a:xfrm>
            <a:custGeom>
              <a:avLst/>
              <a:gdLst>
                <a:gd name="connsiteX0" fmla="*/ 565363 w 1130726"/>
                <a:gd name="connsiteY0" fmla="*/ 25186 h 1130724"/>
                <a:gd name="connsiteX1" fmla="*/ 25399 w 1130726"/>
                <a:gd name="connsiteY1" fmla="*/ 565149 h 1130724"/>
                <a:gd name="connsiteX2" fmla="*/ 565363 w 1130726"/>
                <a:gd name="connsiteY2" fmla="*/ 1105112 h 1130724"/>
                <a:gd name="connsiteX3" fmla="*/ 1105327 w 1130726"/>
                <a:gd name="connsiteY3" fmla="*/ 565149 h 1130724"/>
                <a:gd name="connsiteX4" fmla="*/ 565363 w 1130726"/>
                <a:gd name="connsiteY4" fmla="*/ 25186 h 1130724"/>
                <a:gd name="connsiteX5" fmla="*/ 565363 w 1130726"/>
                <a:gd name="connsiteY5" fmla="*/ 0 h 1130724"/>
                <a:gd name="connsiteX6" fmla="*/ 1130726 w 1130726"/>
                <a:gd name="connsiteY6" fmla="*/ 565362 h 1130724"/>
                <a:gd name="connsiteX7" fmla="*/ 565363 w 1130726"/>
                <a:gd name="connsiteY7" fmla="*/ 1130724 h 1130724"/>
                <a:gd name="connsiteX8" fmla="*/ 0 w 1130726"/>
                <a:gd name="connsiteY8" fmla="*/ 565362 h 1130724"/>
                <a:gd name="connsiteX9" fmla="*/ 565363 w 1130726"/>
                <a:gd name="connsiteY9" fmla="*/ 0 h 11307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130726" h="1130724">
                  <a:moveTo>
                    <a:pt x="565363" y="25186"/>
                  </a:moveTo>
                  <a:cubicBezTo>
                    <a:pt x="267149" y="25186"/>
                    <a:pt x="25399" y="266936"/>
                    <a:pt x="25399" y="565149"/>
                  </a:cubicBezTo>
                  <a:cubicBezTo>
                    <a:pt x="25399" y="863362"/>
                    <a:pt x="267149" y="1105112"/>
                    <a:pt x="565363" y="1105112"/>
                  </a:cubicBezTo>
                  <a:cubicBezTo>
                    <a:pt x="863577" y="1105112"/>
                    <a:pt x="1105327" y="863362"/>
                    <a:pt x="1105327" y="565149"/>
                  </a:cubicBezTo>
                  <a:cubicBezTo>
                    <a:pt x="1105327" y="266936"/>
                    <a:pt x="863577" y="25186"/>
                    <a:pt x="565363" y="25186"/>
                  </a:cubicBezTo>
                  <a:close/>
                  <a:moveTo>
                    <a:pt x="565363" y="0"/>
                  </a:moveTo>
                  <a:cubicBezTo>
                    <a:pt x="877604" y="0"/>
                    <a:pt x="1130726" y="253121"/>
                    <a:pt x="1130726" y="565362"/>
                  </a:cubicBezTo>
                  <a:cubicBezTo>
                    <a:pt x="1130726" y="877603"/>
                    <a:pt x="877604" y="1130724"/>
                    <a:pt x="565363" y="1130724"/>
                  </a:cubicBezTo>
                  <a:cubicBezTo>
                    <a:pt x="253122" y="1130724"/>
                    <a:pt x="0" y="877603"/>
                    <a:pt x="0" y="565362"/>
                  </a:cubicBezTo>
                  <a:cubicBezTo>
                    <a:pt x="0" y="253121"/>
                    <a:pt x="253122" y="0"/>
                    <a:pt x="565363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0" name="Freeform 58">
              <a:extLst>
                <a:ext uri="{FF2B5EF4-FFF2-40B4-BE49-F238E27FC236}">
                  <a16:creationId xmlns:a16="http://schemas.microsoft.com/office/drawing/2014/main" id="{D209722E-AECA-1049-BDC9-0B51AA5A22B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567976" y="3549819"/>
              <a:ext cx="1130726" cy="1130724"/>
            </a:xfrm>
            <a:custGeom>
              <a:avLst/>
              <a:gdLst>
                <a:gd name="connsiteX0" fmla="*/ 565363 w 1130726"/>
                <a:gd name="connsiteY0" fmla="*/ 25186 h 1130724"/>
                <a:gd name="connsiteX1" fmla="*/ 25399 w 1130726"/>
                <a:gd name="connsiteY1" fmla="*/ 565149 h 1130724"/>
                <a:gd name="connsiteX2" fmla="*/ 565363 w 1130726"/>
                <a:gd name="connsiteY2" fmla="*/ 1105112 h 1130724"/>
                <a:gd name="connsiteX3" fmla="*/ 1105327 w 1130726"/>
                <a:gd name="connsiteY3" fmla="*/ 565149 h 1130724"/>
                <a:gd name="connsiteX4" fmla="*/ 565363 w 1130726"/>
                <a:gd name="connsiteY4" fmla="*/ 25186 h 1130724"/>
                <a:gd name="connsiteX5" fmla="*/ 565363 w 1130726"/>
                <a:gd name="connsiteY5" fmla="*/ 0 h 1130724"/>
                <a:gd name="connsiteX6" fmla="*/ 1130726 w 1130726"/>
                <a:gd name="connsiteY6" fmla="*/ 565362 h 1130724"/>
                <a:gd name="connsiteX7" fmla="*/ 565363 w 1130726"/>
                <a:gd name="connsiteY7" fmla="*/ 1130724 h 1130724"/>
                <a:gd name="connsiteX8" fmla="*/ 0 w 1130726"/>
                <a:gd name="connsiteY8" fmla="*/ 565362 h 1130724"/>
                <a:gd name="connsiteX9" fmla="*/ 565363 w 1130726"/>
                <a:gd name="connsiteY9" fmla="*/ 0 h 11307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130726" h="1130724">
                  <a:moveTo>
                    <a:pt x="565363" y="25186"/>
                  </a:moveTo>
                  <a:cubicBezTo>
                    <a:pt x="267149" y="25186"/>
                    <a:pt x="25399" y="266936"/>
                    <a:pt x="25399" y="565149"/>
                  </a:cubicBezTo>
                  <a:cubicBezTo>
                    <a:pt x="25399" y="863362"/>
                    <a:pt x="267149" y="1105112"/>
                    <a:pt x="565363" y="1105112"/>
                  </a:cubicBezTo>
                  <a:cubicBezTo>
                    <a:pt x="863577" y="1105112"/>
                    <a:pt x="1105327" y="863362"/>
                    <a:pt x="1105327" y="565149"/>
                  </a:cubicBezTo>
                  <a:cubicBezTo>
                    <a:pt x="1105327" y="266936"/>
                    <a:pt x="863577" y="25186"/>
                    <a:pt x="565363" y="25186"/>
                  </a:cubicBezTo>
                  <a:close/>
                  <a:moveTo>
                    <a:pt x="565363" y="0"/>
                  </a:moveTo>
                  <a:cubicBezTo>
                    <a:pt x="877604" y="0"/>
                    <a:pt x="1130726" y="253121"/>
                    <a:pt x="1130726" y="565362"/>
                  </a:cubicBezTo>
                  <a:cubicBezTo>
                    <a:pt x="1130726" y="877603"/>
                    <a:pt x="877604" y="1130724"/>
                    <a:pt x="565363" y="1130724"/>
                  </a:cubicBezTo>
                  <a:cubicBezTo>
                    <a:pt x="253122" y="1130724"/>
                    <a:pt x="0" y="877603"/>
                    <a:pt x="0" y="565362"/>
                  </a:cubicBezTo>
                  <a:cubicBezTo>
                    <a:pt x="0" y="253121"/>
                    <a:pt x="253122" y="0"/>
                    <a:pt x="565363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1" name="Freeform 59">
              <a:extLst>
                <a:ext uri="{FF2B5EF4-FFF2-40B4-BE49-F238E27FC236}">
                  <a16:creationId xmlns:a16="http://schemas.microsoft.com/office/drawing/2014/main" id="{A2380CC4-123C-7A44-B83C-72C47DA2BED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293707" y="3549819"/>
              <a:ext cx="1130726" cy="1130724"/>
            </a:xfrm>
            <a:custGeom>
              <a:avLst/>
              <a:gdLst>
                <a:gd name="connsiteX0" fmla="*/ 565363 w 1130726"/>
                <a:gd name="connsiteY0" fmla="*/ 25186 h 1130724"/>
                <a:gd name="connsiteX1" fmla="*/ 25399 w 1130726"/>
                <a:gd name="connsiteY1" fmla="*/ 565149 h 1130724"/>
                <a:gd name="connsiteX2" fmla="*/ 565363 w 1130726"/>
                <a:gd name="connsiteY2" fmla="*/ 1105112 h 1130724"/>
                <a:gd name="connsiteX3" fmla="*/ 1105327 w 1130726"/>
                <a:gd name="connsiteY3" fmla="*/ 565149 h 1130724"/>
                <a:gd name="connsiteX4" fmla="*/ 565363 w 1130726"/>
                <a:gd name="connsiteY4" fmla="*/ 25186 h 1130724"/>
                <a:gd name="connsiteX5" fmla="*/ 565363 w 1130726"/>
                <a:gd name="connsiteY5" fmla="*/ 0 h 1130724"/>
                <a:gd name="connsiteX6" fmla="*/ 1130726 w 1130726"/>
                <a:gd name="connsiteY6" fmla="*/ 565362 h 1130724"/>
                <a:gd name="connsiteX7" fmla="*/ 565363 w 1130726"/>
                <a:gd name="connsiteY7" fmla="*/ 1130724 h 1130724"/>
                <a:gd name="connsiteX8" fmla="*/ 0 w 1130726"/>
                <a:gd name="connsiteY8" fmla="*/ 565362 h 1130724"/>
                <a:gd name="connsiteX9" fmla="*/ 565363 w 1130726"/>
                <a:gd name="connsiteY9" fmla="*/ 0 h 11307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130726" h="1130724">
                  <a:moveTo>
                    <a:pt x="565363" y="25186"/>
                  </a:moveTo>
                  <a:cubicBezTo>
                    <a:pt x="267149" y="25186"/>
                    <a:pt x="25399" y="266936"/>
                    <a:pt x="25399" y="565149"/>
                  </a:cubicBezTo>
                  <a:cubicBezTo>
                    <a:pt x="25399" y="863362"/>
                    <a:pt x="267149" y="1105112"/>
                    <a:pt x="565363" y="1105112"/>
                  </a:cubicBezTo>
                  <a:cubicBezTo>
                    <a:pt x="863577" y="1105112"/>
                    <a:pt x="1105327" y="863362"/>
                    <a:pt x="1105327" y="565149"/>
                  </a:cubicBezTo>
                  <a:cubicBezTo>
                    <a:pt x="1105327" y="266936"/>
                    <a:pt x="863577" y="25186"/>
                    <a:pt x="565363" y="25186"/>
                  </a:cubicBezTo>
                  <a:close/>
                  <a:moveTo>
                    <a:pt x="565363" y="0"/>
                  </a:moveTo>
                  <a:cubicBezTo>
                    <a:pt x="877604" y="0"/>
                    <a:pt x="1130726" y="253121"/>
                    <a:pt x="1130726" y="565362"/>
                  </a:cubicBezTo>
                  <a:cubicBezTo>
                    <a:pt x="1130726" y="877603"/>
                    <a:pt x="877604" y="1130724"/>
                    <a:pt x="565363" y="1130724"/>
                  </a:cubicBezTo>
                  <a:cubicBezTo>
                    <a:pt x="253122" y="1130724"/>
                    <a:pt x="0" y="877603"/>
                    <a:pt x="0" y="565362"/>
                  </a:cubicBezTo>
                  <a:cubicBezTo>
                    <a:pt x="0" y="253121"/>
                    <a:pt x="253122" y="0"/>
                    <a:pt x="565363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2" name="Freeform 60">
              <a:extLst>
                <a:ext uri="{FF2B5EF4-FFF2-40B4-BE49-F238E27FC236}">
                  <a16:creationId xmlns:a16="http://schemas.microsoft.com/office/drawing/2014/main" id="{D1370748-8047-C249-8646-BFD37092739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56576" y="3552837"/>
              <a:ext cx="535425" cy="1124688"/>
            </a:xfrm>
            <a:custGeom>
              <a:avLst/>
              <a:gdLst>
                <a:gd name="connsiteX0" fmla="*/ 535425 w 535425"/>
                <a:gd name="connsiteY0" fmla="*/ 0 h 1124688"/>
                <a:gd name="connsiteX1" fmla="*/ 535425 w 535425"/>
                <a:gd name="connsiteY1" fmla="*/ 25186 h 1124688"/>
                <a:gd name="connsiteX2" fmla="*/ 456541 w 535425"/>
                <a:gd name="connsiteY2" fmla="*/ 33138 h 1124688"/>
                <a:gd name="connsiteX3" fmla="*/ 25399 w 535425"/>
                <a:gd name="connsiteY3" fmla="*/ 562131 h 1124688"/>
                <a:gd name="connsiteX4" fmla="*/ 456541 w 535425"/>
                <a:gd name="connsiteY4" fmla="*/ 1091124 h 1124688"/>
                <a:gd name="connsiteX5" fmla="*/ 535425 w 535425"/>
                <a:gd name="connsiteY5" fmla="*/ 1099076 h 1124688"/>
                <a:gd name="connsiteX6" fmla="*/ 535425 w 535425"/>
                <a:gd name="connsiteY6" fmla="*/ 1124688 h 1124688"/>
                <a:gd name="connsiteX7" fmla="*/ 451423 w 535425"/>
                <a:gd name="connsiteY7" fmla="*/ 1116220 h 1124688"/>
                <a:gd name="connsiteX8" fmla="*/ 0 w 535425"/>
                <a:gd name="connsiteY8" fmla="*/ 562344 h 1124688"/>
                <a:gd name="connsiteX9" fmla="*/ 451423 w 535425"/>
                <a:gd name="connsiteY9" fmla="*/ 8468 h 11246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535425" h="1124688">
                  <a:moveTo>
                    <a:pt x="535425" y="0"/>
                  </a:moveTo>
                  <a:lnTo>
                    <a:pt x="535425" y="25186"/>
                  </a:lnTo>
                  <a:lnTo>
                    <a:pt x="456541" y="33138"/>
                  </a:lnTo>
                  <a:cubicBezTo>
                    <a:pt x="210489" y="83488"/>
                    <a:pt x="25399" y="301195"/>
                    <a:pt x="25399" y="562131"/>
                  </a:cubicBezTo>
                  <a:cubicBezTo>
                    <a:pt x="25399" y="823068"/>
                    <a:pt x="210489" y="1040775"/>
                    <a:pt x="456541" y="1091124"/>
                  </a:cubicBezTo>
                  <a:lnTo>
                    <a:pt x="535425" y="1099076"/>
                  </a:lnTo>
                  <a:lnTo>
                    <a:pt x="535425" y="1124688"/>
                  </a:lnTo>
                  <a:lnTo>
                    <a:pt x="451423" y="1116220"/>
                  </a:lnTo>
                  <a:cubicBezTo>
                    <a:pt x="193797" y="1063502"/>
                    <a:pt x="0" y="835555"/>
                    <a:pt x="0" y="562344"/>
                  </a:cubicBezTo>
                  <a:cubicBezTo>
                    <a:pt x="0" y="289133"/>
                    <a:pt x="193797" y="61186"/>
                    <a:pt x="451423" y="846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3" name="Freeform 61">
              <a:extLst>
                <a:ext uri="{FF2B5EF4-FFF2-40B4-BE49-F238E27FC236}">
                  <a16:creationId xmlns:a16="http://schemas.microsoft.com/office/drawing/2014/main" id="{2BC8BE82-732A-EB48-8DC0-D671980E262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807" y="4921546"/>
              <a:ext cx="1130726" cy="1130724"/>
            </a:xfrm>
            <a:custGeom>
              <a:avLst/>
              <a:gdLst>
                <a:gd name="connsiteX0" fmla="*/ 565363 w 1130726"/>
                <a:gd name="connsiteY0" fmla="*/ 25186 h 1130724"/>
                <a:gd name="connsiteX1" fmla="*/ 25399 w 1130726"/>
                <a:gd name="connsiteY1" fmla="*/ 565149 h 1130724"/>
                <a:gd name="connsiteX2" fmla="*/ 565363 w 1130726"/>
                <a:gd name="connsiteY2" fmla="*/ 1105112 h 1130724"/>
                <a:gd name="connsiteX3" fmla="*/ 1105327 w 1130726"/>
                <a:gd name="connsiteY3" fmla="*/ 565149 h 1130724"/>
                <a:gd name="connsiteX4" fmla="*/ 565363 w 1130726"/>
                <a:gd name="connsiteY4" fmla="*/ 25186 h 1130724"/>
                <a:gd name="connsiteX5" fmla="*/ 565363 w 1130726"/>
                <a:gd name="connsiteY5" fmla="*/ 0 h 1130724"/>
                <a:gd name="connsiteX6" fmla="*/ 1130726 w 1130726"/>
                <a:gd name="connsiteY6" fmla="*/ 565362 h 1130724"/>
                <a:gd name="connsiteX7" fmla="*/ 565363 w 1130726"/>
                <a:gd name="connsiteY7" fmla="*/ 1130724 h 1130724"/>
                <a:gd name="connsiteX8" fmla="*/ 0 w 1130726"/>
                <a:gd name="connsiteY8" fmla="*/ 565362 h 1130724"/>
                <a:gd name="connsiteX9" fmla="*/ 565363 w 1130726"/>
                <a:gd name="connsiteY9" fmla="*/ 0 h 11307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130726" h="1130724">
                  <a:moveTo>
                    <a:pt x="565363" y="25186"/>
                  </a:moveTo>
                  <a:cubicBezTo>
                    <a:pt x="267149" y="25186"/>
                    <a:pt x="25399" y="266936"/>
                    <a:pt x="25399" y="565149"/>
                  </a:cubicBezTo>
                  <a:cubicBezTo>
                    <a:pt x="25399" y="863362"/>
                    <a:pt x="267149" y="1105112"/>
                    <a:pt x="565363" y="1105112"/>
                  </a:cubicBezTo>
                  <a:cubicBezTo>
                    <a:pt x="863577" y="1105112"/>
                    <a:pt x="1105327" y="863362"/>
                    <a:pt x="1105327" y="565149"/>
                  </a:cubicBezTo>
                  <a:cubicBezTo>
                    <a:pt x="1105327" y="266936"/>
                    <a:pt x="863577" y="25186"/>
                    <a:pt x="565363" y="25186"/>
                  </a:cubicBezTo>
                  <a:close/>
                  <a:moveTo>
                    <a:pt x="565363" y="0"/>
                  </a:moveTo>
                  <a:cubicBezTo>
                    <a:pt x="877604" y="0"/>
                    <a:pt x="1130726" y="253121"/>
                    <a:pt x="1130726" y="565362"/>
                  </a:cubicBezTo>
                  <a:cubicBezTo>
                    <a:pt x="1130726" y="877603"/>
                    <a:pt x="877604" y="1130724"/>
                    <a:pt x="565363" y="1130724"/>
                  </a:cubicBezTo>
                  <a:cubicBezTo>
                    <a:pt x="253122" y="1130724"/>
                    <a:pt x="0" y="877603"/>
                    <a:pt x="0" y="565362"/>
                  </a:cubicBezTo>
                  <a:cubicBezTo>
                    <a:pt x="0" y="253121"/>
                    <a:pt x="253122" y="0"/>
                    <a:pt x="565363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4" name="Freeform 62">
              <a:extLst>
                <a:ext uri="{FF2B5EF4-FFF2-40B4-BE49-F238E27FC236}">
                  <a16:creationId xmlns:a16="http://schemas.microsoft.com/office/drawing/2014/main" id="{2E93D106-2906-D840-B04D-BB4DA10EEFA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568040" y="6293274"/>
              <a:ext cx="1130598" cy="564727"/>
            </a:xfrm>
            <a:custGeom>
              <a:avLst/>
              <a:gdLst>
                <a:gd name="connsiteX0" fmla="*/ 565300 w 1130598"/>
                <a:gd name="connsiteY0" fmla="*/ 0 h 564727"/>
                <a:gd name="connsiteX1" fmla="*/ 1119176 w 1130598"/>
                <a:gd name="connsiteY1" fmla="*/ 451422 h 564727"/>
                <a:gd name="connsiteX2" fmla="*/ 1130598 w 1130598"/>
                <a:gd name="connsiteY2" fmla="*/ 564727 h 564727"/>
                <a:gd name="connsiteX3" fmla="*/ 1105221 w 1130598"/>
                <a:gd name="connsiteY3" fmla="*/ 564727 h 564727"/>
                <a:gd name="connsiteX4" fmla="*/ 1094293 w 1130598"/>
                <a:gd name="connsiteY4" fmla="*/ 456328 h 564727"/>
                <a:gd name="connsiteX5" fmla="*/ 565300 w 1130598"/>
                <a:gd name="connsiteY5" fmla="*/ 25186 h 564727"/>
                <a:gd name="connsiteX6" fmla="*/ 36306 w 1130598"/>
                <a:gd name="connsiteY6" fmla="*/ 456328 h 564727"/>
                <a:gd name="connsiteX7" fmla="*/ 25378 w 1130598"/>
                <a:gd name="connsiteY7" fmla="*/ 564727 h 564727"/>
                <a:gd name="connsiteX8" fmla="*/ 0 w 1130598"/>
                <a:gd name="connsiteY8" fmla="*/ 564727 h 564727"/>
                <a:gd name="connsiteX9" fmla="*/ 11423 w 1130598"/>
                <a:gd name="connsiteY9" fmla="*/ 451422 h 564727"/>
                <a:gd name="connsiteX10" fmla="*/ 565300 w 1130598"/>
                <a:gd name="connsiteY10" fmla="*/ 0 h 5647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130598" h="564727">
                  <a:moveTo>
                    <a:pt x="565300" y="0"/>
                  </a:moveTo>
                  <a:cubicBezTo>
                    <a:pt x="838510" y="0"/>
                    <a:pt x="1066458" y="193796"/>
                    <a:pt x="1119176" y="451422"/>
                  </a:cubicBezTo>
                  <a:lnTo>
                    <a:pt x="1130598" y="564727"/>
                  </a:lnTo>
                  <a:lnTo>
                    <a:pt x="1105221" y="564727"/>
                  </a:lnTo>
                  <a:lnTo>
                    <a:pt x="1094293" y="456328"/>
                  </a:lnTo>
                  <a:cubicBezTo>
                    <a:pt x="1043944" y="210276"/>
                    <a:pt x="826237" y="25186"/>
                    <a:pt x="565300" y="25186"/>
                  </a:cubicBezTo>
                  <a:cubicBezTo>
                    <a:pt x="304362" y="25186"/>
                    <a:pt x="86655" y="210276"/>
                    <a:pt x="36306" y="456328"/>
                  </a:cubicBezTo>
                  <a:lnTo>
                    <a:pt x="25378" y="564727"/>
                  </a:lnTo>
                  <a:lnTo>
                    <a:pt x="0" y="564727"/>
                  </a:lnTo>
                  <a:lnTo>
                    <a:pt x="11423" y="451422"/>
                  </a:lnTo>
                  <a:cubicBezTo>
                    <a:pt x="64141" y="193796"/>
                    <a:pt x="292089" y="0"/>
                    <a:pt x="565300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5" name="Freeform 63">
              <a:extLst>
                <a:ext uri="{FF2B5EF4-FFF2-40B4-BE49-F238E27FC236}">
                  <a16:creationId xmlns:a16="http://schemas.microsoft.com/office/drawing/2014/main" id="{19132191-F01A-8B42-8423-A583B760BA0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293771" y="6293274"/>
              <a:ext cx="1130598" cy="564727"/>
            </a:xfrm>
            <a:custGeom>
              <a:avLst/>
              <a:gdLst>
                <a:gd name="connsiteX0" fmla="*/ 565299 w 1130598"/>
                <a:gd name="connsiteY0" fmla="*/ 0 h 564727"/>
                <a:gd name="connsiteX1" fmla="*/ 1119176 w 1130598"/>
                <a:gd name="connsiteY1" fmla="*/ 451422 h 564727"/>
                <a:gd name="connsiteX2" fmla="*/ 1130598 w 1130598"/>
                <a:gd name="connsiteY2" fmla="*/ 564727 h 564727"/>
                <a:gd name="connsiteX3" fmla="*/ 1105221 w 1130598"/>
                <a:gd name="connsiteY3" fmla="*/ 564727 h 564727"/>
                <a:gd name="connsiteX4" fmla="*/ 1094293 w 1130598"/>
                <a:gd name="connsiteY4" fmla="*/ 456328 h 564727"/>
                <a:gd name="connsiteX5" fmla="*/ 565299 w 1130598"/>
                <a:gd name="connsiteY5" fmla="*/ 25186 h 564727"/>
                <a:gd name="connsiteX6" fmla="*/ 36305 w 1130598"/>
                <a:gd name="connsiteY6" fmla="*/ 456328 h 564727"/>
                <a:gd name="connsiteX7" fmla="*/ 25378 w 1130598"/>
                <a:gd name="connsiteY7" fmla="*/ 564727 h 564727"/>
                <a:gd name="connsiteX8" fmla="*/ 0 w 1130598"/>
                <a:gd name="connsiteY8" fmla="*/ 564727 h 564727"/>
                <a:gd name="connsiteX9" fmla="*/ 11422 w 1130598"/>
                <a:gd name="connsiteY9" fmla="*/ 451422 h 564727"/>
                <a:gd name="connsiteX10" fmla="*/ 565299 w 1130598"/>
                <a:gd name="connsiteY10" fmla="*/ 0 h 5647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130598" h="564727">
                  <a:moveTo>
                    <a:pt x="565299" y="0"/>
                  </a:moveTo>
                  <a:cubicBezTo>
                    <a:pt x="838510" y="0"/>
                    <a:pt x="1066458" y="193796"/>
                    <a:pt x="1119176" y="451422"/>
                  </a:cubicBezTo>
                  <a:lnTo>
                    <a:pt x="1130598" y="564727"/>
                  </a:lnTo>
                  <a:lnTo>
                    <a:pt x="1105221" y="564727"/>
                  </a:lnTo>
                  <a:lnTo>
                    <a:pt x="1094293" y="456328"/>
                  </a:lnTo>
                  <a:cubicBezTo>
                    <a:pt x="1043943" y="210276"/>
                    <a:pt x="826236" y="25186"/>
                    <a:pt x="565299" y="25186"/>
                  </a:cubicBezTo>
                  <a:cubicBezTo>
                    <a:pt x="304362" y="25186"/>
                    <a:pt x="86655" y="210276"/>
                    <a:pt x="36305" y="456328"/>
                  </a:cubicBezTo>
                  <a:lnTo>
                    <a:pt x="25378" y="564727"/>
                  </a:lnTo>
                  <a:lnTo>
                    <a:pt x="0" y="564727"/>
                  </a:lnTo>
                  <a:lnTo>
                    <a:pt x="11422" y="451422"/>
                  </a:lnTo>
                  <a:cubicBezTo>
                    <a:pt x="64140" y="193796"/>
                    <a:pt x="292088" y="0"/>
                    <a:pt x="565299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6" name="Freeform 64">
              <a:extLst>
                <a:ext uri="{FF2B5EF4-FFF2-40B4-BE49-F238E27FC236}">
                  <a16:creationId xmlns:a16="http://schemas.microsoft.com/office/drawing/2014/main" id="{9310877A-9146-3E46-B915-B34AF09A16C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56640" y="6295916"/>
              <a:ext cx="535361" cy="562084"/>
            </a:xfrm>
            <a:custGeom>
              <a:avLst/>
              <a:gdLst>
                <a:gd name="connsiteX0" fmla="*/ 535361 w 535361"/>
                <a:gd name="connsiteY0" fmla="*/ 0 h 562084"/>
                <a:gd name="connsiteX1" fmla="*/ 535361 w 535361"/>
                <a:gd name="connsiteY1" fmla="*/ 25186 h 562084"/>
                <a:gd name="connsiteX2" fmla="*/ 469716 w 535361"/>
                <a:gd name="connsiteY2" fmla="*/ 30978 h 562084"/>
                <a:gd name="connsiteX3" fmla="*/ 36305 w 535361"/>
                <a:gd name="connsiteY3" fmla="*/ 453686 h 562084"/>
                <a:gd name="connsiteX4" fmla="*/ 25378 w 535361"/>
                <a:gd name="connsiteY4" fmla="*/ 562084 h 562084"/>
                <a:gd name="connsiteX5" fmla="*/ 0 w 535361"/>
                <a:gd name="connsiteY5" fmla="*/ 562084 h 562084"/>
                <a:gd name="connsiteX6" fmla="*/ 11422 w 535361"/>
                <a:gd name="connsiteY6" fmla="*/ 448780 h 562084"/>
                <a:gd name="connsiteX7" fmla="*/ 465220 w 535361"/>
                <a:gd name="connsiteY7" fmla="*/ 6189 h 5620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35361" h="562084">
                  <a:moveTo>
                    <a:pt x="535361" y="0"/>
                  </a:moveTo>
                  <a:lnTo>
                    <a:pt x="535361" y="25186"/>
                  </a:lnTo>
                  <a:lnTo>
                    <a:pt x="469716" y="30978"/>
                  </a:lnTo>
                  <a:cubicBezTo>
                    <a:pt x="252550" y="69769"/>
                    <a:pt x="80361" y="238391"/>
                    <a:pt x="36305" y="453686"/>
                  </a:cubicBezTo>
                  <a:lnTo>
                    <a:pt x="25378" y="562084"/>
                  </a:lnTo>
                  <a:lnTo>
                    <a:pt x="0" y="562084"/>
                  </a:lnTo>
                  <a:lnTo>
                    <a:pt x="11422" y="448780"/>
                  </a:lnTo>
                  <a:cubicBezTo>
                    <a:pt x="57550" y="223357"/>
                    <a:pt x="237839" y="46805"/>
                    <a:pt x="465220" y="6189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8270431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4EFE82FE-7465-AE46-88DF-34D347E83B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2A02704-E9A0-7136-E132-CE43444D35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5150" y="770890"/>
            <a:ext cx="10130224" cy="1268984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ru" b="0">
                <a:latin typeface="Times New Roman"/>
                <a:cs typeface="Times New Roman"/>
              </a:rPr>
              <a:t>Запишите в тетрадь предложение и расставьте знаки препинания</a:t>
            </a:r>
            <a:endParaRPr lang="ru-RU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F4AFE19-321F-7721-3D20-CDA383891A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5150" y="2735110"/>
            <a:ext cx="10130224" cy="3601212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ru" sz="3200" i="1" dirty="0">
                <a:latin typeface="Times New Roman"/>
                <a:cs typeface="Times New Roman"/>
              </a:rPr>
              <a:t>Старая утка выбралась на чистую воду  испуганно оглядываясь и тревожными криками подзывая к себе утят.</a:t>
            </a:r>
            <a:endParaRPr lang="ru-RU" sz="3200" dirty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0A30B600-877F-7746-B57D-25C3B476FE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290315" y="0"/>
            <a:ext cx="1901686" cy="6858000"/>
            <a:chOff x="10290315" y="0"/>
            <a:chExt cx="1901686" cy="6858000"/>
          </a:xfrm>
        </p:grpSpPr>
        <p:sp>
          <p:nvSpPr>
            <p:cNvPr id="11" name="Freeform 43">
              <a:extLst>
                <a:ext uri="{FF2B5EF4-FFF2-40B4-BE49-F238E27FC236}">
                  <a16:creationId xmlns:a16="http://schemas.microsoft.com/office/drawing/2014/main" id="{2C3F9BC4-CA61-1545-AFCA-2998DE0A81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290315" y="0"/>
              <a:ext cx="1130724" cy="565573"/>
            </a:xfrm>
            <a:custGeom>
              <a:avLst/>
              <a:gdLst>
                <a:gd name="connsiteX0" fmla="*/ 21 w 1130724"/>
                <a:gd name="connsiteY0" fmla="*/ 0 h 565573"/>
                <a:gd name="connsiteX1" fmla="*/ 1130703 w 1130724"/>
                <a:gd name="connsiteY1" fmla="*/ 0 h 565573"/>
                <a:gd name="connsiteX2" fmla="*/ 1130724 w 1130724"/>
                <a:gd name="connsiteY2" fmla="*/ 211 h 565573"/>
                <a:gd name="connsiteX3" fmla="*/ 565362 w 1130724"/>
                <a:gd name="connsiteY3" fmla="*/ 565573 h 565573"/>
                <a:gd name="connsiteX4" fmla="*/ 0 w 1130724"/>
                <a:gd name="connsiteY4" fmla="*/ 211 h 5655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4" h="565573">
                  <a:moveTo>
                    <a:pt x="21" y="0"/>
                  </a:moveTo>
                  <a:lnTo>
                    <a:pt x="1130703" y="0"/>
                  </a:lnTo>
                  <a:lnTo>
                    <a:pt x="1130724" y="211"/>
                  </a:lnTo>
                  <a:cubicBezTo>
                    <a:pt x="1130724" y="312452"/>
                    <a:pt x="877603" y="565573"/>
                    <a:pt x="565362" y="565573"/>
                  </a:cubicBezTo>
                  <a:cubicBezTo>
                    <a:pt x="253121" y="565573"/>
                    <a:pt x="0" y="31245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2" name="Freeform 44">
              <a:extLst>
                <a:ext uri="{FF2B5EF4-FFF2-40B4-BE49-F238E27FC236}">
                  <a16:creationId xmlns:a16="http://schemas.microsoft.com/office/drawing/2014/main" id="{6DF9667B-A221-FF48-BE03-0BCECE0271C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53180" y="6295093"/>
              <a:ext cx="538821" cy="562907"/>
            </a:xfrm>
            <a:custGeom>
              <a:avLst/>
              <a:gdLst>
                <a:gd name="connsiteX0" fmla="*/ 538821 w 538821"/>
                <a:gd name="connsiteY0" fmla="*/ 0 h 562907"/>
                <a:gd name="connsiteX1" fmla="*/ 538821 w 538821"/>
                <a:gd name="connsiteY1" fmla="*/ 562907 h 562907"/>
                <a:gd name="connsiteX2" fmla="*/ 22 w 538821"/>
                <a:gd name="connsiteY2" fmla="*/ 562907 h 562907"/>
                <a:gd name="connsiteX3" fmla="*/ 0 w 538821"/>
                <a:gd name="connsiteY3" fmla="*/ 562686 h 562907"/>
                <a:gd name="connsiteX4" fmla="*/ 451422 w 538821"/>
                <a:gd name="connsiteY4" fmla="*/ 8810 h 5629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562907">
                  <a:moveTo>
                    <a:pt x="538821" y="0"/>
                  </a:moveTo>
                  <a:lnTo>
                    <a:pt x="538821" y="562907"/>
                  </a:lnTo>
                  <a:lnTo>
                    <a:pt x="22" y="562907"/>
                  </a:lnTo>
                  <a:lnTo>
                    <a:pt x="0" y="562686"/>
                  </a:ln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3" name="Freeform 45">
              <a:extLst>
                <a:ext uri="{FF2B5EF4-FFF2-40B4-BE49-F238E27FC236}">
                  <a16:creationId xmlns:a16="http://schemas.microsoft.com/office/drawing/2014/main" id="{B043781C-7B99-5E41-ACB6-43554D9E340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53180" y="3552066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4" name="Freeform 46">
              <a:extLst>
                <a:ext uri="{FF2B5EF4-FFF2-40B4-BE49-F238E27FC236}">
                  <a16:creationId xmlns:a16="http://schemas.microsoft.com/office/drawing/2014/main" id="{24D64776-7D03-D04E-9D4F-4913424D1AC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53180" y="2180552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5" name="Freeform 47">
              <a:extLst>
                <a:ext uri="{FF2B5EF4-FFF2-40B4-BE49-F238E27FC236}">
                  <a16:creationId xmlns:a16="http://schemas.microsoft.com/office/drawing/2014/main" id="{84D49EAC-E325-E74E-9875-A5B09696F6E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53180" y="809039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6" name="Freeform 48">
              <a:extLst>
                <a:ext uri="{FF2B5EF4-FFF2-40B4-BE49-F238E27FC236}">
                  <a16:creationId xmlns:a16="http://schemas.microsoft.com/office/drawing/2014/main" id="{A82CBB5F-9CE4-9F41-828D-030FF74ABE8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53180" y="0"/>
              <a:ext cx="538821" cy="562898"/>
            </a:xfrm>
            <a:custGeom>
              <a:avLst/>
              <a:gdLst>
                <a:gd name="connsiteX0" fmla="*/ 21 w 538821"/>
                <a:gd name="connsiteY0" fmla="*/ 0 h 562898"/>
                <a:gd name="connsiteX1" fmla="*/ 538821 w 538821"/>
                <a:gd name="connsiteY1" fmla="*/ 0 h 562898"/>
                <a:gd name="connsiteX2" fmla="*/ 538821 w 538821"/>
                <a:gd name="connsiteY2" fmla="*/ 562898 h 562898"/>
                <a:gd name="connsiteX3" fmla="*/ 451422 w 538821"/>
                <a:gd name="connsiteY3" fmla="*/ 554087 h 562898"/>
                <a:gd name="connsiteX4" fmla="*/ 0 w 538821"/>
                <a:gd name="connsiteY4" fmla="*/ 211 h 5628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562898">
                  <a:moveTo>
                    <a:pt x="21" y="0"/>
                  </a:moveTo>
                  <a:lnTo>
                    <a:pt x="538821" y="0"/>
                  </a:lnTo>
                  <a:lnTo>
                    <a:pt x="538821" y="562898"/>
                  </a:lnTo>
                  <a:lnTo>
                    <a:pt x="451422" y="554087"/>
                  </a:lnTo>
                  <a:cubicBezTo>
                    <a:pt x="193796" y="501369"/>
                    <a:pt x="0" y="27342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BE2AC807-9FDE-674F-84BF-EC319D6832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65150" y="6087110"/>
            <a:ext cx="11058344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327887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8" name="Rectangle 7">
            <a:extLst>
              <a:ext uri="{FF2B5EF4-FFF2-40B4-BE49-F238E27FC236}">
                <a16:creationId xmlns:a16="http://schemas.microsoft.com/office/drawing/2014/main" id="{4EFE82FE-7465-AE46-88DF-34D347E83B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CA8FB82-2166-1BBF-7BFF-3C9EF28A23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5150" y="770890"/>
            <a:ext cx="10130224" cy="1268984"/>
          </a:xfrm>
        </p:spPr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EC16E08-D834-DEC8-672C-459D33CFCF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5150" y="2160016"/>
            <a:ext cx="10130224" cy="3601212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ru" sz="3600" i="1" dirty="0">
                <a:latin typeface="Times New Roman"/>
                <a:cs typeface="Times New Roman"/>
              </a:rPr>
              <a:t>Старая утка выбралась на чистую воду</a:t>
            </a:r>
            <a:r>
              <a:rPr lang="ru" sz="4400" i="1" dirty="0">
                <a:solidFill>
                  <a:srgbClr val="FFFFFF"/>
                </a:solidFill>
                <a:latin typeface="Times New Roman"/>
                <a:cs typeface="Times New Roman"/>
              </a:rPr>
              <a:t> </a:t>
            </a:r>
            <a:r>
              <a:rPr lang="ru" sz="4400" i="1" dirty="0">
                <a:solidFill>
                  <a:srgbClr val="FF0000"/>
                </a:solidFill>
                <a:latin typeface="Times New Roman"/>
                <a:cs typeface="Times New Roman"/>
              </a:rPr>
              <a:t>,</a:t>
            </a:r>
            <a:r>
              <a:rPr lang="ru" sz="3600" i="1" dirty="0">
                <a:latin typeface="Times New Roman"/>
                <a:cs typeface="Times New Roman"/>
              </a:rPr>
              <a:t> испуганно оглядываясь и тревожными криками подзывая к себе утят.</a:t>
            </a:r>
            <a:endParaRPr lang="ru-RU" sz="3600" dirty="0"/>
          </a:p>
        </p:txBody>
      </p:sp>
      <p:grpSp>
        <p:nvGrpSpPr>
          <p:cNvPr id="39" name="Group 9">
            <a:extLst>
              <a:ext uri="{FF2B5EF4-FFF2-40B4-BE49-F238E27FC236}">
                <a16:creationId xmlns:a16="http://schemas.microsoft.com/office/drawing/2014/main" id="{E9EEDFCB-2A3D-724C-808B-F598214AFD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291748" y="0"/>
            <a:ext cx="1900252" cy="6858000"/>
            <a:chOff x="10291748" y="0"/>
            <a:chExt cx="1900252" cy="6858000"/>
          </a:xfrm>
        </p:grpSpPr>
        <p:sp>
          <p:nvSpPr>
            <p:cNvPr id="11" name="Freeform 24">
              <a:extLst>
                <a:ext uri="{FF2B5EF4-FFF2-40B4-BE49-F238E27FC236}">
                  <a16:creationId xmlns:a16="http://schemas.microsoft.com/office/drawing/2014/main" id="{E21EA309-B774-174A-8761-21F785ADEC0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55829" y="809310"/>
              <a:ext cx="536171" cy="1124839"/>
            </a:xfrm>
            <a:custGeom>
              <a:avLst/>
              <a:gdLst>
                <a:gd name="connsiteX0" fmla="*/ 536171 w 536171"/>
                <a:gd name="connsiteY0" fmla="*/ 0 h 1124839"/>
                <a:gd name="connsiteX1" fmla="*/ 536171 w 536171"/>
                <a:gd name="connsiteY1" fmla="*/ 1124839 h 1124839"/>
                <a:gd name="connsiteX2" fmla="*/ 451423 w 536171"/>
                <a:gd name="connsiteY2" fmla="*/ 1116295 h 1124839"/>
                <a:gd name="connsiteX3" fmla="*/ 0 w 536171"/>
                <a:gd name="connsiteY3" fmla="*/ 562419 h 1124839"/>
                <a:gd name="connsiteX4" fmla="*/ 451423 w 536171"/>
                <a:gd name="connsiteY4" fmla="*/ 8543 h 11248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6171" h="1124839">
                  <a:moveTo>
                    <a:pt x="536171" y="0"/>
                  </a:moveTo>
                  <a:lnTo>
                    <a:pt x="536171" y="1124839"/>
                  </a:lnTo>
                  <a:lnTo>
                    <a:pt x="451423" y="1116295"/>
                  </a:lnTo>
                  <a:cubicBezTo>
                    <a:pt x="193797" y="1063577"/>
                    <a:pt x="0" y="835630"/>
                    <a:pt x="0" y="562419"/>
                  </a:cubicBezTo>
                  <a:cubicBezTo>
                    <a:pt x="0" y="289208"/>
                    <a:pt x="193797" y="61261"/>
                    <a:pt x="451423" y="8543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40" name="Freeform 25">
              <a:extLst>
                <a:ext uri="{FF2B5EF4-FFF2-40B4-BE49-F238E27FC236}">
                  <a16:creationId xmlns:a16="http://schemas.microsoft.com/office/drawing/2014/main" id="{BAFC7591-C9A8-C74C-AC5D-4D68233A078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291748" y="0"/>
              <a:ext cx="1130725" cy="565362"/>
            </a:xfrm>
            <a:custGeom>
              <a:avLst/>
              <a:gdLst>
                <a:gd name="connsiteX0" fmla="*/ 0 w 1130725"/>
                <a:gd name="connsiteY0" fmla="*/ 0 h 565362"/>
                <a:gd name="connsiteX1" fmla="*/ 25420 w 1130725"/>
                <a:gd name="connsiteY1" fmla="*/ 0 h 565362"/>
                <a:gd name="connsiteX2" fmla="*/ 36369 w 1130725"/>
                <a:gd name="connsiteY2" fmla="*/ 108609 h 565362"/>
                <a:gd name="connsiteX3" fmla="*/ 565363 w 1130725"/>
                <a:gd name="connsiteY3" fmla="*/ 539750 h 565362"/>
                <a:gd name="connsiteX4" fmla="*/ 1094356 w 1130725"/>
                <a:gd name="connsiteY4" fmla="*/ 108609 h 565362"/>
                <a:gd name="connsiteX5" fmla="*/ 1105305 w 1130725"/>
                <a:gd name="connsiteY5" fmla="*/ 0 h 565362"/>
                <a:gd name="connsiteX6" fmla="*/ 1130725 w 1130725"/>
                <a:gd name="connsiteY6" fmla="*/ 0 h 565362"/>
                <a:gd name="connsiteX7" fmla="*/ 565363 w 1130725"/>
                <a:gd name="connsiteY7" fmla="*/ 565362 h 565362"/>
                <a:gd name="connsiteX8" fmla="*/ 0 w 1130725"/>
                <a:gd name="connsiteY8" fmla="*/ 0 h 5653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130725" h="565362">
                  <a:moveTo>
                    <a:pt x="0" y="0"/>
                  </a:moveTo>
                  <a:lnTo>
                    <a:pt x="25420" y="0"/>
                  </a:lnTo>
                  <a:lnTo>
                    <a:pt x="36369" y="108609"/>
                  </a:lnTo>
                  <a:cubicBezTo>
                    <a:pt x="86718" y="354660"/>
                    <a:pt x="304425" y="539750"/>
                    <a:pt x="565363" y="539750"/>
                  </a:cubicBezTo>
                  <a:cubicBezTo>
                    <a:pt x="826300" y="539750"/>
                    <a:pt x="1044007" y="354660"/>
                    <a:pt x="1094356" y="108609"/>
                  </a:cubicBezTo>
                  <a:lnTo>
                    <a:pt x="1105305" y="0"/>
                  </a:lnTo>
                  <a:lnTo>
                    <a:pt x="1130725" y="0"/>
                  </a:lnTo>
                  <a:cubicBezTo>
                    <a:pt x="1130725" y="312241"/>
                    <a:pt x="877604" y="565362"/>
                    <a:pt x="565363" y="565362"/>
                  </a:cubicBezTo>
                  <a:cubicBezTo>
                    <a:pt x="253121" y="565362"/>
                    <a:pt x="0" y="312241"/>
                    <a:pt x="0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3" name="Freeform 26">
              <a:extLst>
                <a:ext uri="{FF2B5EF4-FFF2-40B4-BE49-F238E27FC236}">
                  <a16:creationId xmlns:a16="http://schemas.microsoft.com/office/drawing/2014/main" id="{EF809621-1BDA-164A-AF8F-B4387D7F59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56578" y="0"/>
              <a:ext cx="535422" cy="562344"/>
            </a:xfrm>
            <a:custGeom>
              <a:avLst/>
              <a:gdLst>
                <a:gd name="connsiteX0" fmla="*/ 0 w 535422"/>
                <a:gd name="connsiteY0" fmla="*/ 0 h 562344"/>
                <a:gd name="connsiteX1" fmla="*/ 25421 w 535422"/>
                <a:gd name="connsiteY1" fmla="*/ 0 h 562344"/>
                <a:gd name="connsiteX2" fmla="*/ 36370 w 535422"/>
                <a:gd name="connsiteY2" fmla="*/ 108609 h 562344"/>
                <a:gd name="connsiteX3" fmla="*/ 469781 w 535422"/>
                <a:gd name="connsiteY3" fmla="*/ 531316 h 562344"/>
                <a:gd name="connsiteX4" fmla="*/ 535422 w 535422"/>
                <a:gd name="connsiteY4" fmla="*/ 537108 h 562344"/>
                <a:gd name="connsiteX5" fmla="*/ 535422 w 535422"/>
                <a:gd name="connsiteY5" fmla="*/ 562344 h 562344"/>
                <a:gd name="connsiteX6" fmla="*/ 451424 w 535422"/>
                <a:gd name="connsiteY6" fmla="*/ 553876 h 562344"/>
                <a:gd name="connsiteX7" fmla="*/ 0 w 535422"/>
                <a:gd name="connsiteY7" fmla="*/ 0 h 56234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35422" h="562344">
                  <a:moveTo>
                    <a:pt x="0" y="0"/>
                  </a:moveTo>
                  <a:lnTo>
                    <a:pt x="25421" y="0"/>
                  </a:lnTo>
                  <a:lnTo>
                    <a:pt x="36370" y="108609"/>
                  </a:lnTo>
                  <a:cubicBezTo>
                    <a:pt x="80425" y="323904"/>
                    <a:pt x="252614" y="492525"/>
                    <a:pt x="469781" y="531316"/>
                  </a:cubicBezTo>
                  <a:lnTo>
                    <a:pt x="535422" y="537108"/>
                  </a:lnTo>
                  <a:lnTo>
                    <a:pt x="535422" y="562344"/>
                  </a:lnTo>
                  <a:lnTo>
                    <a:pt x="451424" y="553876"/>
                  </a:lnTo>
                  <a:cubicBezTo>
                    <a:pt x="193797" y="501158"/>
                    <a:pt x="0" y="273211"/>
                    <a:pt x="0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4" name="Freeform 27">
              <a:extLst>
                <a:ext uri="{FF2B5EF4-FFF2-40B4-BE49-F238E27FC236}">
                  <a16:creationId xmlns:a16="http://schemas.microsoft.com/office/drawing/2014/main" id="{1BB770FA-A215-4145-99DD-A80F3522232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56578" y="2181112"/>
              <a:ext cx="535422" cy="1124687"/>
            </a:xfrm>
            <a:custGeom>
              <a:avLst/>
              <a:gdLst>
                <a:gd name="connsiteX0" fmla="*/ 535422 w 535422"/>
                <a:gd name="connsiteY0" fmla="*/ 0 h 1124687"/>
                <a:gd name="connsiteX1" fmla="*/ 535422 w 535422"/>
                <a:gd name="connsiteY1" fmla="*/ 25186 h 1124687"/>
                <a:gd name="connsiteX2" fmla="*/ 456541 w 535422"/>
                <a:gd name="connsiteY2" fmla="*/ 33138 h 1124687"/>
                <a:gd name="connsiteX3" fmla="*/ 25399 w 535422"/>
                <a:gd name="connsiteY3" fmla="*/ 562130 h 1124687"/>
                <a:gd name="connsiteX4" fmla="*/ 456541 w 535422"/>
                <a:gd name="connsiteY4" fmla="*/ 1091123 h 1124687"/>
                <a:gd name="connsiteX5" fmla="*/ 535422 w 535422"/>
                <a:gd name="connsiteY5" fmla="*/ 1099075 h 1124687"/>
                <a:gd name="connsiteX6" fmla="*/ 535422 w 535422"/>
                <a:gd name="connsiteY6" fmla="*/ 1124687 h 1124687"/>
                <a:gd name="connsiteX7" fmla="*/ 451423 w 535422"/>
                <a:gd name="connsiteY7" fmla="*/ 1116219 h 1124687"/>
                <a:gd name="connsiteX8" fmla="*/ 0 w 535422"/>
                <a:gd name="connsiteY8" fmla="*/ 562343 h 1124687"/>
                <a:gd name="connsiteX9" fmla="*/ 451423 w 535422"/>
                <a:gd name="connsiteY9" fmla="*/ 8468 h 11246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535422" h="1124687">
                  <a:moveTo>
                    <a:pt x="535422" y="0"/>
                  </a:moveTo>
                  <a:lnTo>
                    <a:pt x="535422" y="25186"/>
                  </a:lnTo>
                  <a:lnTo>
                    <a:pt x="456541" y="33138"/>
                  </a:lnTo>
                  <a:cubicBezTo>
                    <a:pt x="210489" y="83487"/>
                    <a:pt x="25399" y="301194"/>
                    <a:pt x="25399" y="562130"/>
                  </a:cubicBezTo>
                  <a:cubicBezTo>
                    <a:pt x="25399" y="823067"/>
                    <a:pt x="210489" y="1040774"/>
                    <a:pt x="456541" y="1091123"/>
                  </a:cubicBezTo>
                  <a:lnTo>
                    <a:pt x="535422" y="1099075"/>
                  </a:lnTo>
                  <a:lnTo>
                    <a:pt x="535422" y="1124687"/>
                  </a:lnTo>
                  <a:lnTo>
                    <a:pt x="451423" y="1116219"/>
                  </a:lnTo>
                  <a:cubicBezTo>
                    <a:pt x="193797" y="1063501"/>
                    <a:pt x="0" y="835554"/>
                    <a:pt x="0" y="562343"/>
                  </a:cubicBezTo>
                  <a:cubicBezTo>
                    <a:pt x="0" y="289132"/>
                    <a:pt x="193797" y="61185"/>
                    <a:pt x="451423" y="846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5" name="Freeform 29">
              <a:extLst>
                <a:ext uri="{FF2B5EF4-FFF2-40B4-BE49-F238E27FC236}">
                  <a16:creationId xmlns:a16="http://schemas.microsoft.com/office/drawing/2014/main" id="{219FDC8D-2EFE-F143-88AB-B53BDF84E1D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56578" y="3552837"/>
              <a:ext cx="535422" cy="1124688"/>
            </a:xfrm>
            <a:custGeom>
              <a:avLst/>
              <a:gdLst>
                <a:gd name="connsiteX0" fmla="*/ 535422 w 535422"/>
                <a:gd name="connsiteY0" fmla="*/ 0 h 1124688"/>
                <a:gd name="connsiteX1" fmla="*/ 535422 w 535422"/>
                <a:gd name="connsiteY1" fmla="*/ 25186 h 1124688"/>
                <a:gd name="connsiteX2" fmla="*/ 456541 w 535422"/>
                <a:gd name="connsiteY2" fmla="*/ 33138 h 1124688"/>
                <a:gd name="connsiteX3" fmla="*/ 25399 w 535422"/>
                <a:gd name="connsiteY3" fmla="*/ 562131 h 1124688"/>
                <a:gd name="connsiteX4" fmla="*/ 456541 w 535422"/>
                <a:gd name="connsiteY4" fmla="*/ 1091124 h 1124688"/>
                <a:gd name="connsiteX5" fmla="*/ 535422 w 535422"/>
                <a:gd name="connsiteY5" fmla="*/ 1099076 h 1124688"/>
                <a:gd name="connsiteX6" fmla="*/ 535422 w 535422"/>
                <a:gd name="connsiteY6" fmla="*/ 1124688 h 1124688"/>
                <a:gd name="connsiteX7" fmla="*/ 451423 w 535422"/>
                <a:gd name="connsiteY7" fmla="*/ 1116220 h 1124688"/>
                <a:gd name="connsiteX8" fmla="*/ 0 w 535422"/>
                <a:gd name="connsiteY8" fmla="*/ 562344 h 1124688"/>
                <a:gd name="connsiteX9" fmla="*/ 451423 w 535422"/>
                <a:gd name="connsiteY9" fmla="*/ 8468 h 11246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535422" h="1124688">
                  <a:moveTo>
                    <a:pt x="535422" y="0"/>
                  </a:moveTo>
                  <a:lnTo>
                    <a:pt x="535422" y="25186"/>
                  </a:lnTo>
                  <a:lnTo>
                    <a:pt x="456541" y="33138"/>
                  </a:lnTo>
                  <a:cubicBezTo>
                    <a:pt x="210489" y="83488"/>
                    <a:pt x="25399" y="301195"/>
                    <a:pt x="25399" y="562131"/>
                  </a:cubicBezTo>
                  <a:cubicBezTo>
                    <a:pt x="25399" y="823068"/>
                    <a:pt x="210489" y="1040775"/>
                    <a:pt x="456541" y="1091124"/>
                  </a:cubicBezTo>
                  <a:lnTo>
                    <a:pt x="535422" y="1099076"/>
                  </a:lnTo>
                  <a:lnTo>
                    <a:pt x="535422" y="1124688"/>
                  </a:lnTo>
                  <a:lnTo>
                    <a:pt x="451423" y="1116220"/>
                  </a:lnTo>
                  <a:cubicBezTo>
                    <a:pt x="193797" y="1063502"/>
                    <a:pt x="0" y="835555"/>
                    <a:pt x="0" y="562344"/>
                  </a:cubicBezTo>
                  <a:cubicBezTo>
                    <a:pt x="0" y="289133"/>
                    <a:pt x="193797" y="61186"/>
                    <a:pt x="451423" y="846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6" name="Freeform 30">
              <a:extLst>
                <a:ext uri="{FF2B5EF4-FFF2-40B4-BE49-F238E27FC236}">
                  <a16:creationId xmlns:a16="http://schemas.microsoft.com/office/drawing/2014/main" id="{EB93DBCE-E7A6-BE4D-8D07-3D07913D936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56642" y="6295916"/>
              <a:ext cx="535358" cy="562084"/>
            </a:xfrm>
            <a:custGeom>
              <a:avLst/>
              <a:gdLst>
                <a:gd name="connsiteX0" fmla="*/ 535358 w 535358"/>
                <a:gd name="connsiteY0" fmla="*/ 0 h 562084"/>
                <a:gd name="connsiteX1" fmla="*/ 535358 w 535358"/>
                <a:gd name="connsiteY1" fmla="*/ 25186 h 562084"/>
                <a:gd name="connsiteX2" fmla="*/ 469717 w 535358"/>
                <a:gd name="connsiteY2" fmla="*/ 30978 h 562084"/>
                <a:gd name="connsiteX3" fmla="*/ 36306 w 535358"/>
                <a:gd name="connsiteY3" fmla="*/ 453686 h 562084"/>
                <a:gd name="connsiteX4" fmla="*/ 25378 w 535358"/>
                <a:gd name="connsiteY4" fmla="*/ 562084 h 562084"/>
                <a:gd name="connsiteX5" fmla="*/ 0 w 535358"/>
                <a:gd name="connsiteY5" fmla="*/ 562084 h 562084"/>
                <a:gd name="connsiteX6" fmla="*/ 11423 w 535358"/>
                <a:gd name="connsiteY6" fmla="*/ 448780 h 562084"/>
                <a:gd name="connsiteX7" fmla="*/ 465221 w 535358"/>
                <a:gd name="connsiteY7" fmla="*/ 6189 h 5620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35358" h="562084">
                  <a:moveTo>
                    <a:pt x="535358" y="0"/>
                  </a:moveTo>
                  <a:lnTo>
                    <a:pt x="535358" y="25186"/>
                  </a:lnTo>
                  <a:lnTo>
                    <a:pt x="469717" y="30978"/>
                  </a:lnTo>
                  <a:cubicBezTo>
                    <a:pt x="252550" y="69769"/>
                    <a:pt x="80361" y="238391"/>
                    <a:pt x="36306" y="453686"/>
                  </a:cubicBezTo>
                  <a:lnTo>
                    <a:pt x="25378" y="562084"/>
                  </a:lnTo>
                  <a:lnTo>
                    <a:pt x="0" y="562084"/>
                  </a:lnTo>
                  <a:lnTo>
                    <a:pt x="11423" y="448780"/>
                  </a:lnTo>
                  <a:cubicBezTo>
                    <a:pt x="57551" y="223357"/>
                    <a:pt x="237840" y="46805"/>
                    <a:pt x="465221" y="6189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8C393749-7AE6-1341-8D2D-3F0369850FF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65150" y="6087110"/>
            <a:ext cx="11058344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6607439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DAFFE3A-598E-DA54-3030-7C59AAAF64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t">
            <a:noAutofit/>
          </a:bodyPr>
          <a:lstStyle/>
          <a:p>
            <a:r>
              <a:rPr lang="ru" sz="2400" dirty="0">
                <a:latin typeface="Times New Roman"/>
                <a:cs typeface="Times New Roman"/>
              </a:rPr>
              <a:t>Сколько в этом предложении деепричастных оборотов?  </a:t>
            </a:r>
            <a:endParaRPr lang="ru-RU" sz="2400">
              <a:latin typeface="Times New Roman"/>
              <a:cs typeface="Times New Roman"/>
            </a:endParaRPr>
          </a:p>
          <a:p>
            <a:r>
              <a:rPr lang="ru" sz="2400" dirty="0">
                <a:latin typeface="Times New Roman"/>
                <a:cs typeface="Times New Roman"/>
              </a:rPr>
              <a:t>Почему же знаки препинания поставлены по-другому?</a:t>
            </a:r>
            <a:endParaRPr lang="ru-RU" sz="24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3649191-1377-50C0-4252-FDAB74174C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5150" y="2548205"/>
            <a:ext cx="8946099" cy="3601212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ru" sz="3200" i="1" dirty="0">
                <a:latin typeface="Times New Roman"/>
                <a:cs typeface="Times New Roman"/>
              </a:rPr>
              <a:t>Старая утка выбралась на чистую воду, тревожными криками подзывая к себе утят, и, испуганно оглядываясь, поплыла вдоль залива.</a:t>
            </a:r>
            <a:r>
              <a:rPr lang="ru" sz="3600" i="1" dirty="0">
                <a:latin typeface="Times New Roman"/>
                <a:cs typeface="Times New Roman"/>
              </a:rPr>
              <a:t> </a:t>
            </a:r>
            <a:endParaRPr lang="ru-RU" sz="3600"/>
          </a:p>
        </p:txBody>
      </p:sp>
    </p:spTree>
    <p:extLst>
      <p:ext uri="{BB962C8B-B14F-4D97-AF65-F5344CB8AC3E}">
        <p14:creationId xmlns:p14="http://schemas.microsoft.com/office/powerpoint/2010/main" val="34517934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5AE2838-1635-D5DE-11FA-2E940437A0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5150" y="770890"/>
            <a:ext cx="7925306" cy="1268984"/>
          </a:xfrm>
        </p:spPr>
        <p:txBody>
          <a:bodyPr>
            <a:noAutofit/>
          </a:bodyPr>
          <a:lstStyle/>
          <a:p>
            <a:r>
              <a:rPr lang="ru" dirty="0">
                <a:latin typeface="Times New Roman"/>
                <a:ea typeface="Calibri"/>
                <a:cs typeface="Calibri"/>
              </a:rPr>
              <a:t>Левитан работал не покладая рук.</a:t>
            </a:r>
            <a:endParaRPr lang="ru-RU" dirty="0">
              <a:latin typeface="Times New Roman"/>
            </a:endParaRPr>
          </a:p>
        </p:txBody>
      </p:sp>
      <p:graphicFrame>
        <p:nvGraphicFramePr>
          <p:cNvPr id="5" name="Объект 2">
            <a:extLst>
              <a:ext uri="{FF2B5EF4-FFF2-40B4-BE49-F238E27FC236}">
                <a16:creationId xmlns:a16="http://schemas.microsoft.com/office/drawing/2014/main" id="{5A484180-D873-8C4B-FB5A-FC7FFF028743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565150" y="3439600"/>
          <a:ext cx="7335835" cy="23216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56567044"/>
      </p:ext>
    </p:extLst>
  </p:cSld>
  <p:clrMapOvr>
    <a:masterClrMapping/>
  </p:clrMapOvr>
</p:sld>
</file>

<file path=ppt/theme/theme1.xml><?xml version="1.0" encoding="utf-8"?>
<a:theme xmlns:a="http://schemas.openxmlformats.org/drawingml/2006/main" name="PunchcardVTI">
  <a:themeElements>
    <a:clrScheme name="AnalogousFromLightSeedRightStep">
      <a:dk1>
        <a:srgbClr val="000000"/>
      </a:dk1>
      <a:lt1>
        <a:srgbClr val="FFFFFF"/>
      </a:lt1>
      <a:dk2>
        <a:srgbClr val="393620"/>
      </a:dk2>
      <a:lt2>
        <a:srgbClr val="E7E8E2"/>
      </a:lt2>
      <a:accent1>
        <a:srgbClr val="9186D6"/>
      </a:accent1>
      <a:accent2>
        <a:srgbClr val="A16CCD"/>
      </a:accent2>
      <a:accent3>
        <a:srgbClr val="D486D6"/>
      </a:accent3>
      <a:accent4>
        <a:srgbClr val="CD6CA7"/>
      </a:accent4>
      <a:accent5>
        <a:srgbClr val="D68696"/>
      </a:accent5>
      <a:accent6>
        <a:srgbClr val="CD816C"/>
      </a:accent6>
      <a:hlink>
        <a:srgbClr val="808752"/>
      </a:hlink>
      <a:folHlink>
        <a:srgbClr val="7F7F7F"/>
      </a:folHlink>
    </a:clrScheme>
    <a:fontScheme name="Punchcard">
      <a:majorFont>
        <a:latin typeface="Neue Haas Grotesk Text Pro"/>
        <a:ea typeface=""/>
        <a:cs typeface=""/>
      </a:majorFont>
      <a:minorFont>
        <a:latin typeface="Neue Haas Grotesk Tex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unchcardVTI" id="{C7262591-AF98-8F48-B56D-6342D2439B1A}" vid="{261D9F73-974A-B14E-9EAF-4871CCA60BB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702</Words>
  <Application>Microsoft Office PowerPoint</Application>
  <PresentationFormat>Широкоэкранный</PresentationFormat>
  <Paragraphs>54</Paragraphs>
  <Slides>20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5" baseType="lpstr">
      <vt:lpstr>Arial</vt:lpstr>
      <vt:lpstr>Calibri</vt:lpstr>
      <vt:lpstr>Neue Haas Grotesk Text Pro</vt:lpstr>
      <vt:lpstr>Times New Roman</vt:lpstr>
      <vt:lpstr>PunchcardVTI</vt:lpstr>
      <vt:lpstr>Работа в парах «Соберите пазлы» </vt:lpstr>
      <vt:lpstr>В чем особенность этих предложений?</vt:lpstr>
      <vt:lpstr>Презентация PowerPoint</vt:lpstr>
      <vt:lpstr>Обособление обстоятельств</vt:lpstr>
      <vt:lpstr>Презентация PowerPoint</vt:lpstr>
      <vt:lpstr>Запишите в тетрадь предложение и расставьте знаки препинания</vt:lpstr>
      <vt:lpstr>Презентация PowerPoint</vt:lpstr>
      <vt:lpstr>Сколько в этом предложении деепричастных оборотов?   Почему же знаки препинания поставлены по-другому?</vt:lpstr>
      <vt:lpstr>Левитан работал не покладая рук.</vt:lpstr>
      <vt:lpstr>Презентация PowerPoint</vt:lpstr>
      <vt:lpstr> А когда обстоятельства выделяются, а когда нет. Создайте в группах схемы или таблички  Создайте в группах схемы или таблички </vt:lpstr>
      <vt:lpstr>Презентация PowerPoint</vt:lpstr>
      <vt:lpstr>ОГЭ  задание №9</vt:lpstr>
      <vt:lpstr>Прочитайте предложение с деепричастным оборотом из рассказа А. П. Чехова «Жалобная книга».                                                                                           </vt:lpstr>
      <vt:lpstr>Правильно: Подъезжая к станции и глядя на природу в окно, я потерял шляпу.</vt:lpstr>
      <vt:lpstr>Презентация PowerPoint</vt:lpstr>
      <vt:lpstr>Прочитайте предложения с речевыми ошибками из сочинений ваших сверстников, исправьте ошибки</vt:lpstr>
      <vt:lpstr>Презентация PowerPoint</vt:lpstr>
      <vt:lpstr>                                          </vt:lpstr>
      <vt:lpstr>Домашнее задание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/>
  <cp:lastModifiedBy>Виктория Газатова</cp:lastModifiedBy>
  <cp:revision>234</cp:revision>
  <dcterms:created xsi:type="dcterms:W3CDTF">2024-04-02T17:17:54Z</dcterms:created>
  <dcterms:modified xsi:type="dcterms:W3CDTF">2024-06-24T17:06:19Z</dcterms:modified>
</cp:coreProperties>
</file>