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8" r:id="rId2"/>
    <p:sldId id="259" r:id="rId3"/>
    <p:sldId id="260" r:id="rId4"/>
    <p:sldId id="276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2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Виктория Газатова" userId="2f6042396e765627" providerId="LiveId" clId="{7A3B968B-4796-4AFC-9B07-88A3FD75DC75}"/>
    <pc:docChg chg="modSld">
      <pc:chgData name="Виктория Газатова" userId="2f6042396e765627" providerId="LiveId" clId="{7A3B968B-4796-4AFC-9B07-88A3FD75DC75}" dt="2024-06-24T17:06:12.739" v="40" actId="20577"/>
      <pc:docMkLst>
        <pc:docMk/>
      </pc:docMkLst>
      <pc:sldChg chg="modSp mod">
        <pc:chgData name="Виктория Газатова" userId="2f6042396e765627" providerId="LiveId" clId="{7A3B968B-4796-4AFC-9B07-88A3FD75DC75}" dt="2024-06-24T17:06:12.739" v="40" actId="20577"/>
        <pc:sldMkLst>
          <pc:docMk/>
          <pc:sldMk cId="182704313" sldId="261"/>
        </pc:sldMkLst>
        <pc:spChg chg="mod">
          <ac:chgData name="Виктория Газатова" userId="2f6042396e765627" providerId="LiveId" clId="{7A3B968B-4796-4AFC-9B07-88A3FD75DC75}" dt="2024-06-24T17:06:12.739" v="40" actId="20577"/>
          <ac:spMkLst>
            <pc:docMk/>
            <pc:sldMk cId="182704313" sldId="261"/>
            <ac:spMk id="3" creationId="{FC5868DD-1553-D710-11D2-83EC91E2E8BE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D5C198-2C20-451B-A972-2E650F0F0C3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54435DD-A511-4EF3-8804-41F99BAFCC27}">
      <dgm:prSet/>
      <dgm:spPr/>
      <dgm:t>
        <a:bodyPr/>
        <a:lstStyle/>
        <a:p>
          <a:r>
            <a:rPr lang="ru-RU" b="0" i="0"/>
            <a:t>Как вы понимаете слова </a:t>
          </a:r>
          <a:r>
            <a:rPr lang="ru-RU" b="0" i="1"/>
            <a:t>не покладая рук</a:t>
          </a:r>
          <a:r>
            <a:rPr lang="ru-RU" b="0" i="0"/>
            <a:t>? </a:t>
          </a:r>
          <a:endParaRPr lang="en-US"/>
        </a:p>
      </dgm:t>
    </dgm:pt>
    <dgm:pt modelId="{ED3850C0-D12F-495F-A715-44832CCE89D4}" type="parTrans" cxnId="{0BBE2EF5-EBB7-477C-9DB9-22678BB8D167}">
      <dgm:prSet/>
      <dgm:spPr/>
      <dgm:t>
        <a:bodyPr/>
        <a:lstStyle/>
        <a:p>
          <a:endParaRPr lang="en-US"/>
        </a:p>
      </dgm:t>
    </dgm:pt>
    <dgm:pt modelId="{FCCD4B6A-0DD9-4272-B31F-963F930E5969}" type="sibTrans" cxnId="{0BBE2EF5-EBB7-477C-9DB9-22678BB8D167}">
      <dgm:prSet/>
      <dgm:spPr/>
      <dgm:t>
        <a:bodyPr/>
        <a:lstStyle/>
        <a:p>
          <a:endParaRPr lang="en-US"/>
        </a:p>
      </dgm:t>
    </dgm:pt>
    <dgm:pt modelId="{1902B4E8-5B72-45FA-835D-F1480A994C28}">
      <dgm:prSet/>
      <dgm:spPr/>
      <dgm:t>
        <a:bodyPr/>
        <a:lstStyle/>
        <a:p>
          <a:r>
            <a:rPr lang="ru-RU" b="0" i="0"/>
            <a:t>Чем является это словосочетание? </a:t>
          </a:r>
          <a:endParaRPr lang="en-US"/>
        </a:p>
      </dgm:t>
    </dgm:pt>
    <dgm:pt modelId="{0EB2DD34-871A-4EBC-A968-982772E6A0B7}" type="parTrans" cxnId="{D3646B99-71AF-4772-8D38-A07152096A65}">
      <dgm:prSet/>
      <dgm:spPr/>
      <dgm:t>
        <a:bodyPr/>
        <a:lstStyle/>
        <a:p>
          <a:endParaRPr lang="en-US"/>
        </a:p>
      </dgm:t>
    </dgm:pt>
    <dgm:pt modelId="{E3E75680-5505-4296-B45C-D12243E1960C}" type="sibTrans" cxnId="{D3646B99-71AF-4772-8D38-A07152096A65}">
      <dgm:prSet/>
      <dgm:spPr/>
      <dgm:t>
        <a:bodyPr/>
        <a:lstStyle/>
        <a:p>
          <a:endParaRPr lang="en-US"/>
        </a:p>
      </dgm:t>
    </dgm:pt>
    <dgm:pt modelId="{F8BA3E3E-53C7-4FE2-9E5D-0E018987C2E4}" type="pres">
      <dgm:prSet presAssocID="{64D5C198-2C20-451B-A972-2E650F0F0C32}" presName="linear" presStyleCnt="0">
        <dgm:presLayoutVars>
          <dgm:animLvl val="lvl"/>
          <dgm:resizeHandles val="exact"/>
        </dgm:presLayoutVars>
      </dgm:prSet>
      <dgm:spPr/>
    </dgm:pt>
    <dgm:pt modelId="{72FE782A-5DC2-4E73-B1B5-C234F81680F3}" type="pres">
      <dgm:prSet presAssocID="{154435DD-A511-4EF3-8804-41F99BAFCC2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59B27A8-4380-4A67-833B-76DF746827B4}" type="pres">
      <dgm:prSet presAssocID="{FCCD4B6A-0DD9-4272-B31F-963F930E5969}" presName="spacer" presStyleCnt="0"/>
      <dgm:spPr/>
    </dgm:pt>
    <dgm:pt modelId="{052983E6-2DFD-4DB9-B2F4-CB5ABCF93A86}" type="pres">
      <dgm:prSet presAssocID="{1902B4E8-5B72-45FA-835D-F1480A994C28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F7CC490A-95A2-4602-8EFA-1F81515C747A}" type="presOf" srcId="{154435DD-A511-4EF3-8804-41F99BAFCC27}" destId="{72FE782A-5DC2-4E73-B1B5-C234F81680F3}" srcOrd="0" destOrd="0" presId="urn:microsoft.com/office/officeart/2005/8/layout/vList2"/>
    <dgm:cxn modelId="{660A4F69-C3D7-4754-A695-8EC2C8265FC8}" type="presOf" srcId="{64D5C198-2C20-451B-A972-2E650F0F0C32}" destId="{F8BA3E3E-53C7-4FE2-9E5D-0E018987C2E4}" srcOrd="0" destOrd="0" presId="urn:microsoft.com/office/officeart/2005/8/layout/vList2"/>
    <dgm:cxn modelId="{D3646B99-71AF-4772-8D38-A07152096A65}" srcId="{64D5C198-2C20-451B-A972-2E650F0F0C32}" destId="{1902B4E8-5B72-45FA-835D-F1480A994C28}" srcOrd="1" destOrd="0" parTransId="{0EB2DD34-871A-4EBC-A968-982772E6A0B7}" sibTransId="{E3E75680-5505-4296-B45C-D12243E1960C}"/>
    <dgm:cxn modelId="{0BA4D4EF-3264-4A90-814D-6FC1A77C7770}" type="presOf" srcId="{1902B4E8-5B72-45FA-835D-F1480A994C28}" destId="{052983E6-2DFD-4DB9-B2F4-CB5ABCF93A86}" srcOrd="0" destOrd="0" presId="urn:microsoft.com/office/officeart/2005/8/layout/vList2"/>
    <dgm:cxn modelId="{0BBE2EF5-EBB7-477C-9DB9-22678BB8D167}" srcId="{64D5C198-2C20-451B-A972-2E650F0F0C32}" destId="{154435DD-A511-4EF3-8804-41F99BAFCC27}" srcOrd="0" destOrd="0" parTransId="{ED3850C0-D12F-495F-A715-44832CCE89D4}" sibTransId="{FCCD4B6A-0DD9-4272-B31F-963F930E5969}"/>
    <dgm:cxn modelId="{75C290EE-BA4E-42AE-973E-204FB38DAED7}" type="presParOf" srcId="{F8BA3E3E-53C7-4FE2-9E5D-0E018987C2E4}" destId="{72FE782A-5DC2-4E73-B1B5-C234F81680F3}" srcOrd="0" destOrd="0" presId="urn:microsoft.com/office/officeart/2005/8/layout/vList2"/>
    <dgm:cxn modelId="{F1E825A2-07B7-47DC-871E-700324ECFBE9}" type="presParOf" srcId="{F8BA3E3E-53C7-4FE2-9E5D-0E018987C2E4}" destId="{259B27A8-4380-4A67-833B-76DF746827B4}" srcOrd="1" destOrd="0" presId="urn:microsoft.com/office/officeart/2005/8/layout/vList2"/>
    <dgm:cxn modelId="{CAADEF9A-5A22-4223-9A42-9FCC26F0E156}" type="presParOf" srcId="{F8BA3E3E-53C7-4FE2-9E5D-0E018987C2E4}" destId="{052983E6-2DFD-4DB9-B2F4-CB5ABCF93A8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D4ED4F-255C-435B-AAF7-29E6834E596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2AC0372-A385-45F5-A532-51A0DFAF9C40}">
      <dgm:prSet/>
      <dgm:spPr/>
      <dgm:t>
        <a:bodyPr/>
        <a:lstStyle/>
        <a:p>
          <a:r>
            <a:rPr lang="ru-RU" dirty="0"/>
            <a:t>Весенняя вода </a:t>
          </a:r>
          <a:r>
            <a:rPr lang="ru-RU" u="sng" dirty="0"/>
            <a:t>разлилась</a:t>
          </a:r>
          <a:r>
            <a:rPr lang="ru-RU" dirty="0"/>
            <a:t>, </a:t>
          </a:r>
          <a:r>
            <a:rPr lang="ru-RU" u="sng" dirty="0"/>
            <a:t>затопив</a:t>
          </a:r>
          <a:r>
            <a:rPr lang="ru-RU" dirty="0"/>
            <a:t> березовую рощу.</a:t>
          </a:r>
          <a:endParaRPr lang="en-US" dirty="0"/>
        </a:p>
      </dgm:t>
    </dgm:pt>
    <dgm:pt modelId="{276CB288-9E95-4371-83B5-DE7016B4DB76}" type="parTrans" cxnId="{220E7FE3-7019-46C2-842F-5F3FC3C9B638}">
      <dgm:prSet/>
      <dgm:spPr/>
      <dgm:t>
        <a:bodyPr/>
        <a:lstStyle/>
        <a:p>
          <a:endParaRPr lang="en-US"/>
        </a:p>
      </dgm:t>
    </dgm:pt>
    <dgm:pt modelId="{B7398414-038A-4D70-91FD-6E06A855467E}" type="sibTrans" cxnId="{220E7FE3-7019-46C2-842F-5F3FC3C9B638}">
      <dgm:prSet/>
      <dgm:spPr/>
      <dgm:t>
        <a:bodyPr/>
        <a:lstStyle/>
        <a:p>
          <a:endParaRPr lang="en-US"/>
        </a:p>
      </dgm:t>
    </dgm:pt>
    <dgm:pt modelId="{9CB525E7-1B57-45DD-8A54-F0F99EE0B86D}">
      <dgm:prSet/>
      <dgm:spPr/>
      <dgm:t>
        <a:bodyPr/>
        <a:lstStyle/>
        <a:p>
          <a:pPr rtl="0"/>
          <a:r>
            <a:rPr lang="ru-RU" dirty="0"/>
            <a:t>             ↓                                                 ↓</a:t>
          </a:r>
          <a:endParaRPr lang="en-US" dirty="0"/>
        </a:p>
      </dgm:t>
    </dgm:pt>
    <dgm:pt modelId="{C5930398-7A68-4BA8-9DBC-B0F31748BBE0}" type="parTrans" cxnId="{6EA25233-8AFB-4D97-B025-22CB9A715A6A}">
      <dgm:prSet/>
      <dgm:spPr/>
      <dgm:t>
        <a:bodyPr/>
        <a:lstStyle/>
        <a:p>
          <a:endParaRPr lang="en-US"/>
        </a:p>
      </dgm:t>
    </dgm:pt>
    <dgm:pt modelId="{7945E22A-A74C-49E7-B4E5-E284D0AEAD0E}" type="sibTrans" cxnId="{6EA25233-8AFB-4D97-B025-22CB9A715A6A}">
      <dgm:prSet/>
      <dgm:spPr/>
      <dgm:t>
        <a:bodyPr/>
        <a:lstStyle/>
        <a:p>
          <a:endParaRPr lang="en-US"/>
        </a:p>
      </dgm:t>
    </dgm:pt>
    <dgm:pt modelId="{4BA5D707-B6D7-48D3-A857-E91772ED5904}">
      <dgm:prSet/>
      <dgm:spPr/>
      <dgm:t>
        <a:bodyPr/>
        <a:lstStyle/>
        <a:p>
          <a:pPr rtl="0"/>
          <a:r>
            <a:rPr lang="ru-RU" dirty="0"/>
            <a:t>  основное действие         добавочное действие</a:t>
          </a:r>
          <a:endParaRPr lang="en-US" dirty="0"/>
        </a:p>
      </dgm:t>
    </dgm:pt>
    <dgm:pt modelId="{7FE85950-D805-4A14-AC5E-D838721FA3DA}" type="parTrans" cxnId="{3D90FAE8-30D9-415B-9173-7EAFF2C6F46C}">
      <dgm:prSet/>
      <dgm:spPr/>
      <dgm:t>
        <a:bodyPr/>
        <a:lstStyle/>
        <a:p>
          <a:endParaRPr lang="en-US"/>
        </a:p>
      </dgm:t>
    </dgm:pt>
    <dgm:pt modelId="{734C74BA-D0F2-4D3A-8379-21DB5959A13C}" type="sibTrans" cxnId="{3D90FAE8-30D9-415B-9173-7EAFF2C6F46C}">
      <dgm:prSet/>
      <dgm:spPr/>
      <dgm:t>
        <a:bodyPr/>
        <a:lstStyle/>
        <a:p>
          <a:endParaRPr lang="en-US"/>
        </a:p>
      </dgm:t>
    </dgm:pt>
    <dgm:pt modelId="{41CD63B0-C5AB-4E67-B44E-4512AEAD50BF}">
      <dgm:prSet/>
      <dgm:spPr/>
      <dgm:t>
        <a:bodyPr/>
        <a:lstStyle/>
        <a:p>
          <a:pPr rtl="0"/>
          <a:r>
            <a:rPr lang="ru-RU" dirty="0"/>
            <a:t>  должно совершать одно лицо</a:t>
          </a:r>
          <a:endParaRPr lang="en-US" dirty="0"/>
        </a:p>
      </dgm:t>
    </dgm:pt>
    <dgm:pt modelId="{17DABCF7-581D-42B1-AAB6-AA8DB77F1A59}" type="parTrans" cxnId="{9F0FB942-5AE1-4941-847B-052601A94A4F}">
      <dgm:prSet/>
      <dgm:spPr/>
      <dgm:t>
        <a:bodyPr/>
        <a:lstStyle/>
        <a:p>
          <a:endParaRPr lang="en-US"/>
        </a:p>
      </dgm:t>
    </dgm:pt>
    <dgm:pt modelId="{B3FF11C3-EA54-43BB-B5B6-19E207F4F0E1}" type="sibTrans" cxnId="{9F0FB942-5AE1-4941-847B-052601A94A4F}">
      <dgm:prSet/>
      <dgm:spPr/>
      <dgm:t>
        <a:bodyPr/>
        <a:lstStyle/>
        <a:p>
          <a:endParaRPr lang="en-US"/>
        </a:p>
      </dgm:t>
    </dgm:pt>
    <dgm:pt modelId="{327035F9-5913-4644-808E-564725EF717C}">
      <dgm:prSet/>
      <dgm:spPr/>
      <dgm:t>
        <a:bodyPr/>
        <a:lstStyle/>
        <a:p>
          <a:pPr rtl="0"/>
          <a:r>
            <a:rPr lang="ru-RU" dirty="0"/>
            <a:t>(т.е. один субъект действия)</a:t>
          </a:r>
          <a:endParaRPr lang="en-US" dirty="0"/>
        </a:p>
      </dgm:t>
    </dgm:pt>
    <dgm:pt modelId="{3D2310A5-3778-4F78-8163-6CC8AB7123BF}" type="parTrans" cxnId="{E3322EAB-3843-466F-9AC7-752D082A18C5}">
      <dgm:prSet/>
      <dgm:spPr/>
      <dgm:t>
        <a:bodyPr/>
        <a:lstStyle/>
        <a:p>
          <a:endParaRPr lang="en-US"/>
        </a:p>
      </dgm:t>
    </dgm:pt>
    <dgm:pt modelId="{0F1261A1-5DC4-491A-B8FA-AABB1DA1DE5A}" type="sibTrans" cxnId="{E3322EAB-3843-466F-9AC7-752D082A18C5}">
      <dgm:prSet/>
      <dgm:spPr/>
      <dgm:t>
        <a:bodyPr/>
        <a:lstStyle/>
        <a:p>
          <a:endParaRPr lang="en-US"/>
        </a:p>
      </dgm:t>
    </dgm:pt>
    <dgm:pt modelId="{EF67669B-CEDB-412B-B49C-BC44F3A6473B}">
      <dgm:prSet/>
      <dgm:spPr/>
      <dgm:t>
        <a:bodyPr/>
        <a:lstStyle/>
        <a:p>
          <a:r>
            <a:rPr lang="ru-RU" dirty="0"/>
            <a:t>(вода разлилась, и она же затопила)</a:t>
          </a:r>
          <a:endParaRPr lang="en-US" dirty="0"/>
        </a:p>
      </dgm:t>
    </dgm:pt>
    <dgm:pt modelId="{9DE64939-F28E-4CC8-A197-DE93DE39560F}" type="parTrans" cxnId="{C8368700-E8E0-44E3-8FE2-D4F893CC4BA7}">
      <dgm:prSet/>
      <dgm:spPr/>
      <dgm:t>
        <a:bodyPr/>
        <a:lstStyle/>
        <a:p>
          <a:endParaRPr lang="en-US"/>
        </a:p>
      </dgm:t>
    </dgm:pt>
    <dgm:pt modelId="{6B362B40-0959-4961-A6D9-7D97B6A175B9}" type="sibTrans" cxnId="{C8368700-E8E0-44E3-8FE2-D4F893CC4BA7}">
      <dgm:prSet/>
      <dgm:spPr/>
      <dgm:t>
        <a:bodyPr/>
        <a:lstStyle/>
        <a:p>
          <a:endParaRPr lang="en-US"/>
        </a:p>
      </dgm:t>
    </dgm:pt>
    <dgm:pt modelId="{03B89B71-6C64-44EB-BA54-6F1431BF4286}" type="pres">
      <dgm:prSet presAssocID="{0AD4ED4F-255C-435B-AAF7-29E6834E596B}" presName="linear" presStyleCnt="0">
        <dgm:presLayoutVars>
          <dgm:animLvl val="lvl"/>
          <dgm:resizeHandles val="exact"/>
        </dgm:presLayoutVars>
      </dgm:prSet>
      <dgm:spPr/>
    </dgm:pt>
    <dgm:pt modelId="{4E367D77-F8AC-4570-A51D-163313425275}" type="pres">
      <dgm:prSet presAssocID="{92AC0372-A385-45F5-A532-51A0DFAF9C40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D4E76541-B8D3-4306-BDF0-2F339E386080}" type="pres">
      <dgm:prSet presAssocID="{B7398414-038A-4D70-91FD-6E06A855467E}" presName="spacer" presStyleCnt="0"/>
      <dgm:spPr/>
    </dgm:pt>
    <dgm:pt modelId="{38273CC2-4C73-4652-9969-D8A93F45191E}" type="pres">
      <dgm:prSet presAssocID="{9CB525E7-1B57-45DD-8A54-F0F99EE0B86D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7726266E-D0E3-4416-96F6-56F76815B09A}" type="pres">
      <dgm:prSet presAssocID="{7945E22A-A74C-49E7-B4E5-E284D0AEAD0E}" presName="spacer" presStyleCnt="0"/>
      <dgm:spPr/>
    </dgm:pt>
    <dgm:pt modelId="{BB9EF957-B137-40E2-95F8-CDFBD2AB9383}" type="pres">
      <dgm:prSet presAssocID="{4BA5D707-B6D7-48D3-A857-E91772ED5904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6E25D54F-1ABD-4475-8292-2E1E676E1E02}" type="pres">
      <dgm:prSet presAssocID="{734C74BA-D0F2-4D3A-8379-21DB5959A13C}" presName="spacer" presStyleCnt="0"/>
      <dgm:spPr/>
    </dgm:pt>
    <dgm:pt modelId="{803B9398-391C-4F2B-9C77-6666A740C09B}" type="pres">
      <dgm:prSet presAssocID="{41CD63B0-C5AB-4E67-B44E-4512AEAD50BF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4715019E-AD42-449F-966F-9E753BF188BA}" type="pres">
      <dgm:prSet presAssocID="{B3FF11C3-EA54-43BB-B5B6-19E207F4F0E1}" presName="spacer" presStyleCnt="0"/>
      <dgm:spPr/>
    </dgm:pt>
    <dgm:pt modelId="{197C97A2-4025-4675-9282-FEEFB2CD7A8F}" type="pres">
      <dgm:prSet presAssocID="{327035F9-5913-4644-808E-564725EF717C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9C0BF655-8AD5-4FE9-AC66-B1DEFFA62FF5}" type="pres">
      <dgm:prSet presAssocID="{0F1261A1-5DC4-491A-B8FA-AABB1DA1DE5A}" presName="spacer" presStyleCnt="0"/>
      <dgm:spPr/>
    </dgm:pt>
    <dgm:pt modelId="{408B908B-3F31-4D2C-AEF9-E5CEB678EF21}" type="pres">
      <dgm:prSet presAssocID="{EF67669B-CEDB-412B-B49C-BC44F3A6473B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C8368700-E8E0-44E3-8FE2-D4F893CC4BA7}" srcId="{0AD4ED4F-255C-435B-AAF7-29E6834E596B}" destId="{EF67669B-CEDB-412B-B49C-BC44F3A6473B}" srcOrd="5" destOrd="0" parTransId="{9DE64939-F28E-4CC8-A197-DE93DE39560F}" sibTransId="{6B362B40-0959-4961-A6D9-7D97B6A175B9}"/>
    <dgm:cxn modelId="{EEB78811-13CD-425D-ADC9-8C76CD56EA8C}" type="presOf" srcId="{4BA5D707-B6D7-48D3-A857-E91772ED5904}" destId="{BB9EF957-B137-40E2-95F8-CDFBD2AB9383}" srcOrd="0" destOrd="0" presId="urn:microsoft.com/office/officeart/2005/8/layout/vList2"/>
    <dgm:cxn modelId="{6EA25233-8AFB-4D97-B025-22CB9A715A6A}" srcId="{0AD4ED4F-255C-435B-AAF7-29E6834E596B}" destId="{9CB525E7-1B57-45DD-8A54-F0F99EE0B86D}" srcOrd="1" destOrd="0" parTransId="{C5930398-7A68-4BA8-9DBC-B0F31748BBE0}" sibTransId="{7945E22A-A74C-49E7-B4E5-E284D0AEAD0E}"/>
    <dgm:cxn modelId="{6ABF4062-F7C0-485C-8F43-76230FAC1F10}" type="presOf" srcId="{41CD63B0-C5AB-4E67-B44E-4512AEAD50BF}" destId="{803B9398-391C-4F2B-9C77-6666A740C09B}" srcOrd="0" destOrd="0" presId="urn:microsoft.com/office/officeart/2005/8/layout/vList2"/>
    <dgm:cxn modelId="{9F0FB942-5AE1-4941-847B-052601A94A4F}" srcId="{0AD4ED4F-255C-435B-AAF7-29E6834E596B}" destId="{41CD63B0-C5AB-4E67-B44E-4512AEAD50BF}" srcOrd="3" destOrd="0" parTransId="{17DABCF7-581D-42B1-AAB6-AA8DB77F1A59}" sibTransId="{B3FF11C3-EA54-43BB-B5B6-19E207F4F0E1}"/>
    <dgm:cxn modelId="{21E0FA4F-9691-4145-B5ED-121D13E1EEDE}" type="presOf" srcId="{92AC0372-A385-45F5-A532-51A0DFAF9C40}" destId="{4E367D77-F8AC-4570-A51D-163313425275}" srcOrd="0" destOrd="0" presId="urn:microsoft.com/office/officeart/2005/8/layout/vList2"/>
    <dgm:cxn modelId="{BA47A199-FE65-4B2E-A359-35D829D3B4BD}" type="presOf" srcId="{0AD4ED4F-255C-435B-AAF7-29E6834E596B}" destId="{03B89B71-6C64-44EB-BA54-6F1431BF4286}" srcOrd="0" destOrd="0" presId="urn:microsoft.com/office/officeart/2005/8/layout/vList2"/>
    <dgm:cxn modelId="{EE8265A2-91A6-4DAB-BCE5-0EFA90B08ECE}" type="presOf" srcId="{EF67669B-CEDB-412B-B49C-BC44F3A6473B}" destId="{408B908B-3F31-4D2C-AEF9-E5CEB678EF21}" srcOrd="0" destOrd="0" presId="urn:microsoft.com/office/officeart/2005/8/layout/vList2"/>
    <dgm:cxn modelId="{E3322EAB-3843-466F-9AC7-752D082A18C5}" srcId="{0AD4ED4F-255C-435B-AAF7-29E6834E596B}" destId="{327035F9-5913-4644-808E-564725EF717C}" srcOrd="4" destOrd="0" parTransId="{3D2310A5-3778-4F78-8163-6CC8AB7123BF}" sibTransId="{0F1261A1-5DC4-491A-B8FA-AABB1DA1DE5A}"/>
    <dgm:cxn modelId="{220E7FE3-7019-46C2-842F-5F3FC3C9B638}" srcId="{0AD4ED4F-255C-435B-AAF7-29E6834E596B}" destId="{92AC0372-A385-45F5-A532-51A0DFAF9C40}" srcOrd="0" destOrd="0" parTransId="{276CB288-9E95-4371-83B5-DE7016B4DB76}" sibTransId="{B7398414-038A-4D70-91FD-6E06A855467E}"/>
    <dgm:cxn modelId="{3D90FAE8-30D9-415B-9173-7EAFF2C6F46C}" srcId="{0AD4ED4F-255C-435B-AAF7-29E6834E596B}" destId="{4BA5D707-B6D7-48D3-A857-E91772ED5904}" srcOrd="2" destOrd="0" parTransId="{7FE85950-D805-4A14-AC5E-D838721FA3DA}" sibTransId="{734C74BA-D0F2-4D3A-8379-21DB5959A13C}"/>
    <dgm:cxn modelId="{3F25D1FA-8521-4203-994F-A1316893BA66}" type="presOf" srcId="{9CB525E7-1B57-45DD-8A54-F0F99EE0B86D}" destId="{38273CC2-4C73-4652-9969-D8A93F45191E}" srcOrd="0" destOrd="0" presId="urn:microsoft.com/office/officeart/2005/8/layout/vList2"/>
    <dgm:cxn modelId="{90C553FD-2D31-42F3-B4D8-FB1EBD36BC9D}" type="presOf" srcId="{327035F9-5913-4644-808E-564725EF717C}" destId="{197C97A2-4025-4675-9282-FEEFB2CD7A8F}" srcOrd="0" destOrd="0" presId="urn:microsoft.com/office/officeart/2005/8/layout/vList2"/>
    <dgm:cxn modelId="{0D57DB7F-CED6-48B2-8ABE-F844A2BDEC5F}" type="presParOf" srcId="{03B89B71-6C64-44EB-BA54-6F1431BF4286}" destId="{4E367D77-F8AC-4570-A51D-163313425275}" srcOrd="0" destOrd="0" presId="urn:microsoft.com/office/officeart/2005/8/layout/vList2"/>
    <dgm:cxn modelId="{EC71B7AA-32AF-44A1-AC24-29FB415B498C}" type="presParOf" srcId="{03B89B71-6C64-44EB-BA54-6F1431BF4286}" destId="{D4E76541-B8D3-4306-BDF0-2F339E386080}" srcOrd="1" destOrd="0" presId="urn:microsoft.com/office/officeart/2005/8/layout/vList2"/>
    <dgm:cxn modelId="{67494371-EE6B-4AE0-B96A-3C86F519E9A4}" type="presParOf" srcId="{03B89B71-6C64-44EB-BA54-6F1431BF4286}" destId="{38273CC2-4C73-4652-9969-D8A93F45191E}" srcOrd="2" destOrd="0" presId="urn:microsoft.com/office/officeart/2005/8/layout/vList2"/>
    <dgm:cxn modelId="{2FE8FB53-47E8-40FE-B39A-E7F181EE4CE3}" type="presParOf" srcId="{03B89B71-6C64-44EB-BA54-6F1431BF4286}" destId="{7726266E-D0E3-4416-96F6-56F76815B09A}" srcOrd="3" destOrd="0" presId="urn:microsoft.com/office/officeart/2005/8/layout/vList2"/>
    <dgm:cxn modelId="{11E586CF-9FDF-426D-A9C1-62B4253F9554}" type="presParOf" srcId="{03B89B71-6C64-44EB-BA54-6F1431BF4286}" destId="{BB9EF957-B137-40E2-95F8-CDFBD2AB9383}" srcOrd="4" destOrd="0" presId="urn:microsoft.com/office/officeart/2005/8/layout/vList2"/>
    <dgm:cxn modelId="{13097551-BC8D-4895-8FC5-AB7ABC574BCF}" type="presParOf" srcId="{03B89B71-6C64-44EB-BA54-6F1431BF4286}" destId="{6E25D54F-1ABD-4475-8292-2E1E676E1E02}" srcOrd="5" destOrd="0" presId="urn:microsoft.com/office/officeart/2005/8/layout/vList2"/>
    <dgm:cxn modelId="{F5765047-6D24-4B46-AA85-D1F84C65D1F5}" type="presParOf" srcId="{03B89B71-6C64-44EB-BA54-6F1431BF4286}" destId="{803B9398-391C-4F2B-9C77-6666A740C09B}" srcOrd="6" destOrd="0" presId="urn:microsoft.com/office/officeart/2005/8/layout/vList2"/>
    <dgm:cxn modelId="{6690A748-FBAB-4174-9532-ABEEC1D22697}" type="presParOf" srcId="{03B89B71-6C64-44EB-BA54-6F1431BF4286}" destId="{4715019E-AD42-449F-966F-9E753BF188BA}" srcOrd="7" destOrd="0" presId="urn:microsoft.com/office/officeart/2005/8/layout/vList2"/>
    <dgm:cxn modelId="{52070916-D248-46EC-AA98-3F4CB019C667}" type="presParOf" srcId="{03B89B71-6C64-44EB-BA54-6F1431BF4286}" destId="{197C97A2-4025-4675-9282-FEEFB2CD7A8F}" srcOrd="8" destOrd="0" presId="urn:microsoft.com/office/officeart/2005/8/layout/vList2"/>
    <dgm:cxn modelId="{7B8ED345-2FD5-4B38-B08F-A0E8DC26CADC}" type="presParOf" srcId="{03B89B71-6C64-44EB-BA54-6F1431BF4286}" destId="{9C0BF655-8AD5-4FE9-AC66-B1DEFFA62FF5}" srcOrd="9" destOrd="0" presId="urn:microsoft.com/office/officeart/2005/8/layout/vList2"/>
    <dgm:cxn modelId="{77D090D6-463C-464A-AC9E-06407AD9E58E}" type="presParOf" srcId="{03B89B71-6C64-44EB-BA54-6F1431BF4286}" destId="{408B908B-3F31-4D2C-AEF9-E5CEB678EF21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F30154-91C5-4993-BEF7-11024971C6F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65A7CDB-DC69-437E-8419-FF216C530DE4}">
      <dgm:prSet/>
      <dgm:spPr/>
      <dgm:t>
        <a:bodyPr/>
        <a:lstStyle/>
        <a:p>
          <a:r>
            <a:rPr lang="ru-RU"/>
            <a:t>Что мы повторили сегодня на уроке?</a:t>
          </a:r>
          <a:endParaRPr lang="en-US"/>
        </a:p>
      </dgm:t>
    </dgm:pt>
    <dgm:pt modelId="{FCEB77B2-48CB-4086-AFC6-19D83A69990C}" type="parTrans" cxnId="{82DDED3D-B7DD-491B-B71E-8151D437FD5E}">
      <dgm:prSet/>
      <dgm:spPr/>
      <dgm:t>
        <a:bodyPr/>
        <a:lstStyle/>
        <a:p>
          <a:endParaRPr lang="en-US"/>
        </a:p>
      </dgm:t>
    </dgm:pt>
    <dgm:pt modelId="{5925DD39-ACFF-4939-9668-361327B23D5B}" type="sibTrans" cxnId="{82DDED3D-B7DD-491B-B71E-8151D437FD5E}">
      <dgm:prSet/>
      <dgm:spPr/>
      <dgm:t>
        <a:bodyPr/>
        <a:lstStyle/>
        <a:p>
          <a:endParaRPr lang="en-US"/>
        </a:p>
      </dgm:t>
    </dgm:pt>
    <dgm:pt modelId="{82CF8604-8FB0-482E-B1B9-62D5511E66FD}">
      <dgm:prSet/>
      <dgm:spPr/>
      <dgm:t>
        <a:bodyPr/>
        <a:lstStyle/>
        <a:p>
          <a:r>
            <a:rPr lang="ru-RU"/>
            <a:t>При каких условиях необходимо выделять/не выделять знаками препинания деепричастные обороты?</a:t>
          </a:r>
          <a:endParaRPr lang="en-US"/>
        </a:p>
      </dgm:t>
    </dgm:pt>
    <dgm:pt modelId="{B0F0D030-B764-4A7A-9AB6-1C3366F1A868}" type="parTrans" cxnId="{F26F4B64-8107-46D9-B073-BA2F88C76755}">
      <dgm:prSet/>
      <dgm:spPr/>
      <dgm:t>
        <a:bodyPr/>
        <a:lstStyle/>
        <a:p>
          <a:endParaRPr lang="en-US"/>
        </a:p>
      </dgm:t>
    </dgm:pt>
    <dgm:pt modelId="{A2BDD2D6-41F5-44E1-ACBA-35A8A6D5212A}" type="sibTrans" cxnId="{F26F4B64-8107-46D9-B073-BA2F88C76755}">
      <dgm:prSet/>
      <dgm:spPr/>
      <dgm:t>
        <a:bodyPr/>
        <a:lstStyle/>
        <a:p>
          <a:endParaRPr lang="en-US"/>
        </a:p>
      </dgm:t>
    </dgm:pt>
    <dgm:pt modelId="{454FAAAD-249A-408D-A77D-BC81AB647900}">
      <dgm:prSet/>
      <dgm:spPr/>
      <dgm:t>
        <a:bodyPr/>
        <a:lstStyle/>
        <a:p>
          <a:r>
            <a:rPr lang="ru-RU"/>
            <a:t>Какие выводы вы сделали для себя? </a:t>
          </a:r>
          <a:endParaRPr lang="en-US"/>
        </a:p>
      </dgm:t>
    </dgm:pt>
    <dgm:pt modelId="{188910C8-FE85-4708-A457-8CEE876C6EBF}" type="parTrans" cxnId="{2C0FA1F8-8E1C-46C2-87EF-8DE004BEF165}">
      <dgm:prSet/>
      <dgm:spPr/>
      <dgm:t>
        <a:bodyPr/>
        <a:lstStyle/>
        <a:p>
          <a:endParaRPr lang="en-US"/>
        </a:p>
      </dgm:t>
    </dgm:pt>
    <dgm:pt modelId="{0E3B4743-EE26-4FCF-8F14-CBCABBED21C8}" type="sibTrans" cxnId="{2C0FA1F8-8E1C-46C2-87EF-8DE004BEF165}">
      <dgm:prSet/>
      <dgm:spPr/>
      <dgm:t>
        <a:bodyPr/>
        <a:lstStyle/>
        <a:p>
          <a:endParaRPr lang="en-US"/>
        </a:p>
      </dgm:t>
    </dgm:pt>
    <dgm:pt modelId="{6A328286-DDB1-408D-BEFF-0FD47F4A407C}" type="pres">
      <dgm:prSet presAssocID="{69F30154-91C5-4993-BEF7-11024971C6F7}" presName="linear" presStyleCnt="0">
        <dgm:presLayoutVars>
          <dgm:animLvl val="lvl"/>
          <dgm:resizeHandles val="exact"/>
        </dgm:presLayoutVars>
      </dgm:prSet>
      <dgm:spPr/>
    </dgm:pt>
    <dgm:pt modelId="{1D81921B-C24C-491F-9B97-78DD48776866}" type="pres">
      <dgm:prSet presAssocID="{C65A7CDB-DC69-437E-8419-FF216C530DE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5BBD96F-9F43-4788-98E9-66F454D4202F}" type="pres">
      <dgm:prSet presAssocID="{5925DD39-ACFF-4939-9668-361327B23D5B}" presName="spacer" presStyleCnt="0"/>
      <dgm:spPr/>
    </dgm:pt>
    <dgm:pt modelId="{8765C233-1B61-48A6-B448-FCDE4AD43C28}" type="pres">
      <dgm:prSet presAssocID="{82CF8604-8FB0-482E-B1B9-62D5511E66F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A36BA7A-6DA5-46AF-81D8-4A07690E1045}" type="pres">
      <dgm:prSet presAssocID="{A2BDD2D6-41F5-44E1-ACBA-35A8A6D5212A}" presName="spacer" presStyleCnt="0"/>
      <dgm:spPr/>
    </dgm:pt>
    <dgm:pt modelId="{28567C2A-AD7D-41C2-A904-4613AC57709C}" type="pres">
      <dgm:prSet presAssocID="{454FAAAD-249A-408D-A77D-BC81AB647900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5F61D14-7E31-4984-B3DA-14FD0684F029}" type="presOf" srcId="{C65A7CDB-DC69-437E-8419-FF216C530DE4}" destId="{1D81921B-C24C-491F-9B97-78DD48776866}" srcOrd="0" destOrd="0" presId="urn:microsoft.com/office/officeart/2005/8/layout/vList2"/>
    <dgm:cxn modelId="{7A90031A-3A85-44EB-B4A7-87C3F51DE072}" type="presOf" srcId="{454FAAAD-249A-408D-A77D-BC81AB647900}" destId="{28567C2A-AD7D-41C2-A904-4613AC57709C}" srcOrd="0" destOrd="0" presId="urn:microsoft.com/office/officeart/2005/8/layout/vList2"/>
    <dgm:cxn modelId="{82DDED3D-B7DD-491B-B71E-8151D437FD5E}" srcId="{69F30154-91C5-4993-BEF7-11024971C6F7}" destId="{C65A7CDB-DC69-437E-8419-FF216C530DE4}" srcOrd="0" destOrd="0" parTransId="{FCEB77B2-48CB-4086-AFC6-19D83A69990C}" sibTransId="{5925DD39-ACFF-4939-9668-361327B23D5B}"/>
    <dgm:cxn modelId="{F26F4B64-8107-46D9-B073-BA2F88C76755}" srcId="{69F30154-91C5-4993-BEF7-11024971C6F7}" destId="{82CF8604-8FB0-482E-B1B9-62D5511E66FD}" srcOrd="1" destOrd="0" parTransId="{B0F0D030-B764-4A7A-9AB6-1C3366F1A868}" sibTransId="{A2BDD2D6-41F5-44E1-ACBA-35A8A6D5212A}"/>
    <dgm:cxn modelId="{B6C0B496-FA9F-4E7D-B267-29959A09ED5A}" type="presOf" srcId="{69F30154-91C5-4993-BEF7-11024971C6F7}" destId="{6A328286-DDB1-408D-BEFF-0FD47F4A407C}" srcOrd="0" destOrd="0" presId="urn:microsoft.com/office/officeart/2005/8/layout/vList2"/>
    <dgm:cxn modelId="{3331F0B5-35F7-49A0-9F29-C8229E6124CD}" type="presOf" srcId="{82CF8604-8FB0-482E-B1B9-62D5511E66FD}" destId="{8765C233-1B61-48A6-B448-FCDE4AD43C28}" srcOrd="0" destOrd="0" presId="urn:microsoft.com/office/officeart/2005/8/layout/vList2"/>
    <dgm:cxn modelId="{2C0FA1F8-8E1C-46C2-87EF-8DE004BEF165}" srcId="{69F30154-91C5-4993-BEF7-11024971C6F7}" destId="{454FAAAD-249A-408D-A77D-BC81AB647900}" srcOrd="2" destOrd="0" parTransId="{188910C8-FE85-4708-A457-8CEE876C6EBF}" sibTransId="{0E3B4743-EE26-4FCF-8F14-CBCABBED21C8}"/>
    <dgm:cxn modelId="{6255B748-2338-4A85-88F2-0B08532177C2}" type="presParOf" srcId="{6A328286-DDB1-408D-BEFF-0FD47F4A407C}" destId="{1D81921B-C24C-491F-9B97-78DD48776866}" srcOrd="0" destOrd="0" presId="urn:microsoft.com/office/officeart/2005/8/layout/vList2"/>
    <dgm:cxn modelId="{39C838AB-FB02-4171-AAC5-F1B6627A905A}" type="presParOf" srcId="{6A328286-DDB1-408D-BEFF-0FD47F4A407C}" destId="{05BBD96F-9F43-4788-98E9-66F454D4202F}" srcOrd="1" destOrd="0" presId="urn:microsoft.com/office/officeart/2005/8/layout/vList2"/>
    <dgm:cxn modelId="{C42DBE89-2BB1-47B6-90E9-C6A401538C32}" type="presParOf" srcId="{6A328286-DDB1-408D-BEFF-0FD47F4A407C}" destId="{8765C233-1B61-48A6-B448-FCDE4AD43C28}" srcOrd="2" destOrd="0" presId="urn:microsoft.com/office/officeart/2005/8/layout/vList2"/>
    <dgm:cxn modelId="{1712D2CB-0877-4A60-9278-B72DB09F847D}" type="presParOf" srcId="{6A328286-DDB1-408D-BEFF-0FD47F4A407C}" destId="{6A36BA7A-6DA5-46AF-81D8-4A07690E1045}" srcOrd="3" destOrd="0" presId="urn:microsoft.com/office/officeart/2005/8/layout/vList2"/>
    <dgm:cxn modelId="{BF99C81B-3E24-4C8E-9005-D84E7626B894}" type="presParOf" srcId="{6A328286-DDB1-408D-BEFF-0FD47F4A407C}" destId="{28567C2A-AD7D-41C2-A904-4613AC57709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FE782A-5DC2-4E73-B1B5-C234F81680F3}">
      <dsp:nvSpPr>
        <dsp:cNvPr id="0" name=""/>
        <dsp:cNvSpPr/>
      </dsp:nvSpPr>
      <dsp:spPr>
        <a:xfrm>
          <a:off x="0" y="406523"/>
          <a:ext cx="7335835" cy="7125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b="0" i="0" kern="1200"/>
            <a:t>Как вы понимаете слова </a:t>
          </a:r>
          <a:r>
            <a:rPr lang="ru-RU" sz="2900" b="0" i="1" kern="1200"/>
            <a:t>не покладая рук</a:t>
          </a:r>
          <a:r>
            <a:rPr lang="ru-RU" sz="2900" b="0" i="0" kern="1200"/>
            <a:t>? </a:t>
          </a:r>
          <a:endParaRPr lang="en-US" sz="2900" kern="1200"/>
        </a:p>
      </dsp:txBody>
      <dsp:txXfrm>
        <a:off x="34783" y="441306"/>
        <a:ext cx="7266269" cy="642964"/>
      </dsp:txXfrm>
    </dsp:sp>
    <dsp:sp modelId="{052983E6-2DFD-4DB9-B2F4-CB5ABCF93A86}">
      <dsp:nvSpPr>
        <dsp:cNvPr id="0" name=""/>
        <dsp:cNvSpPr/>
      </dsp:nvSpPr>
      <dsp:spPr>
        <a:xfrm>
          <a:off x="0" y="1202573"/>
          <a:ext cx="7335835" cy="7125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b="0" i="0" kern="1200"/>
            <a:t>Чем является это словосочетание? </a:t>
          </a:r>
          <a:endParaRPr lang="en-US" sz="2900" kern="1200"/>
        </a:p>
      </dsp:txBody>
      <dsp:txXfrm>
        <a:off x="34783" y="1237356"/>
        <a:ext cx="7266269" cy="6429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367D77-F8AC-4570-A51D-163313425275}">
      <dsp:nvSpPr>
        <dsp:cNvPr id="0" name=""/>
        <dsp:cNvSpPr/>
      </dsp:nvSpPr>
      <dsp:spPr>
        <a:xfrm>
          <a:off x="0" y="41237"/>
          <a:ext cx="9407398" cy="7125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/>
            <a:t>Весенняя вода </a:t>
          </a:r>
          <a:r>
            <a:rPr lang="ru-RU" sz="2900" u="sng" kern="1200" dirty="0"/>
            <a:t>разлилась</a:t>
          </a:r>
          <a:r>
            <a:rPr lang="ru-RU" sz="2900" kern="1200" dirty="0"/>
            <a:t>, </a:t>
          </a:r>
          <a:r>
            <a:rPr lang="ru-RU" sz="2900" u="sng" kern="1200" dirty="0"/>
            <a:t>затопив</a:t>
          </a:r>
          <a:r>
            <a:rPr lang="ru-RU" sz="2900" kern="1200" dirty="0"/>
            <a:t> березовую рощу.</a:t>
          </a:r>
          <a:endParaRPr lang="en-US" sz="2900" kern="1200" dirty="0"/>
        </a:p>
      </dsp:txBody>
      <dsp:txXfrm>
        <a:off x="34783" y="76020"/>
        <a:ext cx="9337832" cy="642964"/>
      </dsp:txXfrm>
    </dsp:sp>
    <dsp:sp modelId="{38273CC2-4C73-4652-9969-D8A93F45191E}">
      <dsp:nvSpPr>
        <dsp:cNvPr id="0" name=""/>
        <dsp:cNvSpPr/>
      </dsp:nvSpPr>
      <dsp:spPr>
        <a:xfrm>
          <a:off x="0" y="837287"/>
          <a:ext cx="9407398" cy="712530"/>
        </a:xfrm>
        <a:prstGeom prst="roundRect">
          <a:avLst/>
        </a:prstGeom>
        <a:solidFill>
          <a:schemeClr val="accent2">
            <a:hueOff val="308598"/>
            <a:satOff val="29"/>
            <a:lumOff val="13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/>
            <a:t>             ↓                                                 ↓</a:t>
          </a:r>
          <a:endParaRPr lang="en-US" sz="2900" kern="1200" dirty="0"/>
        </a:p>
      </dsp:txBody>
      <dsp:txXfrm>
        <a:off x="34783" y="872070"/>
        <a:ext cx="9337832" cy="642964"/>
      </dsp:txXfrm>
    </dsp:sp>
    <dsp:sp modelId="{BB9EF957-B137-40E2-95F8-CDFBD2AB9383}">
      <dsp:nvSpPr>
        <dsp:cNvPr id="0" name=""/>
        <dsp:cNvSpPr/>
      </dsp:nvSpPr>
      <dsp:spPr>
        <a:xfrm>
          <a:off x="0" y="1633337"/>
          <a:ext cx="9407398" cy="712530"/>
        </a:xfrm>
        <a:prstGeom prst="roundRect">
          <a:avLst/>
        </a:prstGeom>
        <a:solidFill>
          <a:schemeClr val="accent2">
            <a:hueOff val="617197"/>
            <a:satOff val="57"/>
            <a:lumOff val="27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/>
            <a:t>  основное действие         добавочное действие</a:t>
          </a:r>
          <a:endParaRPr lang="en-US" sz="2900" kern="1200" dirty="0"/>
        </a:p>
      </dsp:txBody>
      <dsp:txXfrm>
        <a:off x="34783" y="1668120"/>
        <a:ext cx="9337832" cy="642964"/>
      </dsp:txXfrm>
    </dsp:sp>
    <dsp:sp modelId="{803B9398-391C-4F2B-9C77-6666A740C09B}">
      <dsp:nvSpPr>
        <dsp:cNvPr id="0" name=""/>
        <dsp:cNvSpPr/>
      </dsp:nvSpPr>
      <dsp:spPr>
        <a:xfrm>
          <a:off x="0" y="2429387"/>
          <a:ext cx="9407398" cy="712530"/>
        </a:xfrm>
        <a:prstGeom prst="roundRect">
          <a:avLst/>
        </a:prstGeom>
        <a:solidFill>
          <a:schemeClr val="accent2">
            <a:hueOff val="925795"/>
            <a:satOff val="86"/>
            <a:lumOff val="41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/>
            <a:t>  должно совершать одно лицо</a:t>
          </a:r>
          <a:endParaRPr lang="en-US" sz="2900" kern="1200" dirty="0"/>
        </a:p>
      </dsp:txBody>
      <dsp:txXfrm>
        <a:off x="34783" y="2464170"/>
        <a:ext cx="9337832" cy="642964"/>
      </dsp:txXfrm>
    </dsp:sp>
    <dsp:sp modelId="{197C97A2-4025-4675-9282-FEEFB2CD7A8F}">
      <dsp:nvSpPr>
        <dsp:cNvPr id="0" name=""/>
        <dsp:cNvSpPr/>
      </dsp:nvSpPr>
      <dsp:spPr>
        <a:xfrm>
          <a:off x="0" y="3225438"/>
          <a:ext cx="9407398" cy="712530"/>
        </a:xfrm>
        <a:prstGeom prst="roundRect">
          <a:avLst/>
        </a:prstGeom>
        <a:solidFill>
          <a:schemeClr val="accent2">
            <a:hueOff val="1234393"/>
            <a:satOff val="114"/>
            <a:lumOff val="54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/>
            <a:t>(т.е. один субъект действия)</a:t>
          </a:r>
          <a:endParaRPr lang="en-US" sz="2900" kern="1200" dirty="0"/>
        </a:p>
      </dsp:txBody>
      <dsp:txXfrm>
        <a:off x="34783" y="3260221"/>
        <a:ext cx="9337832" cy="642964"/>
      </dsp:txXfrm>
    </dsp:sp>
    <dsp:sp modelId="{408B908B-3F31-4D2C-AEF9-E5CEB678EF21}">
      <dsp:nvSpPr>
        <dsp:cNvPr id="0" name=""/>
        <dsp:cNvSpPr/>
      </dsp:nvSpPr>
      <dsp:spPr>
        <a:xfrm>
          <a:off x="0" y="4021488"/>
          <a:ext cx="9407398" cy="712530"/>
        </a:xfrm>
        <a:prstGeom prst="roundRect">
          <a:avLst/>
        </a:prstGeom>
        <a:solidFill>
          <a:schemeClr val="accent2">
            <a:hueOff val="1542991"/>
            <a:satOff val="143"/>
            <a:lumOff val="68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/>
            <a:t>(вода разлилась, и она же затопила)</a:t>
          </a:r>
          <a:endParaRPr lang="en-US" sz="2900" kern="1200" dirty="0"/>
        </a:p>
      </dsp:txBody>
      <dsp:txXfrm>
        <a:off x="34783" y="4056271"/>
        <a:ext cx="9337832" cy="6429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81921B-C24C-491F-9B97-78DD48776866}">
      <dsp:nvSpPr>
        <dsp:cNvPr id="0" name=""/>
        <dsp:cNvSpPr/>
      </dsp:nvSpPr>
      <dsp:spPr>
        <a:xfrm>
          <a:off x="0" y="43624"/>
          <a:ext cx="7335835" cy="14204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/>
            <a:t>Что мы повторили сегодня на уроке?</a:t>
          </a:r>
          <a:endParaRPr lang="en-US" sz="2500" kern="1200"/>
        </a:p>
      </dsp:txBody>
      <dsp:txXfrm>
        <a:off x="69341" y="112965"/>
        <a:ext cx="7197153" cy="1281771"/>
      </dsp:txXfrm>
    </dsp:sp>
    <dsp:sp modelId="{8765C233-1B61-48A6-B448-FCDE4AD43C28}">
      <dsp:nvSpPr>
        <dsp:cNvPr id="0" name=""/>
        <dsp:cNvSpPr/>
      </dsp:nvSpPr>
      <dsp:spPr>
        <a:xfrm>
          <a:off x="0" y="1536077"/>
          <a:ext cx="7335835" cy="14204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/>
            <a:t>При каких условиях необходимо выделять/не выделять знаками препинания деепричастные обороты?</a:t>
          </a:r>
          <a:endParaRPr lang="en-US" sz="2500" kern="1200"/>
        </a:p>
      </dsp:txBody>
      <dsp:txXfrm>
        <a:off x="69341" y="1605418"/>
        <a:ext cx="7197153" cy="1281771"/>
      </dsp:txXfrm>
    </dsp:sp>
    <dsp:sp modelId="{28567C2A-AD7D-41C2-A904-4613AC57709C}">
      <dsp:nvSpPr>
        <dsp:cNvPr id="0" name=""/>
        <dsp:cNvSpPr/>
      </dsp:nvSpPr>
      <dsp:spPr>
        <a:xfrm>
          <a:off x="0" y="3028530"/>
          <a:ext cx="7335835" cy="14204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/>
            <a:t>Какие выводы вы сделали для себя? </a:t>
          </a:r>
          <a:endParaRPr lang="en-US" sz="2500" kern="1200"/>
        </a:p>
      </dsp:txBody>
      <dsp:txXfrm>
        <a:off x="69341" y="3097871"/>
        <a:ext cx="7197153" cy="12817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EB46B8FB-F6A2-5F47-A6CD-A7E17E69270F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AB39E9-6F50-3F4B-9DDB-FC0E0CA99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5066001" cy="2866405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2C33E-E9A6-304D-BBCB-97AD0B213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0" y="4283239"/>
            <a:ext cx="5066001" cy="1475177"/>
          </a:xfrm>
        </p:spPr>
        <p:txBody>
          <a:bodyPr anchor="b"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C75C4-E533-BE48-B528-D1A278BC39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928" y="457200"/>
            <a:ext cx="3608205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fld id="{A5B0A250-5CC0-1746-B209-08E8B0DAE6AF}" type="datetimeFigureOut">
              <a:rPr lang="en-US" smtClean="0"/>
              <a:pPr algn="l"/>
              <a:t>6/24/2024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9BA8A-EF83-434D-A90E-0805D1104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FDDE0-90B9-AD4E-B0EB-E7464FA9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3A3282-0389-C547-8CA6-7F3E7F27B34D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504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7ED46EE4-CE67-DD46-A751-9FEA049A22B8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55C5B70-D34F-8A49-B220-808CE2BBB7F3}"/>
                </a:ext>
              </a:extLst>
            </p:cNvPr>
            <p:cNvSpPr/>
            <p:nvPr/>
          </p:nvSpPr>
          <p:spPr>
            <a:xfrm>
              <a:off x="8928528" y="491812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BBFE624-6DBD-8541-B43B-180C0AFA21F0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6E01AC23-2120-A542-B140-5A29AA27A2C8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54689C0-9C35-9B4D-906B-DA287DA55A38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96570F0-11E0-6147-9053-E3A4B5DBA0E4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BDD97F6-A366-B54A-B889-42E97AFEDE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58E853BC-EE80-374B-B823-8D51A948C4CF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B5B70B1-649D-9848-B5D4-6DE04D55F5F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6A2092A-2157-0A49-937F-BBAE14687DE7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F092371E-D526-AF43-816F-F7AEBA9FF16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06995714-B51E-E84A-9FD5-3AD33004E517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FDB0CC5-76AA-6E44-8376-4EE649C1DE42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D981F0B-8982-1C45-8D7C-30E744003823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76EEB7-1E87-0447-8CD6-DD220CF4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AE526-3A03-9B41-8C9F-27156E701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08D72-182D-C947-B3F7-B74948D0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6E396-D059-AF4D-A1D9-C1347978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845B6-87C0-2F4A-8146-00E911CD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480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8A912D-4325-C449-BF2E-F331A221C69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14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7881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3803ECC-8207-244B-8051-94AA5304EDD9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F2E8536-821C-3846-A152-2001B7BA4BC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7A02781-FFB4-C04E-97FB-78D26A9E8F1C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4C29607-37D2-7A4B-98E2-2C851CD6776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12FC7BA-80CC-1C4E-B268-B3EEA08137F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EBC8FB1-96B9-D84A-BD2A-BC8410EBE012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A8455B4-A778-B44D-A7E8-C45A4846D9F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407CCA-80EF-2B45-8F8C-7D5796A6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50095" y="976630"/>
            <a:ext cx="2268507" cy="47845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A221C3-F2D3-FC4F-938B-4C4CAC737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5150" y="976630"/>
            <a:ext cx="8264057" cy="478459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61B46-3E9A-AC48-8C84-5B46EA1E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F8F49-5859-714C-8EE1-61A74F32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B6F69-3FFA-D94F-BA99-873D36F7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1B40EC-87DB-A64F-9D4B-98A86F7CEFFF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0014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F0CAFDA3-320A-C24D-A7A1-20C1267EC987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</a:extLst>
            </p:cNvPr>
            <p:cNvSpPr/>
            <p:nvPr/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2A1E4-52BA-534C-AECC-35C3CF44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15675-65B4-E14F-9785-663A83B7B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76A1E-2332-684F-BDD2-687C166B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B8CB0-B7BE-7D4F-B254-8A2F8AEC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5A569-A063-8E40-B703-82B11D2A9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7169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31D73A-BA91-794F-8C09-4F4B41A6D08B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5122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3ABDDED5-B489-454D-A72D-46C9473AB018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6338A9A-49A1-B04D-B479-43604A5CD6D5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3151B6D8-101B-F34D-992A-1668DB5D0067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21D4DE71-EB1A-E74C-9364-5FEC5377F4EF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D99A5CD-9D3A-DA46-AD96-34B9DB522051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6537DF9-74F2-924C-9B63-22B100C80C92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7655457-8E4D-F34C-A595-66A45E9C3A1F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B0E8D2C-8947-E44C-BC5F-F81B083DAA3E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ED57F45D-85B8-AC49-A2BA-E941F1BE7F15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A576359-CAE3-634C-8DF8-A834BCD7D668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6343F35-6601-BD4A-B9A5-25361D0453D2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D1C169-DCD9-9C4B-91B1-519621155A64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2328AC7-E0BC-0E46-A25B-11D523EC8100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2BBE02A-588F-6C4D-B310-694098C6A340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751D5A0-C90A-0A44-8654-CFE1B719B35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F0FA086-0D80-B74A-9B37-5EACDE30D61F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022E302-2A55-8844-A50B-DC16D075E16B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4B325F5-A048-2843-A40B-3B2B31ECED76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7707B616-7E85-5442-B46B-AF9426A7A0E9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08914A00-D181-5847-A150-77CE67F94369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DAF2D976-5F49-2848-B465-C85708A6D706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5E333474-B850-354C-A2E2-01735C948D47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BC25646C-71B3-4A44-A4FE-C3CABE5580BB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B598CFE9-67EE-E342-9EF7-F40A1E0BE59E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1E29AD13-94FE-1349-A28E-10F6E780F510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0648E-B4D5-4145-84E7-46B5793E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68351"/>
            <a:ext cx="5066001" cy="2334768"/>
          </a:xfrm>
        </p:spPr>
        <p:txBody>
          <a:bodyPr anchor="t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B92A6-7558-3148-B855-5BC58B415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4255453"/>
            <a:ext cx="5066001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0B541-D211-974B-97FE-C1F9473A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27FB0-D95A-D543-8E29-6E5F22B4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C4404-F49D-9F48-A10B-1F60870B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6A1FD1-D82F-3141-8687-8D7C0631C21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472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42ECFEB-12CF-4C4F-BC8A-5816C27CA565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26C9482-2804-144B-88B2-0AF191BD757D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1363F79-96BD-9240-86E2-DF26C9C2437D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53F0BF1-DA57-1D49-82F0-802F4D385A85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CD42A1B-A03A-C946-8A2A-CE437EA433FD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591FE00-3AAF-9B4B-8107-E94D50828227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49E92E9-89A7-4842-B271-411C7DF75D2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C29C99-0841-9F46-AB1A-E9751DFE448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0AB684-BDA8-014B-8DCC-125F8B8D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0E05-0F5F-6243-AD57-66BFC33AD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851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0B3A4-11FE-D94C-9B93-255E36231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9638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BEEAF-F881-6E48-84AF-E5CEEF1C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72753-1CC3-9244-9AF0-6927018A6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D55D0-FCC7-AC42-9810-9B49E334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C736C3-88FB-244C-83B8-B2856998D22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678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7D16A9C-7411-5242-A59C-816B8907E3BE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997260B-7D44-7049-B605-7FD6E6CE5612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D6AF601-77C3-D74A-B1E5-7F33703A6927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DFCA921-0F9E-2E41-A285-75409E25501A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20B9E03-438B-FC42-9DA1-835D5BC3FE8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670E1F-61CD-8940-A898-6D5092A78BB9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080C64CF-0C6A-3449-9709-AE038C4A7995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FEC46D5B-957F-A24C-8E36-CC71F660EC8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058182F-7B5E-FD42-AFC6-A3848D83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768096"/>
            <a:ext cx="7333488" cy="12710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9E4DE-75C0-C841-A68D-9D7BBAD76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2149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C87F7-356E-9E43-97A0-D972B2285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149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B4C28-30CB-CC4E-A25E-F4FEFA49B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3066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D0191-963B-1E4C-BEC5-9B42E3951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83066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E0BED-3EB7-BB4A-A556-FA967FB0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A2466A-4D90-174C-B382-AC4674D7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EADE49-8082-214B-9742-5EE8DA2E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E39200-18D5-014B-BAB8-FF5D0BA15E0C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5202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7DF52F6-A06E-0343-95B8-DAAC38DB4B8C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7092C52-7052-0749-9DA0-9374DBF495AE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64E1C2F-81E1-C44D-859C-946596C950F2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3626485-4263-0A44-9561-E278A7056C33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D45AAB5-3CCC-DE4A-A962-3702911B55C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CAFB16F-8EDE-D44F-A51E-34EDC41E7404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CD51329-732C-BB4C-98E5-715BAF9F8853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92B5D44-BC55-AF4C-984D-C8231B22F80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A1E9E2-564E-7049-A22F-BB5B876B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59D05-C08D-7747-B2FC-3F62B335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FF615-BB08-A844-B689-BAA7C5040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3A67D-F96F-4849-8C83-49CC3A653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CFAAB9-2B6B-8D4C-A748-433E2C393EA6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2594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BCA70-D63D-40F6-B9B3-4E49B96E2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6/24/2024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12559-BD91-4904-A24A-0CF0A2324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58BB7-74A5-4A6F-A0FF-021E68F0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651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D0914A35-7AAF-4B42-9C68-47A633EFD9D0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DABCED79-0E70-FB4D-ABF2-D859BF5556E4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364885D-A3A4-5144-AB4E-7624F27287E6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22073D5-CC72-0549-BD26-F7AF9851BE45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827A049-C9FD-554E-9B01-F151B0D9E86B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6832559-4D18-8744-AB91-9FCFAB732477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BF97A623-E5DC-1B44-B687-8643B9F0D741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37BBE1-2C82-4E45-B5C5-35E07B05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64973"/>
            <a:ext cx="3609982" cy="1395043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01F2E-A734-364B-8A7D-990D6B88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832" y="770890"/>
            <a:ext cx="6112517" cy="48005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CBAD9-5515-1748-8E77-F48160F4E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7089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6C22B-80D4-AA42-9999-401E37B4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55DE4-33E8-7F4B-9334-95EA6084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70FA5-21EE-D742-8F01-C1BAE0F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F966AA-D7DF-F84D-80D4-E216A641B00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63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210D391A-F01E-4947-8A01-95438AA0B323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D499306-B4E0-064D-8F6C-96E9C4BD04DA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F3D0241-0A21-8047-8CE3-B3FDD5FDF71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3083F97-6891-0447-957C-AB0834B826D2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2EF7D75-E7C1-5147-A03B-3EC641CF3B0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D7CA94-94B4-C140-8C68-01C0ADFA1C7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11CD629-C318-A848-BDDE-BBA9465EBF9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A5AC1F8-1370-E946-977E-E4CFC6947BA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4CEE63B-B967-0A48-9623-220376760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3609983" cy="138912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11F680-28C8-FA44-9CD5-20709DA02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23838" y="890816"/>
            <a:ext cx="6060136" cy="487041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507CD-197E-BB4C-83A6-DA3FC97A2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6012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E00AC-DF6C-D548-8A06-D6269BDB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6/24/2024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D113B-57D4-9A4F-BFE0-2A3963B4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D9954-FA18-8948-AA52-21CED059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3EB25D-2379-5040-B990-1C99B0B7D93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9934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0D98E2-86CE-4D4F-9F8F-17C83D19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7335835" cy="126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4B4F2-48A4-A140-B59B-7A2ED9FD4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160016"/>
            <a:ext cx="7335835" cy="360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4A7E-D5FF-BF48-8E01-8F46150AB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6928" y="457200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5B0A250-5CC0-1746-B209-08E8B0DAE6AF}" type="datetimeFigureOut">
              <a:rPr lang="en-US" smtClean="0"/>
              <a:pPr/>
              <a:t>6/24/2024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1757-5039-BF46-B47A-50DA8FFBC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6141085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3FD16-4337-B940-905E-D20A26FD4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9678" y="6141085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850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2146B9-A637-C88A-8FF8-7599131D0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1719796"/>
            <a:ext cx="6115548" cy="2994267"/>
          </a:xfrm>
        </p:spPr>
        <p:txBody>
          <a:bodyPr>
            <a:normAutofit/>
          </a:bodyPr>
          <a:lstStyle/>
          <a:p>
            <a:r>
              <a:rPr lang="ru" sz="5400" dirty="0">
                <a:latin typeface="Times New Roman"/>
                <a:cs typeface="Times New Roman"/>
              </a:rPr>
              <a:t>Работа в парах «Соберите пазлы» </a:t>
            </a:r>
            <a:endParaRPr lang="ru-RU" sz="5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9297AB-AF84-7D74-B25B-7815805DE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160016"/>
            <a:ext cx="5066001" cy="3601212"/>
          </a:xfrm>
        </p:spPr>
        <p:txBody>
          <a:bodyPr>
            <a:normAutofit/>
          </a:bodyPr>
          <a:lstStyle/>
          <a:p>
            <a:endParaRPr lang="ru-RU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6B8E30F-B99D-4646-9EF5-E882312911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A1C049F8-6165-664F-BADB-1D3E160D8B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35">
              <a:extLst>
                <a:ext uri="{FF2B5EF4-FFF2-40B4-BE49-F238E27FC236}">
                  <a16:creationId xmlns:a16="http://schemas.microsoft.com/office/drawing/2014/main" id="{2E4AA6C4-5F76-644E-AC9E-49DAAAE1A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 36">
              <a:extLst>
                <a:ext uri="{FF2B5EF4-FFF2-40B4-BE49-F238E27FC236}">
                  <a16:creationId xmlns:a16="http://schemas.microsoft.com/office/drawing/2014/main" id="{D0F1BCD1-5174-9442-BC14-098FC8F28B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7C38B8C2-7FF9-B545-9383-9D2F10BD0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93FAB827-9785-0646-88AC-6BAB2FF0FC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B5964466-BB35-554E-96AB-6C03B29122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65">
              <a:extLst>
                <a:ext uri="{FF2B5EF4-FFF2-40B4-BE49-F238E27FC236}">
                  <a16:creationId xmlns:a16="http://schemas.microsoft.com/office/drawing/2014/main" id="{581755C1-0C03-D548-A87C-5D91A00D8E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66">
              <a:extLst>
                <a:ext uri="{FF2B5EF4-FFF2-40B4-BE49-F238E27FC236}">
                  <a16:creationId xmlns:a16="http://schemas.microsoft.com/office/drawing/2014/main" id="{9CE6EA07-B7C1-7E40-B170-85C1AE7CD1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482C64DB-7165-BA4D-B240-B831F7326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8185AC8F-33E2-6F45-BB99-45AB0771E2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3FE600A1-9FA9-7D44-B151-6D85236CA5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BB8B046A-AEB0-9A43-97BF-9D01EFB101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71">
              <a:extLst>
                <a:ext uri="{FF2B5EF4-FFF2-40B4-BE49-F238E27FC236}">
                  <a16:creationId xmlns:a16="http://schemas.microsoft.com/office/drawing/2014/main" id="{793800D8-E4A7-D744-AA8A-394F66211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72">
              <a:extLst>
                <a:ext uri="{FF2B5EF4-FFF2-40B4-BE49-F238E27FC236}">
                  <a16:creationId xmlns:a16="http://schemas.microsoft.com/office/drawing/2014/main" id="{8FAF8097-8120-3F48-B883-BACD6450D1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E2640769-9D0C-714C-B41F-F0AF3CB087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5AC7D7C4-C7E0-BE49-B797-AB72BC5414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C127D504-2340-9144-A0C0-BC4BBEA09D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76">
              <a:extLst>
                <a:ext uri="{FF2B5EF4-FFF2-40B4-BE49-F238E27FC236}">
                  <a16:creationId xmlns:a16="http://schemas.microsoft.com/office/drawing/2014/main" id="{8266C3BD-4E61-0646-9AA7-5CB786EC27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77">
              <a:extLst>
                <a:ext uri="{FF2B5EF4-FFF2-40B4-BE49-F238E27FC236}">
                  <a16:creationId xmlns:a16="http://schemas.microsoft.com/office/drawing/2014/main" id="{8AEAEE9B-E0B2-D14E-87FD-388F8C496A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78">
              <a:extLst>
                <a:ext uri="{FF2B5EF4-FFF2-40B4-BE49-F238E27FC236}">
                  <a16:creationId xmlns:a16="http://schemas.microsoft.com/office/drawing/2014/main" id="{1E54CFED-A4D5-7C47-AB58-4F813D231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79">
              <a:extLst>
                <a:ext uri="{FF2B5EF4-FFF2-40B4-BE49-F238E27FC236}">
                  <a16:creationId xmlns:a16="http://schemas.microsoft.com/office/drawing/2014/main" id="{FF46DF3B-97DE-804E-9D8F-E9A00C5953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80">
              <a:extLst>
                <a:ext uri="{FF2B5EF4-FFF2-40B4-BE49-F238E27FC236}">
                  <a16:creationId xmlns:a16="http://schemas.microsoft.com/office/drawing/2014/main" id="{44486747-B3FE-184E-912A-43A38A3AC2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81">
              <a:extLst>
                <a:ext uri="{FF2B5EF4-FFF2-40B4-BE49-F238E27FC236}">
                  <a16:creationId xmlns:a16="http://schemas.microsoft.com/office/drawing/2014/main" id="{CB033255-FCDE-3345-AD92-D9BC51A26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 82">
              <a:extLst>
                <a:ext uri="{FF2B5EF4-FFF2-40B4-BE49-F238E27FC236}">
                  <a16:creationId xmlns:a16="http://schemas.microsoft.com/office/drawing/2014/main" id="{97033299-E214-9A47-95E6-703624E27C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08489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F0AF13-C6D1-7CC7-9DBC-22DC51C4E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5066001" cy="1268984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B78149-6E77-D4CA-7C24-5EF5044A4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160016"/>
            <a:ext cx="5066001" cy="360121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ru">
                <a:ea typeface="+mn-lt"/>
                <a:cs typeface="+mn-lt"/>
              </a:rPr>
              <a:t>НЕ ПОКЛАДАЯ РУК. Усердно, без устали, не переставая (делать что-либо) (Фразеологический словарь А. И. Молотков)</a:t>
            </a:r>
            <a:endParaRPr lang="ru-RU"/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1DA2280-4367-9844-92C8-D662486FB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A9C303F-3A73-E440-923C-BAAF3176C6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03145" y="0"/>
            <a:ext cx="5988856" cy="6858001"/>
            <a:chOff x="6203145" y="0"/>
            <a:chExt cx="5988856" cy="6858001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B205DF0-BAE6-CF47-ABF8-A3266C7119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228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27">
              <a:extLst>
                <a:ext uri="{FF2B5EF4-FFF2-40B4-BE49-F238E27FC236}">
                  <a16:creationId xmlns:a16="http://schemas.microsoft.com/office/drawing/2014/main" id="{30B64E66-F59E-9A4E-8CD3-2C62007DE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669C99C-C50F-2A47-9BA2-EA4B62AD2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FA2CE447-6B57-FC41-89F1-971B2338D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30">
              <a:extLst>
                <a:ext uri="{FF2B5EF4-FFF2-40B4-BE49-F238E27FC236}">
                  <a16:creationId xmlns:a16="http://schemas.microsoft.com/office/drawing/2014/main" id="{3F8C4B96-43F0-6448-90E8-4949AC2F28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2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78F21E1-A886-E449-BF38-C9AD29BDB7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2959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32">
              <a:extLst>
                <a:ext uri="{FF2B5EF4-FFF2-40B4-BE49-F238E27FC236}">
                  <a16:creationId xmlns:a16="http://schemas.microsoft.com/office/drawing/2014/main" id="{59A063CA-8B5F-6347-8A9F-3802824D9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8" y="4923855"/>
              <a:ext cx="536172" cy="1124839"/>
            </a:xfrm>
            <a:custGeom>
              <a:avLst/>
              <a:gdLst>
                <a:gd name="connsiteX0" fmla="*/ 536172 w 536172"/>
                <a:gd name="connsiteY0" fmla="*/ 0 h 1124839"/>
                <a:gd name="connsiteX1" fmla="*/ 536172 w 536172"/>
                <a:gd name="connsiteY1" fmla="*/ 1124839 h 1124839"/>
                <a:gd name="connsiteX2" fmla="*/ 451423 w 536172"/>
                <a:gd name="connsiteY2" fmla="*/ 1116295 h 1124839"/>
                <a:gd name="connsiteX3" fmla="*/ 0 w 536172"/>
                <a:gd name="connsiteY3" fmla="*/ 562419 h 1124839"/>
                <a:gd name="connsiteX4" fmla="*/ 451423 w 536172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2" h="1124839">
                  <a:moveTo>
                    <a:pt x="536172" y="0"/>
                  </a:moveTo>
                  <a:lnTo>
                    <a:pt x="536172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48">
              <a:extLst>
                <a:ext uri="{FF2B5EF4-FFF2-40B4-BE49-F238E27FC236}">
                  <a16:creationId xmlns:a16="http://schemas.microsoft.com/office/drawing/2014/main" id="{FBD0F012-879A-5849-A7F8-00E9C54BAB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3147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49">
              <a:extLst>
                <a:ext uri="{FF2B5EF4-FFF2-40B4-BE49-F238E27FC236}">
                  <a16:creationId xmlns:a16="http://schemas.microsoft.com/office/drawing/2014/main" id="{E67EA7D6-BAF0-E749-AE45-8979B3AE88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0"/>
              <a:ext cx="1130726" cy="565362"/>
            </a:xfrm>
            <a:custGeom>
              <a:avLst/>
              <a:gdLst>
                <a:gd name="connsiteX0" fmla="*/ 0 w 1130726"/>
                <a:gd name="connsiteY0" fmla="*/ 0 h 565362"/>
                <a:gd name="connsiteX1" fmla="*/ 25421 w 1130726"/>
                <a:gd name="connsiteY1" fmla="*/ 0 h 565362"/>
                <a:gd name="connsiteX2" fmla="*/ 36370 w 1130726"/>
                <a:gd name="connsiteY2" fmla="*/ 108609 h 565362"/>
                <a:gd name="connsiteX3" fmla="*/ 565364 w 1130726"/>
                <a:gd name="connsiteY3" fmla="*/ 539750 h 565362"/>
                <a:gd name="connsiteX4" fmla="*/ 1094357 w 1130726"/>
                <a:gd name="connsiteY4" fmla="*/ 108609 h 565362"/>
                <a:gd name="connsiteX5" fmla="*/ 1105306 w 1130726"/>
                <a:gd name="connsiteY5" fmla="*/ 0 h 565362"/>
                <a:gd name="connsiteX6" fmla="*/ 1130726 w 1130726"/>
                <a:gd name="connsiteY6" fmla="*/ 0 h 565362"/>
                <a:gd name="connsiteX7" fmla="*/ 565364 w 1130726"/>
                <a:gd name="connsiteY7" fmla="*/ 565362 h 565362"/>
                <a:gd name="connsiteX8" fmla="*/ 0 w 1130726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6" h="565362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6719" y="354660"/>
                    <a:pt x="304426" y="539750"/>
                    <a:pt x="565364" y="539750"/>
                  </a:cubicBezTo>
                  <a:cubicBezTo>
                    <a:pt x="826301" y="539750"/>
                    <a:pt x="1044008" y="354660"/>
                    <a:pt x="1094357" y="108609"/>
                  </a:cubicBezTo>
                  <a:lnTo>
                    <a:pt x="1105306" y="0"/>
                  </a:lnTo>
                  <a:lnTo>
                    <a:pt x="1130726" y="0"/>
                  </a:lnTo>
                  <a:cubicBezTo>
                    <a:pt x="1130726" y="312241"/>
                    <a:pt x="877604" y="565362"/>
                    <a:pt x="565364" y="565362"/>
                  </a:cubicBezTo>
                  <a:cubicBezTo>
                    <a:pt x="253123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50">
              <a:extLst>
                <a:ext uri="{FF2B5EF4-FFF2-40B4-BE49-F238E27FC236}">
                  <a16:creationId xmlns:a16="http://schemas.microsoft.com/office/drawing/2014/main" id="{D20805D5-8675-4847-ACD6-15C16DC76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0"/>
              <a:ext cx="1130726" cy="565362"/>
            </a:xfrm>
            <a:custGeom>
              <a:avLst/>
              <a:gdLst>
                <a:gd name="connsiteX0" fmla="*/ 0 w 1130726"/>
                <a:gd name="connsiteY0" fmla="*/ 0 h 565362"/>
                <a:gd name="connsiteX1" fmla="*/ 25421 w 1130726"/>
                <a:gd name="connsiteY1" fmla="*/ 0 h 565362"/>
                <a:gd name="connsiteX2" fmla="*/ 36369 w 1130726"/>
                <a:gd name="connsiteY2" fmla="*/ 108609 h 565362"/>
                <a:gd name="connsiteX3" fmla="*/ 565363 w 1130726"/>
                <a:gd name="connsiteY3" fmla="*/ 539750 h 565362"/>
                <a:gd name="connsiteX4" fmla="*/ 1094357 w 1130726"/>
                <a:gd name="connsiteY4" fmla="*/ 108609 h 565362"/>
                <a:gd name="connsiteX5" fmla="*/ 1105306 w 1130726"/>
                <a:gd name="connsiteY5" fmla="*/ 0 h 565362"/>
                <a:gd name="connsiteX6" fmla="*/ 1130726 w 1130726"/>
                <a:gd name="connsiteY6" fmla="*/ 0 h 565362"/>
                <a:gd name="connsiteX7" fmla="*/ 565363 w 1130726"/>
                <a:gd name="connsiteY7" fmla="*/ 565362 h 565362"/>
                <a:gd name="connsiteX8" fmla="*/ 0 w 1130726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6" h="565362">
                  <a:moveTo>
                    <a:pt x="0" y="0"/>
                  </a:moveTo>
                  <a:lnTo>
                    <a:pt x="25421" y="0"/>
                  </a:lnTo>
                  <a:lnTo>
                    <a:pt x="36369" y="108609"/>
                  </a:lnTo>
                  <a:cubicBezTo>
                    <a:pt x="86719" y="354660"/>
                    <a:pt x="304426" y="539750"/>
                    <a:pt x="565363" y="539750"/>
                  </a:cubicBezTo>
                  <a:cubicBezTo>
                    <a:pt x="826300" y="539750"/>
                    <a:pt x="1044007" y="354660"/>
                    <a:pt x="1094357" y="108609"/>
                  </a:cubicBezTo>
                  <a:lnTo>
                    <a:pt x="1105306" y="0"/>
                  </a:lnTo>
                  <a:lnTo>
                    <a:pt x="1130726" y="0"/>
                  </a:lnTo>
                  <a:cubicBezTo>
                    <a:pt x="1130726" y="312241"/>
                    <a:pt x="877604" y="565362"/>
                    <a:pt x="565363" y="565362"/>
                  </a:cubicBezTo>
                  <a:cubicBezTo>
                    <a:pt x="253122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51">
              <a:extLst>
                <a:ext uri="{FF2B5EF4-FFF2-40B4-BE49-F238E27FC236}">
                  <a16:creationId xmlns:a16="http://schemas.microsoft.com/office/drawing/2014/main" id="{3B802874-ED6B-2D4D-8336-74AB1EA9EC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0"/>
              <a:ext cx="535425" cy="562344"/>
            </a:xfrm>
            <a:custGeom>
              <a:avLst/>
              <a:gdLst>
                <a:gd name="connsiteX0" fmla="*/ 0 w 535425"/>
                <a:gd name="connsiteY0" fmla="*/ 0 h 562344"/>
                <a:gd name="connsiteX1" fmla="*/ 25421 w 535425"/>
                <a:gd name="connsiteY1" fmla="*/ 0 h 562344"/>
                <a:gd name="connsiteX2" fmla="*/ 36369 w 535425"/>
                <a:gd name="connsiteY2" fmla="*/ 108609 h 562344"/>
                <a:gd name="connsiteX3" fmla="*/ 469780 w 535425"/>
                <a:gd name="connsiteY3" fmla="*/ 531316 h 562344"/>
                <a:gd name="connsiteX4" fmla="*/ 535425 w 535425"/>
                <a:gd name="connsiteY4" fmla="*/ 537109 h 562344"/>
                <a:gd name="connsiteX5" fmla="*/ 535425 w 535425"/>
                <a:gd name="connsiteY5" fmla="*/ 562344 h 562344"/>
                <a:gd name="connsiteX6" fmla="*/ 451423 w 535425"/>
                <a:gd name="connsiteY6" fmla="*/ 553876 h 562344"/>
                <a:gd name="connsiteX7" fmla="*/ 0 w 535425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5" h="562344">
                  <a:moveTo>
                    <a:pt x="0" y="0"/>
                  </a:moveTo>
                  <a:lnTo>
                    <a:pt x="25421" y="0"/>
                  </a:lnTo>
                  <a:lnTo>
                    <a:pt x="36369" y="108609"/>
                  </a:lnTo>
                  <a:cubicBezTo>
                    <a:pt x="80425" y="323904"/>
                    <a:pt x="252614" y="492525"/>
                    <a:pt x="469780" y="531316"/>
                  </a:cubicBezTo>
                  <a:lnTo>
                    <a:pt x="535425" y="537109"/>
                  </a:lnTo>
                  <a:lnTo>
                    <a:pt x="535425" y="562344"/>
                  </a:lnTo>
                  <a:lnTo>
                    <a:pt x="451423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52">
              <a:extLst>
                <a:ext uri="{FF2B5EF4-FFF2-40B4-BE49-F238E27FC236}">
                  <a16:creationId xmlns:a16="http://schemas.microsoft.com/office/drawing/2014/main" id="{D15F4AF4-9B59-CA46-920E-73456C5A4C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807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53">
              <a:extLst>
                <a:ext uri="{FF2B5EF4-FFF2-40B4-BE49-F238E27FC236}">
                  <a16:creationId xmlns:a16="http://schemas.microsoft.com/office/drawing/2014/main" id="{11572EED-2C54-D948-A1DC-680DD79D0E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54">
              <a:extLst>
                <a:ext uri="{FF2B5EF4-FFF2-40B4-BE49-F238E27FC236}">
                  <a16:creationId xmlns:a16="http://schemas.microsoft.com/office/drawing/2014/main" id="{D749F206-EF71-2B44-8F0B-E8DF4EAC5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809383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8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Freeform 55">
              <a:extLst>
                <a:ext uri="{FF2B5EF4-FFF2-40B4-BE49-F238E27FC236}">
                  <a16:creationId xmlns:a16="http://schemas.microsoft.com/office/drawing/2014/main" id="{87EEC91C-B6CD-D74C-9DE5-3C9B9F304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2178092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 56">
              <a:extLst>
                <a:ext uri="{FF2B5EF4-FFF2-40B4-BE49-F238E27FC236}">
                  <a16:creationId xmlns:a16="http://schemas.microsoft.com/office/drawing/2014/main" id="{AD44CA4C-ED5A-7544-8323-E623F94DAA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2181110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9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9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9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 57">
              <a:extLst>
                <a:ext uri="{FF2B5EF4-FFF2-40B4-BE49-F238E27FC236}">
                  <a16:creationId xmlns:a16="http://schemas.microsoft.com/office/drawing/2014/main" id="{ABC194E6-E855-7F4A-805B-25EC12AB0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3145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58">
              <a:extLst>
                <a:ext uri="{FF2B5EF4-FFF2-40B4-BE49-F238E27FC236}">
                  <a16:creationId xmlns:a16="http://schemas.microsoft.com/office/drawing/2014/main" id="{D209722E-AECA-1049-BDC9-0B51AA5A22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59">
              <a:extLst>
                <a:ext uri="{FF2B5EF4-FFF2-40B4-BE49-F238E27FC236}">
                  <a16:creationId xmlns:a16="http://schemas.microsoft.com/office/drawing/2014/main" id="{A2380CC4-123C-7A44-B83C-72C47DA2BE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60">
              <a:extLst>
                <a:ext uri="{FF2B5EF4-FFF2-40B4-BE49-F238E27FC236}">
                  <a16:creationId xmlns:a16="http://schemas.microsoft.com/office/drawing/2014/main" id="{D1370748-8047-C249-8646-BFD3709273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3552837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8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61">
              <a:extLst>
                <a:ext uri="{FF2B5EF4-FFF2-40B4-BE49-F238E27FC236}">
                  <a16:creationId xmlns:a16="http://schemas.microsoft.com/office/drawing/2014/main" id="{2BC8BE82-732A-EB48-8DC0-D671980E26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807" y="4921546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62">
              <a:extLst>
                <a:ext uri="{FF2B5EF4-FFF2-40B4-BE49-F238E27FC236}">
                  <a16:creationId xmlns:a16="http://schemas.microsoft.com/office/drawing/2014/main" id="{2E93D106-2906-D840-B04D-BB4DA10EE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8040" y="6293274"/>
              <a:ext cx="1130598" cy="564727"/>
            </a:xfrm>
            <a:custGeom>
              <a:avLst/>
              <a:gdLst>
                <a:gd name="connsiteX0" fmla="*/ 565300 w 1130598"/>
                <a:gd name="connsiteY0" fmla="*/ 0 h 564727"/>
                <a:gd name="connsiteX1" fmla="*/ 1119176 w 1130598"/>
                <a:gd name="connsiteY1" fmla="*/ 451422 h 564727"/>
                <a:gd name="connsiteX2" fmla="*/ 1130598 w 1130598"/>
                <a:gd name="connsiteY2" fmla="*/ 564727 h 564727"/>
                <a:gd name="connsiteX3" fmla="*/ 1105221 w 1130598"/>
                <a:gd name="connsiteY3" fmla="*/ 564727 h 564727"/>
                <a:gd name="connsiteX4" fmla="*/ 1094293 w 1130598"/>
                <a:gd name="connsiteY4" fmla="*/ 456328 h 564727"/>
                <a:gd name="connsiteX5" fmla="*/ 565300 w 1130598"/>
                <a:gd name="connsiteY5" fmla="*/ 25186 h 564727"/>
                <a:gd name="connsiteX6" fmla="*/ 36306 w 1130598"/>
                <a:gd name="connsiteY6" fmla="*/ 456328 h 564727"/>
                <a:gd name="connsiteX7" fmla="*/ 25378 w 1130598"/>
                <a:gd name="connsiteY7" fmla="*/ 564727 h 564727"/>
                <a:gd name="connsiteX8" fmla="*/ 0 w 1130598"/>
                <a:gd name="connsiteY8" fmla="*/ 564727 h 564727"/>
                <a:gd name="connsiteX9" fmla="*/ 11423 w 1130598"/>
                <a:gd name="connsiteY9" fmla="*/ 451422 h 564727"/>
                <a:gd name="connsiteX10" fmla="*/ 565300 w 1130598"/>
                <a:gd name="connsiteY10" fmla="*/ 0 h 56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0598" h="564727">
                  <a:moveTo>
                    <a:pt x="565300" y="0"/>
                  </a:moveTo>
                  <a:cubicBezTo>
                    <a:pt x="838510" y="0"/>
                    <a:pt x="1066458" y="193796"/>
                    <a:pt x="1119176" y="451422"/>
                  </a:cubicBezTo>
                  <a:lnTo>
                    <a:pt x="1130598" y="564727"/>
                  </a:lnTo>
                  <a:lnTo>
                    <a:pt x="1105221" y="564727"/>
                  </a:lnTo>
                  <a:lnTo>
                    <a:pt x="1094293" y="456328"/>
                  </a:lnTo>
                  <a:cubicBezTo>
                    <a:pt x="1043944" y="210276"/>
                    <a:pt x="826237" y="25186"/>
                    <a:pt x="565300" y="25186"/>
                  </a:cubicBezTo>
                  <a:cubicBezTo>
                    <a:pt x="304362" y="25186"/>
                    <a:pt x="86655" y="210276"/>
                    <a:pt x="36306" y="456328"/>
                  </a:cubicBezTo>
                  <a:lnTo>
                    <a:pt x="25378" y="564727"/>
                  </a:lnTo>
                  <a:lnTo>
                    <a:pt x="0" y="564727"/>
                  </a:lnTo>
                  <a:lnTo>
                    <a:pt x="11423" y="451422"/>
                  </a:lnTo>
                  <a:cubicBezTo>
                    <a:pt x="64141" y="193796"/>
                    <a:pt x="292089" y="0"/>
                    <a:pt x="5653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63">
              <a:extLst>
                <a:ext uri="{FF2B5EF4-FFF2-40B4-BE49-F238E27FC236}">
                  <a16:creationId xmlns:a16="http://schemas.microsoft.com/office/drawing/2014/main" id="{19132191-F01A-8B42-8423-A583B760BA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71" y="6293274"/>
              <a:ext cx="1130598" cy="564727"/>
            </a:xfrm>
            <a:custGeom>
              <a:avLst/>
              <a:gdLst>
                <a:gd name="connsiteX0" fmla="*/ 565299 w 1130598"/>
                <a:gd name="connsiteY0" fmla="*/ 0 h 564727"/>
                <a:gd name="connsiteX1" fmla="*/ 1119176 w 1130598"/>
                <a:gd name="connsiteY1" fmla="*/ 451422 h 564727"/>
                <a:gd name="connsiteX2" fmla="*/ 1130598 w 1130598"/>
                <a:gd name="connsiteY2" fmla="*/ 564727 h 564727"/>
                <a:gd name="connsiteX3" fmla="*/ 1105221 w 1130598"/>
                <a:gd name="connsiteY3" fmla="*/ 564727 h 564727"/>
                <a:gd name="connsiteX4" fmla="*/ 1094293 w 1130598"/>
                <a:gd name="connsiteY4" fmla="*/ 456328 h 564727"/>
                <a:gd name="connsiteX5" fmla="*/ 565299 w 1130598"/>
                <a:gd name="connsiteY5" fmla="*/ 25186 h 564727"/>
                <a:gd name="connsiteX6" fmla="*/ 36305 w 1130598"/>
                <a:gd name="connsiteY6" fmla="*/ 456328 h 564727"/>
                <a:gd name="connsiteX7" fmla="*/ 25378 w 1130598"/>
                <a:gd name="connsiteY7" fmla="*/ 564727 h 564727"/>
                <a:gd name="connsiteX8" fmla="*/ 0 w 1130598"/>
                <a:gd name="connsiteY8" fmla="*/ 564727 h 564727"/>
                <a:gd name="connsiteX9" fmla="*/ 11422 w 1130598"/>
                <a:gd name="connsiteY9" fmla="*/ 451422 h 564727"/>
                <a:gd name="connsiteX10" fmla="*/ 565299 w 1130598"/>
                <a:gd name="connsiteY10" fmla="*/ 0 h 56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0598" h="564727">
                  <a:moveTo>
                    <a:pt x="565299" y="0"/>
                  </a:moveTo>
                  <a:cubicBezTo>
                    <a:pt x="838510" y="0"/>
                    <a:pt x="1066458" y="193796"/>
                    <a:pt x="1119176" y="451422"/>
                  </a:cubicBezTo>
                  <a:lnTo>
                    <a:pt x="1130598" y="564727"/>
                  </a:lnTo>
                  <a:lnTo>
                    <a:pt x="1105221" y="564727"/>
                  </a:lnTo>
                  <a:lnTo>
                    <a:pt x="1094293" y="456328"/>
                  </a:lnTo>
                  <a:cubicBezTo>
                    <a:pt x="1043943" y="210276"/>
                    <a:pt x="826236" y="25186"/>
                    <a:pt x="565299" y="25186"/>
                  </a:cubicBezTo>
                  <a:cubicBezTo>
                    <a:pt x="304362" y="25186"/>
                    <a:pt x="86655" y="210276"/>
                    <a:pt x="36305" y="456328"/>
                  </a:cubicBezTo>
                  <a:lnTo>
                    <a:pt x="25378" y="564727"/>
                  </a:lnTo>
                  <a:lnTo>
                    <a:pt x="0" y="564727"/>
                  </a:lnTo>
                  <a:lnTo>
                    <a:pt x="11422" y="451422"/>
                  </a:lnTo>
                  <a:cubicBezTo>
                    <a:pt x="64140" y="193796"/>
                    <a:pt x="292088" y="0"/>
                    <a:pt x="56529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 64">
              <a:extLst>
                <a:ext uri="{FF2B5EF4-FFF2-40B4-BE49-F238E27FC236}">
                  <a16:creationId xmlns:a16="http://schemas.microsoft.com/office/drawing/2014/main" id="{9310877A-9146-3E46-B915-B34AF09A1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0" y="6295916"/>
              <a:ext cx="535361" cy="562084"/>
            </a:xfrm>
            <a:custGeom>
              <a:avLst/>
              <a:gdLst>
                <a:gd name="connsiteX0" fmla="*/ 535361 w 535361"/>
                <a:gd name="connsiteY0" fmla="*/ 0 h 562084"/>
                <a:gd name="connsiteX1" fmla="*/ 535361 w 535361"/>
                <a:gd name="connsiteY1" fmla="*/ 25186 h 562084"/>
                <a:gd name="connsiteX2" fmla="*/ 469716 w 535361"/>
                <a:gd name="connsiteY2" fmla="*/ 30978 h 562084"/>
                <a:gd name="connsiteX3" fmla="*/ 36305 w 535361"/>
                <a:gd name="connsiteY3" fmla="*/ 453686 h 562084"/>
                <a:gd name="connsiteX4" fmla="*/ 25378 w 535361"/>
                <a:gd name="connsiteY4" fmla="*/ 562084 h 562084"/>
                <a:gd name="connsiteX5" fmla="*/ 0 w 535361"/>
                <a:gd name="connsiteY5" fmla="*/ 562084 h 562084"/>
                <a:gd name="connsiteX6" fmla="*/ 11422 w 535361"/>
                <a:gd name="connsiteY6" fmla="*/ 448780 h 562084"/>
                <a:gd name="connsiteX7" fmla="*/ 465220 w 535361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61" h="562084">
                  <a:moveTo>
                    <a:pt x="535361" y="0"/>
                  </a:moveTo>
                  <a:lnTo>
                    <a:pt x="535361" y="25186"/>
                  </a:lnTo>
                  <a:lnTo>
                    <a:pt x="469716" y="30978"/>
                  </a:lnTo>
                  <a:cubicBezTo>
                    <a:pt x="252550" y="69769"/>
                    <a:pt x="80361" y="238391"/>
                    <a:pt x="36305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2" y="448780"/>
                  </a:lnTo>
                  <a:cubicBezTo>
                    <a:pt x="57550" y="223357"/>
                    <a:pt x="237839" y="46805"/>
                    <a:pt x="465220" y="61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95486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08351E-2CDF-A865-8DB3-B2D5277D5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5066001" cy="443200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" sz="36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ea typeface="Calibri"/>
                <a:cs typeface="Calibri"/>
              </a:rPr>
              <a:t> </a:t>
            </a:r>
            <a:r>
              <a:rPr lang="ru" sz="28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А когда обстоятельства выделяются, а когда нет. Создайте в группах схемы или таблички </a:t>
            </a:r>
            <a:br>
              <a:rPr lang="ru" sz="1400" b="0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</a:br>
            <a:r>
              <a:rPr lang="ru" sz="36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/>
                <a:ea typeface="Calibri"/>
                <a:cs typeface="Calibri"/>
              </a:rPr>
              <a:t>Создайте в группах схемы или таблички </a:t>
            </a:r>
            <a:endParaRPr lang="ru-RU" sz="36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2C8E87-A037-EE83-DCF2-E12E6235A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160016"/>
            <a:ext cx="5066001" cy="360121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endParaRPr lang="ru"/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1DA2280-4367-9844-92C8-D662486FB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A9C303F-3A73-E440-923C-BAAF3176C6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03145" y="0"/>
            <a:ext cx="5988856" cy="6858001"/>
            <a:chOff x="6203145" y="0"/>
            <a:chExt cx="5988856" cy="6858001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7B205DF0-BAE6-CF47-ABF8-A3266C7119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228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30B64E66-F59E-9A4E-8CD3-2C62007DE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4669C99C-C50F-2A47-9BA2-EA4B62AD2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FA2CE447-6B57-FC41-89F1-971B2338D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3F8C4B96-43F0-6448-90E8-4949AC2F28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2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978F21E1-A886-E449-BF38-C9AD29BDB7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2959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59A063CA-8B5F-6347-8A9F-3802824D9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8" y="4923855"/>
              <a:ext cx="536172" cy="1124839"/>
            </a:xfrm>
            <a:custGeom>
              <a:avLst/>
              <a:gdLst>
                <a:gd name="connsiteX0" fmla="*/ 536172 w 536172"/>
                <a:gd name="connsiteY0" fmla="*/ 0 h 1124839"/>
                <a:gd name="connsiteX1" fmla="*/ 536172 w 536172"/>
                <a:gd name="connsiteY1" fmla="*/ 1124839 h 1124839"/>
                <a:gd name="connsiteX2" fmla="*/ 451423 w 536172"/>
                <a:gd name="connsiteY2" fmla="*/ 1116295 h 1124839"/>
                <a:gd name="connsiteX3" fmla="*/ 0 w 536172"/>
                <a:gd name="connsiteY3" fmla="*/ 562419 h 1124839"/>
                <a:gd name="connsiteX4" fmla="*/ 451423 w 536172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2" h="1124839">
                  <a:moveTo>
                    <a:pt x="536172" y="0"/>
                  </a:moveTo>
                  <a:lnTo>
                    <a:pt x="536172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48">
              <a:extLst>
                <a:ext uri="{FF2B5EF4-FFF2-40B4-BE49-F238E27FC236}">
                  <a16:creationId xmlns:a16="http://schemas.microsoft.com/office/drawing/2014/main" id="{FBD0F012-879A-5849-A7F8-00E9C54BAB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3147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 49">
              <a:extLst>
                <a:ext uri="{FF2B5EF4-FFF2-40B4-BE49-F238E27FC236}">
                  <a16:creationId xmlns:a16="http://schemas.microsoft.com/office/drawing/2014/main" id="{E67EA7D6-BAF0-E749-AE45-8979B3AE88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0"/>
              <a:ext cx="1130726" cy="565362"/>
            </a:xfrm>
            <a:custGeom>
              <a:avLst/>
              <a:gdLst>
                <a:gd name="connsiteX0" fmla="*/ 0 w 1130726"/>
                <a:gd name="connsiteY0" fmla="*/ 0 h 565362"/>
                <a:gd name="connsiteX1" fmla="*/ 25421 w 1130726"/>
                <a:gd name="connsiteY1" fmla="*/ 0 h 565362"/>
                <a:gd name="connsiteX2" fmla="*/ 36370 w 1130726"/>
                <a:gd name="connsiteY2" fmla="*/ 108609 h 565362"/>
                <a:gd name="connsiteX3" fmla="*/ 565364 w 1130726"/>
                <a:gd name="connsiteY3" fmla="*/ 539750 h 565362"/>
                <a:gd name="connsiteX4" fmla="*/ 1094357 w 1130726"/>
                <a:gd name="connsiteY4" fmla="*/ 108609 h 565362"/>
                <a:gd name="connsiteX5" fmla="*/ 1105306 w 1130726"/>
                <a:gd name="connsiteY5" fmla="*/ 0 h 565362"/>
                <a:gd name="connsiteX6" fmla="*/ 1130726 w 1130726"/>
                <a:gd name="connsiteY6" fmla="*/ 0 h 565362"/>
                <a:gd name="connsiteX7" fmla="*/ 565364 w 1130726"/>
                <a:gd name="connsiteY7" fmla="*/ 565362 h 565362"/>
                <a:gd name="connsiteX8" fmla="*/ 0 w 1130726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6" h="565362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6719" y="354660"/>
                    <a:pt x="304426" y="539750"/>
                    <a:pt x="565364" y="539750"/>
                  </a:cubicBezTo>
                  <a:cubicBezTo>
                    <a:pt x="826301" y="539750"/>
                    <a:pt x="1044008" y="354660"/>
                    <a:pt x="1094357" y="108609"/>
                  </a:cubicBezTo>
                  <a:lnTo>
                    <a:pt x="1105306" y="0"/>
                  </a:lnTo>
                  <a:lnTo>
                    <a:pt x="1130726" y="0"/>
                  </a:lnTo>
                  <a:cubicBezTo>
                    <a:pt x="1130726" y="312241"/>
                    <a:pt x="877604" y="565362"/>
                    <a:pt x="565364" y="565362"/>
                  </a:cubicBezTo>
                  <a:cubicBezTo>
                    <a:pt x="253123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Freeform 50">
              <a:extLst>
                <a:ext uri="{FF2B5EF4-FFF2-40B4-BE49-F238E27FC236}">
                  <a16:creationId xmlns:a16="http://schemas.microsoft.com/office/drawing/2014/main" id="{D20805D5-8675-4847-ACD6-15C16DC76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0"/>
              <a:ext cx="1130726" cy="565362"/>
            </a:xfrm>
            <a:custGeom>
              <a:avLst/>
              <a:gdLst>
                <a:gd name="connsiteX0" fmla="*/ 0 w 1130726"/>
                <a:gd name="connsiteY0" fmla="*/ 0 h 565362"/>
                <a:gd name="connsiteX1" fmla="*/ 25421 w 1130726"/>
                <a:gd name="connsiteY1" fmla="*/ 0 h 565362"/>
                <a:gd name="connsiteX2" fmla="*/ 36369 w 1130726"/>
                <a:gd name="connsiteY2" fmla="*/ 108609 h 565362"/>
                <a:gd name="connsiteX3" fmla="*/ 565363 w 1130726"/>
                <a:gd name="connsiteY3" fmla="*/ 539750 h 565362"/>
                <a:gd name="connsiteX4" fmla="*/ 1094357 w 1130726"/>
                <a:gd name="connsiteY4" fmla="*/ 108609 h 565362"/>
                <a:gd name="connsiteX5" fmla="*/ 1105306 w 1130726"/>
                <a:gd name="connsiteY5" fmla="*/ 0 h 565362"/>
                <a:gd name="connsiteX6" fmla="*/ 1130726 w 1130726"/>
                <a:gd name="connsiteY6" fmla="*/ 0 h 565362"/>
                <a:gd name="connsiteX7" fmla="*/ 565363 w 1130726"/>
                <a:gd name="connsiteY7" fmla="*/ 565362 h 565362"/>
                <a:gd name="connsiteX8" fmla="*/ 0 w 1130726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6" h="565362">
                  <a:moveTo>
                    <a:pt x="0" y="0"/>
                  </a:moveTo>
                  <a:lnTo>
                    <a:pt x="25421" y="0"/>
                  </a:lnTo>
                  <a:lnTo>
                    <a:pt x="36369" y="108609"/>
                  </a:lnTo>
                  <a:cubicBezTo>
                    <a:pt x="86719" y="354660"/>
                    <a:pt x="304426" y="539750"/>
                    <a:pt x="565363" y="539750"/>
                  </a:cubicBezTo>
                  <a:cubicBezTo>
                    <a:pt x="826300" y="539750"/>
                    <a:pt x="1044007" y="354660"/>
                    <a:pt x="1094357" y="108609"/>
                  </a:cubicBezTo>
                  <a:lnTo>
                    <a:pt x="1105306" y="0"/>
                  </a:lnTo>
                  <a:lnTo>
                    <a:pt x="1130726" y="0"/>
                  </a:lnTo>
                  <a:cubicBezTo>
                    <a:pt x="1130726" y="312241"/>
                    <a:pt x="877604" y="565362"/>
                    <a:pt x="565363" y="565362"/>
                  </a:cubicBezTo>
                  <a:cubicBezTo>
                    <a:pt x="253122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Freeform 51">
              <a:extLst>
                <a:ext uri="{FF2B5EF4-FFF2-40B4-BE49-F238E27FC236}">
                  <a16:creationId xmlns:a16="http://schemas.microsoft.com/office/drawing/2014/main" id="{3B802874-ED6B-2D4D-8336-74AB1EA9EC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0"/>
              <a:ext cx="535425" cy="562344"/>
            </a:xfrm>
            <a:custGeom>
              <a:avLst/>
              <a:gdLst>
                <a:gd name="connsiteX0" fmla="*/ 0 w 535425"/>
                <a:gd name="connsiteY0" fmla="*/ 0 h 562344"/>
                <a:gd name="connsiteX1" fmla="*/ 25421 w 535425"/>
                <a:gd name="connsiteY1" fmla="*/ 0 h 562344"/>
                <a:gd name="connsiteX2" fmla="*/ 36369 w 535425"/>
                <a:gd name="connsiteY2" fmla="*/ 108609 h 562344"/>
                <a:gd name="connsiteX3" fmla="*/ 469780 w 535425"/>
                <a:gd name="connsiteY3" fmla="*/ 531316 h 562344"/>
                <a:gd name="connsiteX4" fmla="*/ 535425 w 535425"/>
                <a:gd name="connsiteY4" fmla="*/ 537109 h 562344"/>
                <a:gd name="connsiteX5" fmla="*/ 535425 w 535425"/>
                <a:gd name="connsiteY5" fmla="*/ 562344 h 562344"/>
                <a:gd name="connsiteX6" fmla="*/ 451423 w 535425"/>
                <a:gd name="connsiteY6" fmla="*/ 553876 h 562344"/>
                <a:gd name="connsiteX7" fmla="*/ 0 w 535425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5" h="562344">
                  <a:moveTo>
                    <a:pt x="0" y="0"/>
                  </a:moveTo>
                  <a:lnTo>
                    <a:pt x="25421" y="0"/>
                  </a:lnTo>
                  <a:lnTo>
                    <a:pt x="36369" y="108609"/>
                  </a:lnTo>
                  <a:cubicBezTo>
                    <a:pt x="80425" y="323904"/>
                    <a:pt x="252614" y="492525"/>
                    <a:pt x="469780" y="531316"/>
                  </a:cubicBezTo>
                  <a:lnTo>
                    <a:pt x="535425" y="537109"/>
                  </a:lnTo>
                  <a:lnTo>
                    <a:pt x="535425" y="562344"/>
                  </a:lnTo>
                  <a:lnTo>
                    <a:pt x="451423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9" name="Freeform 52">
              <a:extLst>
                <a:ext uri="{FF2B5EF4-FFF2-40B4-BE49-F238E27FC236}">
                  <a16:creationId xmlns:a16="http://schemas.microsoft.com/office/drawing/2014/main" id="{D15F4AF4-9B59-CA46-920E-73456C5A4C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807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0" name="Freeform 53">
              <a:extLst>
                <a:ext uri="{FF2B5EF4-FFF2-40B4-BE49-F238E27FC236}">
                  <a16:creationId xmlns:a16="http://schemas.microsoft.com/office/drawing/2014/main" id="{11572EED-2C54-D948-A1DC-680DD79D0E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1" name="Freeform 54">
              <a:extLst>
                <a:ext uri="{FF2B5EF4-FFF2-40B4-BE49-F238E27FC236}">
                  <a16:creationId xmlns:a16="http://schemas.microsoft.com/office/drawing/2014/main" id="{D749F206-EF71-2B44-8F0B-E8DF4EAC5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809383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8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55">
              <a:extLst>
                <a:ext uri="{FF2B5EF4-FFF2-40B4-BE49-F238E27FC236}">
                  <a16:creationId xmlns:a16="http://schemas.microsoft.com/office/drawing/2014/main" id="{87EEC91C-B6CD-D74C-9DE5-3C9B9F304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2178092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Freeform 56">
              <a:extLst>
                <a:ext uri="{FF2B5EF4-FFF2-40B4-BE49-F238E27FC236}">
                  <a16:creationId xmlns:a16="http://schemas.microsoft.com/office/drawing/2014/main" id="{AD44CA4C-ED5A-7544-8323-E623F94DAA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2181110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9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9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9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4" name="Freeform 57">
              <a:extLst>
                <a:ext uri="{FF2B5EF4-FFF2-40B4-BE49-F238E27FC236}">
                  <a16:creationId xmlns:a16="http://schemas.microsoft.com/office/drawing/2014/main" id="{ABC194E6-E855-7F4A-805B-25EC12AB0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3145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5" name="Freeform 58">
              <a:extLst>
                <a:ext uri="{FF2B5EF4-FFF2-40B4-BE49-F238E27FC236}">
                  <a16:creationId xmlns:a16="http://schemas.microsoft.com/office/drawing/2014/main" id="{D209722E-AECA-1049-BDC9-0B51AA5A22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Freeform 59">
              <a:extLst>
                <a:ext uri="{FF2B5EF4-FFF2-40B4-BE49-F238E27FC236}">
                  <a16:creationId xmlns:a16="http://schemas.microsoft.com/office/drawing/2014/main" id="{A2380CC4-123C-7A44-B83C-72C47DA2BE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60">
              <a:extLst>
                <a:ext uri="{FF2B5EF4-FFF2-40B4-BE49-F238E27FC236}">
                  <a16:creationId xmlns:a16="http://schemas.microsoft.com/office/drawing/2014/main" id="{D1370748-8047-C249-8646-BFD3709273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3552837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8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Freeform 61">
              <a:extLst>
                <a:ext uri="{FF2B5EF4-FFF2-40B4-BE49-F238E27FC236}">
                  <a16:creationId xmlns:a16="http://schemas.microsoft.com/office/drawing/2014/main" id="{2BC8BE82-732A-EB48-8DC0-D671980E26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807" y="4921546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 62">
              <a:extLst>
                <a:ext uri="{FF2B5EF4-FFF2-40B4-BE49-F238E27FC236}">
                  <a16:creationId xmlns:a16="http://schemas.microsoft.com/office/drawing/2014/main" id="{2E93D106-2906-D840-B04D-BB4DA10EE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8040" y="6293274"/>
              <a:ext cx="1130598" cy="564727"/>
            </a:xfrm>
            <a:custGeom>
              <a:avLst/>
              <a:gdLst>
                <a:gd name="connsiteX0" fmla="*/ 565300 w 1130598"/>
                <a:gd name="connsiteY0" fmla="*/ 0 h 564727"/>
                <a:gd name="connsiteX1" fmla="*/ 1119176 w 1130598"/>
                <a:gd name="connsiteY1" fmla="*/ 451422 h 564727"/>
                <a:gd name="connsiteX2" fmla="*/ 1130598 w 1130598"/>
                <a:gd name="connsiteY2" fmla="*/ 564727 h 564727"/>
                <a:gd name="connsiteX3" fmla="*/ 1105221 w 1130598"/>
                <a:gd name="connsiteY3" fmla="*/ 564727 h 564727"/>
                <a:gd name="connsiteX4" fmla="*/ 1094293 w 1130598"/>
                <a:gd name="connsiteY4" fmla="*/ 456328 h 564727"/>
                <a:gd name="connsiteX5" fmla="*/ 565300 w 1130598"/>
                <a:gd name="connsiteY5" fmla="*/ 25186 h 564727"/>
                <a:gd name="connsiteX6" fmla="*/ 36306 w 1130598"/>
                <a:gd name="connsiteY6" fmla="*/ 456328 h 564727"/>
                <a:gd name="connsiteX7" fmla="*/ 25378 w 1130598"/>
                <a:gd name="connsiteY7" fmla="*/ 564727 h 564727"/>
                <a:gd name="connsiteX8" fmla="*/ 0 w 1130598"/>
                <a:gd name="connsiteY8" fmla="*/ 564727 h 564727"/>
                <a:gd name="connsiteX9" fmla="*/ 11423 w 1130598"/>
                <a:gd name="connsiteY9" fmla="*/ 451422 h 564727"/>
                <a:gd name="connsiteX10" fmla="*/ 565300 w 1130598"/>
                <a:gd name="connsiteY10" fmla="*/ 0 h 56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0598" h="564727">
                  <a:moveTo>
                    <a:pt x="565300" y="0"/>
                  </a:moveTo>
                  <a:cubicBezTo>
                    <a:pt x="838510" y="0"/>
                    <a:pt x="1066458" y="193796"/>
                    <a:pt x="1119176" y="451422"/>
                  </a:cubicBezTo>
                  <a:lnTo>
                    <a:pt x="1130598" y="564727"/>
                  </a:lnTo>
                  <a:lnTo>
                    <a:pt x="1105221" y="564727"/>
                  </a:lnTo>
                  <a:lnTo>
                    <a:pt x="1094293" y="456328"/>
                  </a:lnTo>
                  <a:cubicBezTo>
                    <a:pt x="1043944" y="210276"/>
                    <a:pt x="826237" y="25186"/>
                    <a:pt x="565300" y="25186"/>
                  </a:cubicBezTo>
                  <a:cubicBezTo>
                    <a:pt x="304362" y="25186"/>
                    <a:pt x="86655" y="210276"/>
                    <a:pt x="36306" y="456328"/>
                  </a:cubicBezTo>
                  <a:lnTo>
                    <a:pt x="25378" y="564727"/>
                  </a:lnTo>
                  <a:lnTo>
                    <a:pt x="0" y="564727"/>
                  </a:lnTo>
                  <a:lnTo>
                    <a:pt x="11423" y="451422"/>
                  </a:lnTo>
                  <a:cubicBezTo>
                    <a:pt x="64141" y="193796"/>
                    <a:pt x="292089" y="0"/>
                    <a:pt x="5653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63">
              <a:extLst>
                <a:ext uri="{FF2B5EF4-FFF2-40B4-BE49-F238E27FC236}">
                  <a16:creationId xmlns:a16="http://schemas.microsoft.com/office/drawing/2014/main" id="{19132191-F01A-8B42-8423-A583B760BA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71" y="6293274"/>
              <a:ext cx="1130598" cy="564727"/>
            </a:xfrm>
            <a:custGeom>
              <a:avLst/>
              <a:gdLst>
                <a:gd name="connsiteX0" fmla="*/ 565299 w 1130598"/>
                <a:gd name="connsiteY0" fmla="*/ 0 h 564727"/>
                <a:gd name="connsiteX1" fmla="*/ 1119176 w 1130598"/>
                <a:gd name="connsiteY1" fmla="*/ 451422 h 564727"/>
                <a:gd name="connsiteX2" fmla="*/ 1130598 w 1130598"/>
                <a:gd name="connsiteY2" fmla="*/ 564727 h 564727"/>
                <a:gd name="connsiteX3" fmla="*/ 1105221 w 1130598"/>
                <a:gd name="connsiteY3" fmla="*/ 564727 h 564727"/>
                <a:gd name="connsiteX4" fmla="*/ 1094293 w 1130598"/>
                <a:gd name="connsiteY4" fmla="*/ 456328 h 564727"/>
                <a:gd name="connsiteX5" fmla="*/ 565299 w 1130598"/>
                <a:gd name="connsiteY5" fmla="*/ 25186 h 564727"/>
                <a:gd name="connsiteX6" fmla="*/ 36305 w 1130598"/>
                <a:gd name="connsiteY6" fmla="*/ 456328 h 564727"/>
                <a:gd name="connsiteX7" fmla="*/ 25378 w 1130598"/>
                <a:gd name="connsiteY7" fmla="*/ 564727 h 564727"/>
                <a:gd name="connsiteX8" fmla="*/ 0 w 1130598"/>
                <a:gd name="connsiteY8" fmla="*/ 564727 h 564727"/>
                <a:gd name="connsiteX9" fmla="*/ 11422 w 1130598"/>
                <a:gd name="connsiteY9" fmla="*/ 451422 h 564727"/>
                <a:gd name="connsiteX10" fmla="*/ 565299 w 1130598"/>
                <a:gd name="connsiteY10" fmla="*/ 0 h 56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0598" h="564727">
                  <a:moveTo>
                    <a:pt x="565299" y="0"/>
                  </a:moveTo>
                  <a:cubicBezTo>
                    <a:pt x="838510" y="0"/>
                    <a:pt x="1066458" y="193796"/>
                    <a:pt x="1119176" y="451422"/>
                  </a:cubicBezTo>
                  <a:lnTo>
                    <a:pt x="1130598" y="564727"/>
                  </a:lnTo>
                  <a:lnTo>
                    <a:pt x="1105221" y="564727"/>
                  </a:lnTo>
                  <a:lnTo>
                    <a:pt x="1094293" y="456328"/>
                  </a:lnTo>
                  <a:cubicBezTo>
                    <a:pt x="1043943" y="210276"/>
                    <a:pt x="826236" y="25186"/>
                    <a:pt x="565299" y="25186"/>
                  </a:cubicBezTo>
                  <a:cubicBezTo>
                    <a:pt x="304362" y="25186"/>
                    <a:pt x="86655" y="210276"/>
                    <a:pt x="36305" y="456328"/>
                  </a:cubicBezTo>
                  <a:lnTo>
                    <a:pt x="25378" y="564727"/>
                  </a:lnTo>
                  <a:lnTo>
                    <a:pt x="0" y="564727"/>
                  </a:lnTo>
                  <a:lnTo>
                    <a:pt x="11422" y="451422"/>
                  </a:lnTo>
                  <a:cubicBezTo>
                    <a:pt x="64140" y="193796"/>
                    <a:pt x="292088" y="0"/>
                    <a:pt x="56529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64">
              <a:extLst>
                <a:ext uri="{FF2B5EF4-FFF2-40B4-BE49-F238E27FC236}">
                  <a16:creationId xmlns:a16="http://schemas.microsoft.com/office/drawing/2014/main" id="{9310877A-9146-3E46-B915-B34AF09A1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0" y="6295916"/>
              <a:ext cx="535361" cy="562084"/>
            </a:xfrm>
            <a:custGeom>
              <a:avLst/>
              <a:gdLst>
                <a:gd name="connsiteX0" fmla="*/ 535361 w 535361"/>
                <a:gd name="connsiteY0" fmla="*/ 0 h 562084"/>
                <a:gd name="connsiteX1" fmla="*/ 535361 w 535361"/>
                <a:gd name="connsiteY1" fmla="*/ 25186 h 562084"/>
                <a:gd name="connsiteX2" fmla="*/ 469716 w 535361"/>
                <a:gd name="connsiteY2" fmla="*/ 30978 h 562084"/>
                <a:gd name="connsiteX3" fmla="*/ 36305 w 535361"/>
                <a:gd name="connsiteY3" fmla="*/ 453686 h 562084"/>
                <a:gd name="connsiteX4" fmla="*/ 25378 w 535361"/>
                <a:gd name="connsiteY4" fmla="*/ 562084 h 562084"/>
                <a:gd name="connsiteX5" fmla="*/ 0 w 535361"/>
                <a:gd name="connsiteY5" fmla="*/ 562084 h 562084"/>
                <a:gd name="connsiteX6" fmla="*/ 11422 w 535361"/>
                <a:gd name="connsiteY6" fmla="*/ 448780 h 562084"/>
                <a:gd name="connsiteX7" fmla="*/ 465220 w 535361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61" h="562084">
                  <a:moveTo>
                    <a:pt x="535361" y="0"/>
                  </a:moveTo>
                  <a:lnTo>
                    <a:pt x="535361" y="25186"/>
                  </a:lnTo>
                  <a:lnTo>
                    <a:pt x="469716" y="30978"/>
                  </a:lnTo>
                  <a:cubicBezTo>
                    <a:pt x="252550" y="69769"/>
                    <a:pt x="80361" y="238391"/>
                    <a:pt x="36305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2" y="448780"/>
                  </a:lnTo>
                  <a:cubicBezTo>
                    <a:pt x="57550" y="223357"/>
                    <a:pt x="237839" y="46805"/>
                    <a:pt x="465220" y="61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485969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AE7871-7E0D-3188-587C-08B48C727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Изображение выглядит как текст, снимок экрана, Шрифт, число&#10;&#10;Автоматически созданное описание">
            <a:extLst>
              <a:ext uri="{FF2B5EF4-FFF2-40B4-BE49-F238E27FC236}">
                <a16:creationId xmlns:a16="http://schemas.microsoft.com/office/drawing/2014/main" id="{31F96D48-9A53-570F-757F-6CA0346388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4657" y="5410"/>
            <a:ext cx="7716820" cy="6860876"/>
          </a:xfrm>
        </p:spPr>
      </p:pic>
    </p:spTree>
    <p:extLst>
      <p:ext uri="{BB962C8B-B14F-4D97-AF65-F5344CB8AC3E}">
        <p14:creationId xmlns:p14="http://schemas.microsoft.com/office/powerpoint/2010/main" val="1996215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3BABD8-1CB5-1CE3-A35C-348400C87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ОГЭ </a:t>
            </a:r>
            <a:br>
              <a:rPr lang="ru-RU" dirty="0"/>
            </a:br>
            <a:r>
              <a:rPr lang="ru-RU" dirty="0"/>
              <a:t>задание №9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85FB1B-D6A9-5947-8BBF-91C1BE576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160016"/>
            <a:ext cx="8270363" cy="360121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b="1" dirty="0">
                <a:latin typeface="Times New Roman"/>
                <a:cs typeface="Times New Roman"/>
              </a:rPr>
              <a:t>Среди предложений 14–18 найдите предложение с обособленным обстоятельством. </a:t>
            </a:r>
            <a:endParaRPr lang="ru-RU">
              <a:latin typeface="Times New Roman"/>
              <a:cs typeface="Times New Roman"/>
            </a:endParaRPr>
          </a:p>
          <a:p>
            <a:r>
              <a:rPr lang="ru-RU" dirty="0">
                <a:latin typeface="Times New Roman"/>
                <a:cs typeface="Times New Roman"/>
              </a:rPr>
              <a:t>(14)Но он даже не оглянулся. (15)Я видел, что он узнал меня, но не хотел узнавать человека, которого считал лучшим другом, который предал его, бросив на произвол судьбы. (16)Эта встреча была неприятна ему…</a:t>
            </a:r>
          </a:p>
          <a:p>
            <a:r>
              <a:rPr lang="ru-RU" dirty="0">
                <a:latin typeface="Times New Roman"/>
                <a:cs typeface="Times New Roman"/>
              </a:rPr>
              <a:t>(17)Мне было стыдно. (18)Весь следующий день я думал о Шарике, пытался убедить себя, что не очень виноват в случившемся: куда я мог его тогда взять, ведь я сам не знал, куда мне приткнуться.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7906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84F56D-3E23-121B-7D7E-72FB91D22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10130224" cy="12689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" sz="2800" b="0" dirty="0">
                <a:latin typeface="Calibri"/>
                <a:ea typeface="Calibri"/>
                <a:cs typeface="Calibri"/>
              </a:rPr>
              <a:t>Прочитайте предложение с деепричастным оборотом из рассказа А. П. Чехова «Жалобная книга».                                                                                           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A33CCD-D6D9-F0A7-A038-F4AE6764B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160016"/>
            <a:ext cx="10130224" cy="360121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ru" sz="3200" i="1" dirty="0">
                <a:latin typeface="Times New Roman"/>
                <a:ea typeface="+mn-lt"/>
                <a:cs typeface="+mn-lt"/>
              </a:rPr>
              <a:t>Подъезжая к </a:t>
            </a:r>
            <a:r>
              <a:rPr lang="ru" sz="3200" i="1" err="1">
                <a:latin typeface="Times New Roman"/>
                <a:ea typeface="+mn-lt"/>
                <a:cs typeface="+mn-lt"/>
              </a:rPr>
              <a:t>сией</a:t>
            </a:r>
            <a:r>
              <a:rPr lang="ru" sz="3200" i="1" dirty="0">
                <a:latin typeface="Times New Roman"/>
                <a:ea typeface="+mn-lt"/>
                <a:cs typeface="+mn-lt"/>
              </a:rPr>
              <a:t> станции и глядя на природу в окно, у меня слетела шляпа.</a:t>
            </a:r>
            <a:endParaRPr lang="ru-RU" sz="3200">
              <a:latin typeface="Times New Roman"/>
              <a:cs typeface="Times New Roman"/>
            </a:endParaRPr>
          </a:p>
          <a:p>
            <a:endParaRPr lang="ru" sz="3200" i="1" dirty="0">
              <a:latin typeface="Times New Roman"/>
            </a:endParaRPr>
          </a:p>
          <a:p>
            <a:pPr marL="0" indent="0">
              <a:buNone/>
            </a:pPr>
            <a:endParaRPr lang="ru" sz="3200" i="1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ru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ea typeface="Calibri"/>
                <a:cs typeface="Calibri"/>
              </a:rPr>
              <a:t>Из-за чего фраза выглядит смешной? </a:t>
            </a:r>
            <a:endParaRPr lang="ru" sz="2800" i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  <a:p>
            <a:endParaRPr lang="ru-RU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9EEDFCB-2A3D-724C-808B-F598214AF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1748" y="0"/>
            <a:ext cx="1900252" cy="6858000"/>
            <a:chOff x="10291748" y="0"/>
            <a:chExt cx="1900252" cy="6858000"/>
          </a:xfrm>
        </p:grpSpPr>
        <p:sp>
          <p:nvSpPr>
            <p:cNvPr id="11" name="Freeform 24">
              <a:extLst>
                <a:ext uri="{FF2B5EF4-FFF2-40B4-BE49-F238E27FC236}">
                  <a16:creationId xmlns:a16="http://schemas.microsoft.com/office/drawing/2014/main" id="{E21EA309-B774-174A-8761-21F785ADEC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9" y="809310"/>
              <a:ext cx="536171" cy="1124839"/>
            </a:xfrm>
            <a:custGeom>
              <a:avLst/>
              <a:gdLst>
                <a:gd name="connsiteX0" fmla="*/ 536171 w 536171"/>
                <a:gd name="connsiteY0" fmla="*/ 0 h 1124839"/>
                <a:gd name="connsiteX1" fmla="*/ 536171 w 536171"/>
                <a:gd name="connsiteY1" fmla="*/ 1124839 h 1124839"/>
                <a:gd name="connsiteX2" fmla="*/ 451423 w 536171"/>
                <a:gd name="connsiteY2" fmla="*/ 1116295 h 1124839"/>
                <a:gd name="connsiteX3" fmla="*/ 0 w 536171"/>
                <a:gd name="connsiteY3" fmla="*/ 562419 h 1124839"/>
                <a:gd name="connsiteX4" fmla="*/ 451423 w 536171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1" h="1124839">
                  <a:moveTo>
                    <a:pt x="536171" y="0"/>
                  </a:moveTo>
                  <a:lnTo>
                    <a:pt x="536171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 25">
              <a:extLst>
                <a:ext uri="{FF2B5EF4-FFF2-40B4-BE49-F238E27FC236}">
                  <a16:creationId xmlns:a16="http://schemas.microsoft.com/office/drawing/2014/main" id="{BAFC7591-C9A8-C74C-AC5D-4D68233A07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8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 26">
              <a:extLst>
                <a:ext uri="{FF2B5EF4-FFF2-40B4-BE49-F238E27FC236}">
                  <a16:creationId xmlns:a16="http://schemas.microsoft.com/office/drawing/2014/main" id="{EF809621-1BDA-164A-AF8F-B4387D7F59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0"/>
              <a:ext cx="535422" cy="562344"/>
            </a:xfrm>
            <a:custGeom>
              <a:avLst/>
              <a:gdLst>
                <a:gd name="connsiteX0" fmla="*/ 0 w 535422"/>
                <a:gd name="connsiteY0" fmla="*/ 0 h 562344"/>
                <a:gd name="connsiteX1" fmla="*/ 25421 w 535422"/>
                <a:gd name="connsiteY1" fmla="*/ 0 h 562344"/>
                <a:gd name="connsiteX2" fmla="*/ 36370 w 535422"/>
                <a:gd name="connsiteY2" fmla="*/ 108609 h 562344"/>
                <a:gd name="connsiteX3" fmla="*/ 469781 w 535422"/>
                <a:gd name="connsiteY3" fmla="*/ 531316 h 562344"/>
                <a:gd name="connsiteX4" fmla="*/ 535422 w 535422"/>
                <a:gd name="connsiteY4" fmla="*/ 537108 h 562344"/>
                <a:gd name="connsiteX5" fmla="*/ 535422 w 535422"/>
                <a:gd name="connsiteY5" fmla="*/ 562344 h 562344"/>
                <a:gd name="connsiteX6" fmla="*/ 451424 w 535422"/>
                <a:gd name="connsiteY6" fmla="*/ 553876 h 562344"/>
                <a:gd name="connsiteX7" fmla="*/ 0 w 535422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2" h="562344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0425" y="323904"/>
                    <a:pt x="252614" y="492525"/>
                    <a:pt x="469781" y="531316"/>
                  </a:cubicBezTo>
                  <a:lnTo>
                    <a:pt x="535422" y="537108"/>
                  </a:lnTo>
                  <a:lnTo>
                    <a:pt x="535422" y="562344"/>
                  </a:lnTo>
                  <a:lnTo>
                    <a:pt x="451424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27">
              <a:extLst>
                <a:ext uri="{FF2B5EF4-FFF2-40B4-BE49-F238E27FC236}">
                  <a16:creationId xmlns:a16="http://schemas.microsoft.com/office/drawing/2014/main" id="{1BB770FA-A215-4145-99DD-A80F35222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2181112"/>
              <a:ext cx="535422" cy="1124687"/>
            </a:xfrm>
            <a:custGeom>
              <a:avLst/>
              <a:gdLst>
                <a:gd name="connsiteX0" fmla="*/ 535422 w 535422"/>
                <a:gd name="connsiteY0" fmla="*/ 0 h 1124687"/>
                <a:gd name="connsiteX1" fmla="*/ 535422 w 535422"/>
                <a:gd name="connsiteY1" fmla="*/ 25186 h 1124687"/>
                <a:gd name="connsiteX2" fmla="*/ 456541 w 535422"/>
                <a:gd name="connsiteY2" fmla="*/ 33138 h 1124687"/>
                <a:gd name="connsiteX3" fmla="*/ 25399 w 535422"/>
                <a:gd name="connsiteY3" fmla="*/ 562130 h 1124687"/>
                <a:gd name="connsiteX4" fmla="*/ 456541 w 535422"/>
                <a:gd name="connsiteY4" fmla="*/ 1091123 h 1124687"/>
                <a:gd name="connsiteX5" fmla="*/ 535422 w 535422"/>
                <a:gd name="connsiteY5" fmla="*/ 1099075 h 1124687"/>
                <a:gd name="connsiteX6" fmla="*/ 535422 w 535422"/>
                <a:gd name="connsiteY6" fmla="*/ 1124687 h 1124687"/>
                <a:gd name="connsiteX7" fmla="*/ 451423 w 535422"/>
                <a:gd name="connsiteY7" fmla="*/ 1116219 h 1124687"/>
                <a:gd name="connsiteX8" fmla="*/ 0 w 535422"/>
                <a:gd name="connsiteY8" fmla="*/ 562343 h 1124687"/>
                <a:gd name="connsiteX9" fmla="*/ 451423 w 535422"/>
                <a:gd name="connsiteY9" fmla="*/ 8468 h 1124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7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7"/>
                    <a:pt x="25399" y="301194"/>
                    <a:pt x="25399" y="562130"/>
                  </a:cubicBezTo>
                  <a:cubicBezTo>
                    <a:pt x="25399" y="823067"/>
                    <a:pt x="210489" y="1040774"/>
                    <a:pt x="456541" y="1091123"/>
                  </a:cubicBezTo>
                  <a:lnTo>
                    <a:pt x="535422" y="1099075"/>
                  </a:lnTo>
                  <a:lnTo>
                    <a:pt x="535422" y="1124687"/>
                  </a:lnTo>
                  <a:lnTo>
                    <a:pt x="451423" y="1116219"/>
                  </a:lnTo>
                  <a:cubicBezTo>
                    <a:pt x="193797" y="1063501"/>
                    <a:pt x="0" y="835554"/>
                    <a:pt x="0" y="562343"/>
                  </a:cubicBezTo>
                  <a:cubicBezTo>
                    <a:pt x="0" y="289132"/>
                    <a:pt x="193797" y="61185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 29">
              <a:extLst>
                <a:ext uri="{FF2B5EF4-FFF2-40B4-BE49-F238E27FC236}">
                  <a16:creationId xmlns:a16="http://schemas.microsoft.com/office/drawing/2014/main" id="{219FDC8D-2EFE-F143-88AB-B53BDF84E1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3552837"/>
              <a:ext cx="535422" cy="1124688"/>
            </a:xfrm>
            <a:custGeom>
              <a:avLst/>
              <a:gdLst>
                <a:gd name="connsiteX0" fmla="*/ 535422 w 535422"/>
                <a:gd name="connsiteY0" fmla="*/ 0 h 1124688"/>
                <a:gd name="connsiteX1" fmla="*/ 535422 w 535422"/>
                <a:gd name="connsiteY1" fmla="*/ 25186 h 1124688"/>
                <a:gd name="connsiteX2" fmla="*/ 456541 w 535422"/>
                <a:gd name="connsiteY2" fmla="*/ 33138 h 1124688"/>
                <a:gd name="connsiteX3" fmla="*/ 25399 w 535422"/>
                <a:gd name="connsiteY3" fmla="*/ 562131 h 1124688"/>
                <a:gd name="connsiteX4" fmla="*/ 456541 w 535422"/>
                <a:gd name="connsiteY4" fmla="*/ 1091124 h 1124688"/>
                <a:gd name="connsiteX5" fmla="*/ 535422 w 535422"/>
                <a:gd name="connsiteY5" fmla="*/ 1099076 h 1124688"/>
                <a:gd name="connsiteX6" fmla="*/ 535422 w 535422"/>
                <a:gd name="connsiteY6" fmla="*/ 1124688 h 1124688"/>
                <a:gd name="connsiteX7" fmla="*/ 451423 w 535422"/>
                <a:gd name="connsiteY7" fmla="*/ 1116220 h 1124688"/>
                <a:gd name="connsiteX8" fmla="*/ 0 w 535422"/>
                <a:gd name="connsiteY8" fmla="*/ 562344 h 1124688"/>
                <a:gd name="connsiteX9" fmla="*/ 451423 w 535422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8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2" y="1099076"/>
                  </a:lnTo>
                  <a:lnTo>
                    <a:pt x="535422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30">
              <a:extLst>
                <a:ext uri="{FF2B5EF4-FFF2-40B4-BE49-F238E27FC236}">
                  <a16:creationId xmlns:a16="http://schemas.microsoft.com/office/drawing/2014/main" id="{EB93DBCE-E7A6-BE4D-8D07-3D07913D93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2" y="6295916"/>
              <a:ext cx="535358" cy="562084"/>
            </a:xfrm>
            <a:custGeom>
              <a:avLst/>
              <a:gdLst>
                <a:gd name="connsiteX0" fmla="*/ 535358 w 535358"/>
                <a:gd name="connsiteY0" fmla="*/ 0 h 562084"/>
                <a:gd name="connsiteX1" fmla="*/ 535358 w 535358"/>
                <a:gd name="connsiteY1" fmla="*/ 25186 h 562084"/>
                <a:gd name="connsiteX2" fmla="*/ 469717 w 535358"/>
                <a:gd name="connsiteY2" fmla="*/ 30978 h 562084"/>
                <a:gd name="connsiteX3" fmla="*/ 36306 w 535358"/>
                <a:gd name="connsiteY3" fmla="*/ 453686 h 562084"/>
                <a:gd name="connsiteX4" fmla="*/ 25378 w 535358"/>
                <a:gd name="connsiteY4" fmla="*/ 562084 h 562084"/>
                <a:gd name="connsiteX5" fmla="*/ 0 w 535358"/>
                <a:gd name="connsiteY5" fmla="*/ 562084 h 562084"/>
                <a:gd name="connsiteX6" fmla="*/ 11423 w 535358"/>
                <a:gd name="connsiteY6" fmla="*/ 448780 h 562084"/>
                <a:gd name="connsiteX7" fmla="*/ 465221 w 535358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58" h="562084">
                  <a:moveTo>
                    <a:pt x="535358" y="0"/>
                  </a:moveTo>
                  <a:lnTo>
                    <a:pt x="535358" y="25186"/>
                  </a:lnTo>
                  <a:lnTo>
                    <a:pt x="469717" y="30978"/>
                  </a:lnTo>
                  <a:cubicBezTo>
                    <a:pt x="252550" y="69769"/>
                    <a:pt x="80361" y="238391"/>
                    <a:pt x="36306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3" y="448780"/>
                  </a:lnTo>
                  <a:cubicBezTo>
                    <a:pt x="57551" y="223357"/>
                    <a:pt x="237840" y="46805"/>
                    <a:pt x="465221" y="61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C393749-7AE6-1341-8D2D-3F0369850F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7304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7F3202-CA40-F578-E89F-811E0DE83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5066001" cy="1268984"/>
          </a:xfrm>
        </p:spPr>
        <p:txBody>
          <a:bodyPr>
            <a:normAutofit fontScale="90000"/>
          </a:bodyPr>
          <a:lstStyle/>
          <a:p>
            <a:r>
              <a:rPr lang="ru-RU" sz="2800" b="0" dirty="0">
                <a:solidFill>
                  <a:srgbClr val="C00000"/>
                </a:solidFill>
                <a:latin typeface="Times New Roman"/>
                <a:ea typeface="+mj-lt"/>
                <a:cs typeface="+mj-lt"/>
              </a:rPr>
              <a:t>Правильно:</a:t>
            </a:r>
            <a:r>
              <a:rPr lang="ru-RU" sz="2800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/>
                <a:ea typeface="+mj-lt"/>
                <a:cs typeface="+mj-lt"/>
              </a:rPr>
              <a:t> Подъезжая к станции и глядя на природу в окно, я потерял шляпу.</a:t>
            </a:r>
            <a:endParaRPr lang="ru-RU" sz="2800" dirty="0">
              <a:solidFill>
                <a:schemeClr val="accent1">
                  <a:lumMod val="40000"/>
                  <a:lumOff val="60000"/>
                </a:schemeClr>
              </a:solidFill>
              <a:latin typeface="Times New Roman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73E555-6D86-249F-4E89-E40959B7C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160016"/>
            <a:ext cx="5066001" cy="360121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ru" sz="2000" dirty="0">
                <a:latin typeface="Times New Roman"/>
                <a:ea typeface="+mn-lt"/>
                <a:cs typeface="+mn-lt"/>
              </a:rPr>
              <a:t>Шляпа, конечно же, не могла сама подъезжать к станции и глядеть в окно.  Подъезжал и глядел кто-то, у кого слетела шляпа.                                                    …</a:t>
            </a:r>
            <a:endParaRPr lang="ru-RU" sz="2000" dirty="0">
              <a:latin typeface="Times New Roman"/>
              <a:ea typeface="+mn-lt"/>
              <a:cs typeface="Times New Roman"/>
            </a:endParaRPr>
          </a:p>
          <a:p>
            <a:pPr>
              <a:lnSpc>
                <a:spcPct val="90000"/>
              </a:lnSpc>
            </a:pPr>
            <a:r>
              <a:rPr lang="ru" sz="2000" dirty="0">
                <a:latin typeface="Times New Roman"/>
                <a:ea typeface="+mn-lt"/>
                <a:cs typeface="+mn-lt"/>
              </a:rPr>
              <a:t>А. П. Чехов этой фразой дает понять, что запись сделал человек необразованный, плохо знающий русский язык.</a:t>
            </a:r>
            <a:endParaRPr lang="ru-RU" sz="2000"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</a:pPr>
            <a:r>
              <a:rPr lang="ru" sz="2000" dirty="0">
                <a:latin typeface="Times New Roman"/>
                <a:ea typeface="Calibri"/>
                <a:cs typeface="Calibri"/>
              </a:rPr>
              <a:t>Герой Чехова, сочинивший нелепое предложение про шляпу, подъезжавшую к станции, не учел одного очень важного правила. Какого? </a:t>
            </a:r>
            <a:r>
              <a:rPr lang="ru" sz="2000" dirty="0">
                <a:latin typeface="Calibri"/>
                <a:ea typeface="Calibri"/>
                <a:cs typeface="Calibri"/>
              </a:rPr>
              <a:t>                                    </a:t>
            </a:r>
            <a:endParaRPr lang="ru-RU" sz="20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1DA2280-4367-9844-92C8-D662486FB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A9C303F-3A73-E440-923C-BAAF3176C6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03145" y="0"/>
            <a:ext cx="5988856" cy="6858001"/>
            <a:chOff x="6203145" y="0"/>
            <a:chExt cx="5988856" cy="6858001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B205DF0-BAE6-CF47-ABF8-A3266C7119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228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27">
              <a:extLst>
                <a:ext uri="{FF2B5EF4-FFF2-40B4-BE49-F238E27FC236}">
                  <a16:creationId xmlns:a16="http://schemas.microsoft.com/office/drawing/2014/main" id="{30B64E66-F59E-9A4E-8CD3-2C62007DE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669C99C-C50F-2A47-9BA2-EA4B62AD2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FA2CE447-6B57-FC41-89F1-971B2338D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30">
              <a:extLst>
                <a:ext uri="{FF2B5EF4-FFF2-40B4-BE49-F238E27FC236}">
                  <a16:creationId xmlns:a16="http://schemas.microsoft.com/office/drawing/2014/main" id="{3F8C4B96-43F0-6448-90E8-4949AC2F28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2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78F21E1-A886-E449-BF38-C9AD29BDB7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2959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32">
              <a:extLst>
                <a:ext uri="{FF2B5EF4-FFF2-40B4-BE49-F238E27FC236}">
                  <a16:creationId xmlns:a16="http://schemas.microsoft.com/office/drawing/2014/main" id="{59A063CA-8B5F-6347-8A9F-3802824D9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8" y="4923855"/>
              <a:ext cx="536172" cy="1124839"/>
            </a:xfrm>
            <a:custGeom>
              <a:avLst/>
              <a:gdLst>
                <a:gd name="connsiteX0" fmla="*/ 536172 w 536172"/>
                <a:gd name="connsiteY0" fmla="*/ 0 h 1124839"/>
                <a:gd name="connsiteX1" fmla="*/ 536172 w 536172"/>
                <a:gd name="connsiteY1" fmla="*/ 1124839 h 1124839"/>
                <a:gd name="connsiteX2" fmla="*/ 451423 w 536172"/>
                <a:gd name="connsiteY2" fmla="*/ 1116295 h 1124839"/>
                <a:gd name="connsiteX3" fmla="*/ 0 w 536172"/>
                <a:gd name="connsiteY3" fmla="*/ 562419 h 1124839"/>
                <a:gd name="connsiteX4" fmla="*/ 451423 w 536172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2" h="1124839">
                  <a:moveTo>
                    <a:pt x="536172" y="0"/>
                  </a:moveTo>
                  <a:lnTo>
                    <a:pt x="536172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48">
              <a:extLst>
                <a:ext uri="{FF2B5EF4-FFF2-40B4-BE49-F238E27FC236}">
                  <a16:creationId xmlns:a16="http://schemas.microsoft.com/office/drawing/2014/main" id="{FBD0F012-879A-5849-A7F8-00E9C54BAB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3147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49">
              <a:extLst>
                <a:ext uri="{FF2B5EF4-FFF2-40B4-BE49-F238E27FC236}">
                  <a16:creationId xmlns:a16="http://schemas.microsoft.com/office/drawing/2014/main" id="{E67EA7D6-BAF0-E749-AE45-8979B3AE88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0"/>
              <a:ext cx="1130726" cy="565362"/>
            </a:xfrm>
            <a:custGeom>
              <a:avLst/>
              <a:gdLst>
                <a:gd name="connsiteX0" fmla="*/ 0 w 1130726"/>
                <a:gd name="connsiteY0" fmla="*/ 0 h 565362"/>
                <a:gd name="connsiteX1" fmla="*/ 25421 w 1130726"/>
                <a:gd name="connsiteY1" fmla="*/ 0 h 565362"/>
                <a:gd name="connsiteX2" fmla="*/ 36370 w 1130726"/>
                <a:gd name="connsiteY2" fmla="*/ 108609 h 565362"/>
                <a:gd name="connsiteX3" fmla="*/ 565364 w 1130726"/>
                <a:gd name="connsiteY3" fmla="*/ 539750 h 565362"/>
                <a:gd name="connsiteX4" fmla="*/ 1094357 w 1130726"/>
                <a:gd name="connsiteY4" fmla="*/ 108609 h 565362"/>
                <a:gd name="connsiteX5" fmla="*/ 1105306 w 1130726"/>
                <a:gd name="connsiteY5" fmla="*/ 0 h 565362"/>
                <a:gd name="connsiteX6" fmla="*/ 1130726 w 1130726"/>
                <a:gd name="connsiteY6" fmla="*/ 0 h 565362"/>
                <a:gd name="connsiteX7" fmla="*/ 565364 w 1130726"/>
                <a:gd name="connsiteY7" fmla="*/ 565362 h 565362"/>
                <a:gd name="connsiteX8" fmla="*/ 0 w 1130726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6" h="565362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6719" y="354660"/>
                    <a:pt x="304426" y="539750"/>
                    <a:pt x="565364" y="539750"/>
                  </a:cubicBezTo>
                  <a:cubicBezTo>
                    <a:pt x="826301" y="539750"/>
                    <a:pt x="1044008" y="354660"/>
                    <a:pt x="1094357" y="108609"/>
                  </a:cubicBezTo>
                  <a:lnTo>
                    <a:pt x="1105306" y="0"/>
                  </a:lnTo>
                  <a:lnTo>
                    <a:pt x="1130726" y="0"/>
                  </a:lnTo>
                  <a:cubicBezTo>
                    <a:pt x="1130726" y="312241"/>
                    <a:pt x="877604" y="565362"/>
                    <a:pt x="565364" y="565362"/>
                  </a:cubicBezTo>
                  <a:cubicBezTo>
                    <a:pt x="253123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50">
              <a:extLst>
                <a:ext uri="{FF2B5EF4-FFF2-40B4-BE49-F238E27FC236}">
                  <a16:creationId xmlns:a16="http://schemas.microsoft.com/office/drawing/2014/main" id="{D20805D5-8675-4847-ACD6-15C16DC76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0"/>
              <a:ext cx="1130726" cy="565362"/>
            </a:xfrm>
            <a:custGeom>
              <a:avLst/>
              <a:gdLst>
                <a:gd name="connsiteX0" fmla="*/ 0 w 1130726"/>
                <a:gd name="connsiteY0" fmla="*/ 0 h 565362"/>
                <a:gd name="connsiteX1" fmla="*/ 25421 w 1130726"/>
                <a:gd name="connsiteY1" fmla="*/ 0 h 565362"/>
                <a:gd name="connsiteX2" fmla="*/ 36369 w 1130726"/>
                <a:gd name="connsiteY2" fmla="*/ 108609 h 565362"/>
                <a:gd name="connsiteX3" fmla="*/ 565363 w 1130726"/>
                <a:gd name="connsiteY3" fmla="*/ 539750 h 565362"/>
                <a:gd name="connsiteX4" fmla="*/ 1094357 w 1130726"/>
                <a:gd name="connsiteY4" fmla="*/ 108609 h 565362"/>
                <a:gd name="connsiteX5" fmla="*/ 1105306 w 1130726"/>
                <a:gd name="connsiteY5" fmla="*/ 0 h 565362"/>
                <a:gd name="connsiteX6" fmla="*/ 1130726 w 1130726"/>
                <a:gd name="connsiteY6" fmla="*/ 0 h 565362"/>
                <a:gd name="connsiteX7" fmla="*/ 565363 w 1130726"/>
                <a:gd name="connsiteY7" fmla="*/ 565362 h 565362"/>
                <a:gd name="connsiteX8" fmla="*/ 0 w 1130726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6" h="565362">
                  <a:moveTo>
                    <a:pt x="0" y="0"/>
                  </a:moveTo>
                  <a:lnTo>
                    <a:pt x="25421" y="0"/>
                  </a:lnTo>
                  <a:lnTo>
                    <a:pt x="36369" y="108609"/>
                  </a:lnTo>
                  <a:cubicBezTo>
                    <a:pt x="86719" y="354660"/>
                    <a:pt x="304426" y="539750"/>
                    <a:pt x="565363" y="539750"/>
                  </a:cubicBezTo>
                  <a:cubicBezTo>
                    <a:pt x="826300" y="539750"/>
                    <a:pt x="1044007" y="354660"/>
                    <a:pt x="1094357" y="108609"/>
                  </a:cubicBezTo>
                  <a:lnTo>
                    <a:pt x="1105306" y="0"/>
                  </a:lnTo>
                  <a:lnTo>
                    <a:pt x="1130726" y="0"/>
                  </a:lnTo>
                  <a:cubicBezTo>
                    <a:pt x="1130726" y="312241"/>
                    <a:pt x="877604" y="565362"/>
                    <a:pt x="565363" y="565362"/>
                  </a:cubicBezTo>
                  <a:cubicBezTo>
                    <a:pt x="253122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51">
              <a:extLst>
                <a:ext uri="{FF2B5EF4-FFF2-40B4-BE49-F238E27FC236}">
                  <a16:creationId xmlns:a16="http://schemas.microsoft.com/office/drawing/2014/main" id="{3B802874-ED6B-2D4D-8336-74AB1EA9EC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0"/>
              <a:ext cx="535425" cy="562344"/>
            </a:xfrm>
            <a:custGeom>
              <a:avLst/>
              <a:gdLst>
                <a:gd name="connsiteX0" fmla="*/ 0 w 535425"/>
                <a:gd name="connsiteY0" fmla="*/ 0 h 562344"/>
                <a:gd name="connsiteX1" fmla="*/ 25421 w 535425"/>
                <a:gd name="connsiteY1" fmla="*/ 0 h 562344"/>
                <a:gd name="connsiteX2" fmla="*/ 36369 w 535425"/>
                <a:gd name="connsiteY2" fmla="*/ 108609 h 562344"/>
                <a:gd name="connsiteX3" fmla="*/ 469780 w 535425"/>
                <a:gd name="connsiteY3" fmla="*/ 531316 h 562344"/>
                <a:gd name="connsiteX4" fmla="*/ 535425 w 535425"/>
                <a:gd name="connsiteY4" fmla="*/ 537109 h 562344"/>
                <a:gd name="connsiteX5" fmla="*/ 535425 w 535425"/>
                <a:gd name="connsiteY5" fmla="*/ 562344 h 562344"/>
                <a:gd name="connsiteX6" fmla="*/ 451423 w 535425"/>
                <a:gd name="connsiteY6" fmla="*/ 553876 h 562344"/>
                <a:gd name="connsiteX7" fmla="*/ 0 w 535425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5" h="562344">
                  <a:moveTo>
                    <a:pt x="0" y="0"/>
                  </a:moveTo>
                  <a:lnTo>
                    <a:pt x="25421" y="0"/>
                  </a:lnTo>
                  <a:lnTo>
                    <a:pt x="36369" y="108609"/>
                  </a:lnTo>
                  <a:cubicBezTo>
                    <a:pt x="80425" y="323904"/>
                    <a:pt x="252614" y="492525"/>
                    <a:pt x="469780" y="531316"/>
                  </a:cubicBezTo>
                  <a:lnTo>
                    <a:pt x="535425" y="537109"/>
                  </a:lnTo>
                  <a:lnTo>
                    <a:pt x="535425" y="562344"/>
                  </a:lnTo>
                  <a:lnTo>
                    <a:pt x="451423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52">
              <a:extLst>
                <a:ext uri="{FF2B5EF4-FFF2-40B4-BE49-F238E27FC236}">
                  <a16:creationId xmlns:a16="http://schemas.microsoft.com/office/drawing/2014/main" id="{D15F4AF4-9B59-CA46-920E-73456C5A4C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807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53">
              <a:extLst>
                <a:ext uri="{FF2B5EF4-FFF2-40B4-BE49-F238E27FC236}">
                  <a16:creationId xmlns:a16="http://schemas.microsoft.com/office/drawing/2014/main" id="{11572EED-2C54-D948-A1DC-680DD79D0E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54">
              <a:extLst>
                <a:ext uri="{FF2B5EF4-FFF2-40B4-BE49-F238E27FC236}">
                  <a16:creationId xmlns:a16="http://schemas.microsoft.com/office/drawing/2014/main" id="{D749F206-EF71-2B44-8F0B-E8DF4EAC5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809383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8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Freeform 55">
              <a:extLst>
                <a:ext uri="{FF2B5EF4-FFF2-40B4-BE49-F238E27FC236}">
                  <a16:creationId xmlns:a16="http://schemas.microsoft.com/office/drawing/2014/main" id="{87EEC91C-B6CD-D74C-9DE5-3C9B9F304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2178092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 56">
              <a:extLst>
                <a:ext uri="{FF2B5EF4-FFF2-40B4-BE49-F238E27FC236}">
                  <a16:creationId xmlns:a16="http://schemas.microsoft.com/office/drawing/2014/main" id="{AD44CA4C-ED5A-7544-8323-E623F94DAA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2181110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9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9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9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 57">
              <a:extLst>
                <a:ext uri="{FF2B5EF4-FFF2-40B4-BE49-F238E27FC236}">
                  <a16:creationId xmlns:a16="http://schemas.microsoft.com/office/drawing/2014/main" id="{ABC194E6-E855-7F4A-805B-25EC12AB0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3145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58">
              <a:extLst>
                <a:ext uri="{FF2B5EF4-FFF2-40B4-BE49-F238E27FC236}">
                  <a16:creationId xmlns:a16="http://schemas.microsoft.com/office/drawing/2014/main" id="{D209722E-AECA-1049-BDC9-0B51AA5A22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59">
              <a:extLst>
                <a:ext uri="{FF2B5EF4-FFF2-40B4-BE49-F238E27FC236}">
                  <a16:creationId xmlns:a16="http://schemas.microsoft.com/office/drawing/2014/main" id="{A2380CC4-123C-7A44-B83C-72C47DA2BE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60">
              <a:extLst>
                <a:ext uri="{FF2B5EF4-FFF2-40B4-BE49-F238E27FC236}">
                  <a16:creationId xmlns:a16="http://schemas.microsoft.com/office/drawing/2014/main" id="{D1370748-8047-C249-8646-BFD3709273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3552837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8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61">
              <a:extLst>
                <a:ext uri="{FF2B5EF4-FFF2-40B4-BE49-F238E27FC236}">
                  <a16:creationId xmlns:a16="http://schemas.microsoft.com/office/drawing/2014/main" id="{2BC8BE82-732A-EB48-8DC0-D671980E26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807" y="4921546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62">
              <a:extLst>
                <a:ext uri="{FF2B5EF4-FFF2-40B4-BE49-F238E27FC236}">
                  <a16:creationId xmlns:a16="http://schemas.microsoft.com/office/drawing/2014/main" id="{2E93D106-2906-D840-B04D-BB4DA10EE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8040" y="6293274"/>
              <a:ext cx="1130598" cy="564727"/>
            </a:xfrm>
            <a:custGeom>
              <a:avLst/>
              <a:gdLst>
                <a:gd name="connsiteX0" fmla="*/ 565300 w 1130598"/>
                <a:gd name="connsiteY0" fmla="*/ 0 h 564727"/>
                <a:gd name="connsiteX1" fmla="*/ 1119176 w 1130598"/>
                <a:gd name="connsiteY1" fmla="*/ 451422 h 564727"/>
                <a:gd name="connsiteX2" fmla="*/ 1130598 w 1130598"/>
                <a:gd name="connsiteY2" fmla="*/ 564727 h 564727"/>
                <a:gd name="connsiteX3" fmla="*/ 1105221 w 1130598"/>
                <a:gd name="connsiteY3" fmla="*/ 564727 h 564727"/>
                <a:gd name="connsiteX4" fmla="*/ 1094293 w 1130598"/>
                <a:gd name="connsiteY4" fmla="*/ 456328 h 564727"/>
                <a:gd name="connsiteX5" fmla="*/ 565300 w 1130598"/>
                <a:gd name="connsiteY5" fmla="*/ 25186 h 564727"/>
                <a:gd name="connsiteX6" fmla="*/ 36306 w 1130598"/>
                <a:gd name="connsiteY6" fmla="*/ 456328 h 564727"/>
                <a:gd name="connsiteX7" fmla="*/ 25378 w 1130598"/>
                <a:gd name="connsiteY7" fmla="*/ 564727 h 564727"/>
                <a:gd name="connsiteX8" fmla="*/ 0 w 1130598"/>
                <a:gd name="connsiteY8" fmla="*/ 564727 h 564727"/>
                <a:gd name="connsiteX9" fmla="*/ 11423 w 1130598"/>
                <a:gd name="connsiteY9" fmla="*/ 451422 h 564727"/>
                <a:gd name="connsiteX10" fmla="*/ 565300 w 1130598"/>
                <a:gd name="connsiteY10" fmla="*/ 0 h 56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0598" h="564727">
                  <a:moveTo>
                    <a:pt x="565300" y="0"/>
                  </a:moveTo>
                  <a:cubicBezTo>
                    <a:pt x="838510" y="0"/>
                    <a:pt x="1066458" y="193796"/>
                    <a:pt x="1119176" y="451422"/>
                  </a:cubicBezTo>
                  <a:lnTo>
                    <a:pt x="1130598" y="564727"/>
                  </a:lnTo>
                  <a:lnTo>
                    <a:pt x="1105221" y="564727"/>
                  </a:lnTo>
                  <a:lnTo>
                    <a:pt x="1094293" y="456328"/>
                  </a:lnTo>
                  <a:cubicBezTo>
                    <a:pt x="1043944" y="210276"/>
                    <a:pt x="826237" y="25186"/>
                    <a:pt x="565300" y="25186"/>
                  </a:cubicBezTo>
                  <a:cubicBezTo>
                    <a:pt x="304362" y="25186"/>
                    <a:pt x="86655" y="210276"/>
                    <a:pt x="36306" y="456328"/>
                  </a:cubicBezTo>
                  <a:lnTo>
                    <a:pt x="25378" y="564727"/>
                  </a:lnTo>
                  <a:lnTo>
                    <a:pt x="0" y="564727"/>
                  </a:lnTo>
                  <a:lnTo>
                    <a:pt x="11423" y="451422"/>
                  </a:lnTo>
                  <a:cubicBezTo>
                    <a:pt x="64141" y="193796"/>
                    <a:pt x="292089" y="0"/>
                    <a:pt x="5653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63">
              <a:extLst>
                <a:ext uri="{FF2B5EF4-FFF2-40B4-BE49-F238E27FC236}">
                  <a16:creationId xmlns:a16="http://schemas.microsoft.com/office/drawing/2014/main" id="{19132191-F01A-8B42-8423-A583B760BA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71" y="6293274"/>
              <a:ext cx="1130598" cy="564727"/>
            </a:xfrm>
            <a:custGeom>
              <a:avLst/>
              <a:gdLst>
                <a:gd name="connsiteX0" fmla="*/ 565299 w 1130598"/>
                <a:gd name="connsiteY0" fmla="*/ 0 h 564727"/>
                <a:gd name="connsiteX1" fmla="*/ 1119176 w 1130598"/>
                <a:gd name="connsiteY1" fmla="*/ 451422 h 564727"/>
                <a:gd name="connsiteX2" fmla="*/ 1130598 w 1130598"/>
                <a:gd name="connsiteY2" fmla="*/ 564727 h 564727"/>
                <a:gd name="connsiteX3" fmla="*/ 1105221 w 1130598"/>
                <a:gd name="connsiteY3" fmla="*/ 564727 h 564727"/>
                <a:gd name="connsiteX4" fmla="*/ 1094293 w 1130598"/>
                <a:gd name="connsiteY4" fmla="*/ 456328 h 564727"/>
                <a:gd name="connsiteX5" fmla="*/ 565299 w 1130598"/>
                <a:gd name="connsiteY5" fmla="*/ 25186 h 564727"/>
                <a:gd name="connsiteX6" fmla="*/ 36305 w 1130598"/>
                <a:gd name="connsiteY6" fmla="*/ 456328 h 564727"/>
                <a:gd name="connsiteX7" fmla="*/ 25378 w 1130598"/>
                <a:gd name="connsiteY7" fmla="*/ 564727 h 564727"/>
                <a:gd name="connsiteX8" fmla="*/ 0 w 1130598"/>
                <a:gd name="connsiteY8" fmla="*/ 564727 h 564727"/>
                <a:gd name="connsiteX9" fmla="*/ 11422 w 1130598"/>
                <a:gd name="connsiteY9" fmla="*/ 451422 h 564727"/>
                <a:gd name="connsiteX10" fmla="*/ 565299 w 1130598"/>
                <a:gd name="connsiteY10" fmla="*/ 0 h 56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0598" h="564727">
                  <a:moveTo>
                    <a:pt x="565299" y="0"/>
                  </a:moveTo>
                  <a:cubicBezTo>
                    <a:pt x="838510" y="0"/>
                    <a:pt x="1066458" y="193796"/>
                    <a:pt x="1119176" y="451422"/>
                  </a:cubicBezTo>
                  <a:lnTo>
                    <a:pt x="1130598" y="564727"/>
                  </a:lnTo>
                  <a:lnTo>
                    <a:pt x="1105221" y="564727"/>
                  </a:lnTo>
                  <a:lnTo>
                    <a:pt x="1094293" y="456328"/>
                  </a:lnTo>
                  <a:cubicBezTo>
                    <a:pt x="1043943" y="210276"/>
                    <a:pt x="826236" y="25186"/>
                    <a:pt x="565299" y="25186"/>
                  </a:cubicBezTo>
                  <a:cubicBezTo>
                    <a:pt x="304362" y="25186"/>
                    <a:pt x="86655" y="210276"/>
                    <a:pt x="36305" y="456328"/>
                  </a:cubicBezTo>
                  <a:lnTo>
                    <a:pt x="25378" y="564727"/>
                  </a:lnTo>
                  <a:lnTo>
                    <a:pt x="0" y="564727"/>
                  </a:lnTo>
                  <a:lnTo>
                    <a:pt x="11422" y="451422"/>
                  </a:lnTo>
                  <a:cubicBezTo>
                    <a:pt x="64140" y="193796"/>
                    <a:pt x="292088" y="0"/>
                    <a:pt x="56529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 64">
              <a:extLst>
                <a:ext uri="{FF2B5EF4-FFF2-40B4-BE49-F238E27FC236}">
                  <a16:creationId xmlns:a16="http://schemas.microsoft.com/office/drawing/2014/main" id="{9310877A-9146-3E46-B915-B34AF09A1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0" y="6295916"/>
              <a:ext cx="535361" cy="562084"/>
            </a:xfrm>
            <a:custGeom>
              <a:avLst/>
              <a:gdLst>
                <a:gd name="connsiteX0" fmla="*/ 535361 w 535361"/>
                <a:gd name="connsiteY0" fmla="*/ 0 h 562084"/>
                <a:gd name="connsiteX1" fmla="*/ 535361 w 535361"/>
                <a:gd name="connsiteY1" fmla="*/ 25186 h 562084"/>
                <a:gd name="connsiteX2" fmla="*/ 469716 w 535361"/>
                <a:gd name="connsiteY2" fmla="*/ 30978 h 562084"/>
                <a:gd name="connsiteX3" fmla="*/ 36305 w 535361"/>
                <a:gd name="connsiteY3" fmla="*/ 453686 h 562084"/>
                <a:gd name="connsiteX4" fmla="*/ 25378 w 535361"/>
                <a:gd name="connsiteY4" fmla="*/ 562084 h 562084"/>
                <a:gd name="connsiteX5" fmla="*/ 0 w 535361"/>
                <a:gd name="connsiteY5" fmla="*/ 562084 h 562084"/>
                <a:gd name="connsiteX6" fmla="*/ 11422 w 535361"/>
                <a:gd name="connsiteY6" fmla="*/ 448780 h 562084"/>
                <a:gd name="connsiteX7" fmla="*/ 465220 w 535361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61" h="562084">
                  <a:moveTo>
                    <a:pt x="535361" y="0"/>
                  </a:moveTo>
                  <a:lnTo>
                    <a:pt x="535361" y="25186"/>
                  </a:lnTo>
                  <a:lnTo>
                    <a:pt x="469716" y="30978"/>
                  </a:lnTo>
                  <a:cubicBezTo>
                    <a:pt x="252550" y="69769"/>
                    <a:pt x="80361" y="238391"/>
                    <a:pt x="36305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2" y="448780"/>
                  </a:lnTo>
                  <a:cubicBezTo>
                    <a:pt x="57550" y="223357"/>
                    <a:pt x="237839" y="46805"/>
                    <a:pt x="465220" y="61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342315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7F2E4D6-EF46-1C43-8F3E-3620C3C83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7FC60D-D647-39B6-9D91-CBAB48FCD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2485898"/>
            <a:ext cx="3608387" cy="3395472"/>
          </a:xfrm>
        </p:spPr>
        <p:txBody>
          <a:bodyPr anchor="b">
            <a:normAutofit/>
          </a:bodyPr>
          <a:lstStyle/>
          <a:p>
            <a:endParaRPr lang="ru-RU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5ADD15B-C747-D340-BF8A-A1DD2A6A93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12" name="Freeform 53">
              <a:extLst>
                <a:ext uri="{FF2B5EF4-FFF2-40B4-BE49-F238E27FC236}">
                  <a16:creationId xmlns:a16="http://schemas.microsoft.com/office/drawing/2014/main" id="{0B0B662E-0152-FD4E-B468-3F3593C15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 55">
              <a:extLst>
                <a:ext uri="{FF2B5EF4-FFF2-40B4-BE49-F238E27FC236}">
                  <a16:creationId xmlns:a16="http://schemas.microsoft.com/office/drawing/2014/main" id="{81BFFC99-6B9D-F240-BD39-160F4C5735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57">
              <a:extLst>
                <a:ext uri="{FF2B5EF4-FFF2-40B4-BE49-F238E27FC236}">
                  <a16:creationId xmlns:a16="http://schemas.microsoft.com/office/drawing/2014/main" id="{4DC6AEB9-EEFF-D243-AEE2-42D0F9E53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 58">
              <a:extLst>
                <a:ext uri="{FF2B5EF4-FFF2-40B4-BE49-F238E27FC236}">
                  <a16:creationId xmlns:a16="http://schemas.microsoft.com/office/drawing/2014/main" id="{D89DA958-651D-0049-A549-A9D22E494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FE039F1-6D47-C642-B506-452A83B0A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EAB1C46C-9AFA-8BAD-9CB5-D3B726EB9F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9827083"/>
              </p:ext>
            </p:extLst>
          </p:nvPr>
        </p:nvGraphicFramePr>
        <p:xfrm>
          <a:off x="997300" y="1045100"/>
          <a:ext cx="9407398" cy="4775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09513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53CC65-7447-ED79-EB97-38B019952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10130224" cy="12689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" sz="3100">
                <a:latin typeface="Times New Roman"/>
                <a:ea typeface="Calibri"/>
                <a:cs typeface="Calibri"/>
              </a:rPr>
              <a:t>Прочитайте предложения с речевыми ошибками из сочинений ваших сверстников, исправьте ошибки</a:t>
            </a:r>
            <a:endParaRPr lang="ru-RU" sz="3100">
              <a:latin typeface="Times New Roman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B4AC2C-0689-BE66-3903-2DDAB297E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160016"/>
            <a:ext cx="10130224" cy="36012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" sz="3200" i="1" dirty="0">
                <a:latin typeface="Times New Roman"/>
                <a:ea typeface="+mn-lt"/>
                <a:cs typeface="+mn-lt"/>
              </a:rPr>
              <a:t>Открыв окно, в мою комнату ворвался запах прелой листвы.</a:t>
            </a:r>
            <a:endParaRPr lang="ru-RU" sz="3200">
              <a:latin typeface="Times New Roman"/>
              <a:cs typeface="Times New Roman"/>
            </a:endParaRPr>
          </a:p>
          <a:p>
            <a:r>
              <a:rPr lang="ru" sz="3200" i="1" dirty="0">
                <a:latin typeface="Times New Roman"/>
                <a:ea typeface="+mn-lt"/>
                <a:cs typeface="+mn-lt"/>
              </a:rPr>
              <a:t>Смотря на эту картину, в душе моей появляется спокойствие и радость.</a:t>
            </a:r>
            <a:endParaRPr lang="ru-RU" sz="3200" dirty="0">
              <a:latin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A30B600-877F-7746-B57D-25C3B476F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1" name="Freeform 43">
              <a:extLst>
                <a:ext uri="{FF2B5EF4-FFF2-40B4-BE49-F238E27FC236}">
                  <a16:creationId xmlns:a16="http://schemas.microsoft.com/office/drawing/2014/main" id="{2C3F9BC4-CA61-1545-AFCA-2998DE0A81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6DF9667B-A221-FF48-BE03-0BCECE0271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B043781C-7B99-5E41-ACB6-43554D9E34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24D64776-7D03-D04E-9D4F-4913424D1A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84D49EAC-E325-E74E-9875-A5B09696F6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48">
              <a:extLst>
                <a:ext uri="{FF2B5EF4-FFF2-40B4-BE49-F238E27FC236}">
                  <a16:creationId xmlns:a16="http://schemas.microsoft.com/office/drawing/2014/main" id="{A82CBB5F-9CE4-9F41-828D-030FF74ABE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E2AC807-9FDE-674F-84BF-EC319D683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6429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B3A9C2-E11A-AF58-49F7-0D5BD8B48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5066001" cy="1268984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9ED7D7-83B8-DA4D-4F81-4AF8A5618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160016"/>
            <a:ext cx="5066001" cy="36012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2800" dirty="0">
                <a:latin typeface="Times New Roman"/>
                <a:cs typeface="Times New Roman"/>
              </a:rPr>
              <a:t>Открыв окно, я впустил в комнату запах прелой листвы.</a:t>
            </a:r>
          </a:p>
          <a:p>
            <a:r>
              <a:rPr lang="ru-RU" sz="2800" dirty="0">
                <a:latin typeface="Times New Roman"/>
                <a:cs typeface="Times New Roman"/>
              </a:rPr>
              <a:t>Смотря на эту картину, я ощущаю спокойствие и радость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1DA2280-4367-9844-92C8-D662486FB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A9C303F-3A73-E440-923C-BAAF3176C6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03145" y="0"/>
            <a:ext cx="5988856" cy="6858001"/>
            <a:chOff x="6203145" y="0"/>
            <a:chExt cx="5988856" cy="6858001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B205DF0-BAE6-CF47-ABF8-A3266C7119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228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27">
              <a:extLst>
                <a:ext uri="{FF2B5EF4-FFF2-40B4-BE49-F238E27FC236}">
                  <a16:creationId xmlns:a16="http://schemas.microsoft.com/office/drawing/2014/main" id="{30B64E66-F59E-9A4E-8CD3-2C62007DE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669C99C-C50F-2A47-9BA2-EA4B62AD2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FA2CE447-6B57-FC41-89F1-971B2338D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30">
              <a:extLst>
                <a:ext uri="{FF2B5EF4-FFF2-40B4-BE49-F238E27FC236}">
                  <a16:creationId xmlns:a16="http://schemas.microsoft.com/office/drawing/2014/main" id="{3F8C4B96-43F0-6448-90E8-4949AC2F28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2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78F21E1-A886-E449-BF38-C9AD29BDB7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2959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32">
              <a:extLst>
                <a:ext uri="{FF2B5EF4-FFF2-40B4-BE49-F238E27FC236}">
                  <a16:creationId xmlns:a16="http://schemas.microsoft.com/office/drawing/2014/main" id="{59A063CA-8B5F-6347-8A9F-3802824D9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8" y="4923855"/>
              <a:ext cx="536172" cy="1124839"/>
            </a:xfrm>
            <a:custGeom>
              <a:avLst/>
              <a:gdLst>
                <a:gd name="connsiteX0" fmla="*/ 536172 w 536172"/>
                <a:gd name="connsiteY0" fmla="*/ 0 h 1124839"/>
                <a:gd name="connsiteX1" fmla="*/ 536172 w 536172"/>
                <a:gd name="connsiteY1" fmla="*/ 1124839 h 1124839"/>
                <a:gd name="connsiteX2" fmla="*/ 451423 w 536172"/>
                <a:gd name="connsiteY2" fmla="*/ 1116295 h 1124839"/>
                <a:gd name="connsiteX3" fmla="*/ 0 w 536172"/>
                <a:gd name="connsiteY3" fmla="*/ 562419 h 1124839"/>
                <a:gd name="connsiteX4" fmla="*/ 451423 w 536172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2" h="1124839">
                  <a:moveTo>
                    <a:pt x="536172" y="0"/>
                  </a:moveTo>
                  <a:lnTo>
                    <a:pt x="536172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48">
              <a:extLst>
                <a:ext uri="{FF2B5EF4-FFF2-40B4-BE49-F238E27FC236}">
                  <a16:creationId xmlns:a16="http://schemas.microsoft.com/office/drawing/2014/main" id="{FBD0F012-879A-5849-A7F8-00E9C54BAB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3147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49">
              <a:extLst>
                <a:ext uri="{FF2B5EF4-FFF2-40B4-BE49-F238E27FC236}">
                  <a16:creationId xmlns:a16="http://schemas.microsoft.com/office/drawing/2014/main" id="{E67EA7D6-BAF0-E749-AE45-8979B3AE88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0"/>
              <a:ext cx="1130726" cy="565362"/>
            </a:xfrm>
            <a:custGeom>
              <a:avLst/>
              <a:gdLst>
                <a:gd name="connsiteX0" fmla="*/ 0 w 1130726"/>
                <a:gd name="connsiteY0" fmla="*/ 0 h 565362"/>
                <a:gd name="connsiteX1" fmla="*/ 25421 w 1130726"/>
                <a:gd name="connsiteY1" fmla="*/ 0 h 565362"/>
                <a:gd name="connsiteX2" fmla="*/ 36370 w 1130726"/>
                <a:gd name="connsiteY2" fmla="*/ 108609 h 565362"/>
                <a:gd name="connsiteX3" fmla="*/ 565364 w 1130726"/>
                <a:gd name="connsiteY3" fmla="*/ 539750 h 565362"/>
                <a:gd name="connsiteX4" fmla="*/ 1094357 w 1130726"/>
                <a:gd name="connsiteY4" fmla="*/ 108609 h 565362"/>
                <a:gd name="connsiteX5" fmla="*/ 1105306 w 1130726"/>
                <a:gd name="connsiteY5" fmla="*/ 0 h 565362"/>
                <a:gd name="connsiteX6" fmla="*/ 1130726 w 1130726"/>
                <a:gd name="connsiteY6" fmla="*/ 0 h 565362"/>
                <a:gd name="connsiteX7" fmla="*/ 565364 w 1130726"/>
                <a:gd name="connsiteY7" fmla="*/ 565362 h 565362"/>
                <a:gd name="connsiteX8" fmla="*/ 0 w 1130726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6" h="565362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6719" y="354660"/>
                    <a:pt x="304426" y="539750"/>
                    <a:pt x="565364" y="539750"/>
                  </a:cubicBezTo>
                  <a:cubicBezTo>
                    <a:pt x="826301" y="539750"/>
                    <a:pt x="1044008" y="354660"/>
                    <a:pt x="1094357" y="108609"/>
                  </a:cubicBezTo>
                  <a:lnTo>
                    <a:pt x="1105306" y="0"/>
                  </a:lnTo>
                  <a:lnTo>
                    <a:pt x="1130726" y="0"/>
                  </a:lnTo>
                  <a:cubicBezTo>
                    <a:pt x="1130726" y="312241"/>
                    <a:pt x="877604" y="565362"/>
                    <a:pt x="565364" y="565362"/>
                  </a:cubicBezTo>
                  <a:cubicBezTo>
                    <a:pt x="253123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50">
              <a:extLst>
                <a:ext uri="{FF2B5EF4-FFF2-40B4-BE49-F238E27FC236}">
                  <a16:creationId xmlns:a16="http://schemas.microsoft.com/office/drawing/2014/main" id="{D20805D5-8675-4847-ACD6-15C16DC76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0"/>
              <a:ext cx="1130726" cy="565362"/>
            </a:xfrm>
            <a:custGeom>
              <a:avLst/>
              <a:gdLst>
                <a:gd name="connsiteX0" fmla="*/ 0 w 1130726"/>
                <a:gd name="connsiteY0" fmla="*/ 0 h 565362"/>
                <a:gd name="connsiteX1" fmla="*/ 25421 w 1130726"/>
                <a:gd name="connsiteY1" fmla="*/ 0 h 565362"/>
                <a:gd name="connsiteX2" fmla="*/ 36369 w 1130726"/>
                <a:gd name="connsiteY2" fmla="*/ 108609 h 565362"/>
                <a:gd name="connsiteX3" fmla="*/ 565363 w 1130726"/>
                <a:gd name="connsiteY3" fmla="*/ 539750 h 565362"/>
                <a:gd name="connsiteX4" fmla="*/ 1094357 w 1130726"/>
                <a:gd name="connsiteY4" fmla="*/ 108609 h 565362"/>
                <a:gd name="connsiteX5" fmla="*/ 1105306 w 1130726"/>
                <a:gd name="connsiteY5" fmla="*/ 0 h 565362"/>
                <a:gd name="connsiteX6" fmla="*/ 1130726 w 1130726"/>
                <a:gd name="connsiteY6" fmla="*/ 0 h 565362"/>
                <a:gd name="connsiteX7" fmla="*/ 565363 w 1130726"/>
                <a:gd name="connsiteY7" fmla="*/ 565362 h 565362"/>
                <a:gd name="connsiteX8" fmla="*/ 0 w 1130726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6" h="565362">
                  <a:moveTo>
                    <a:pt x="0" y="0"/>
                  </a:moveTo>
                  <a:lnTo>
                    <a:pt x="25421" y="0"/>
                  </a:lnTo>
                  <a:lnTo>
                    <a:pt x="36369" y="108609"/>
                  </a:lnTo>
                  <a:cubicBezTo>
                    <a:pt x="86719" y="354660"/>
                    <a:pt x="304426" y="539750"/>
                    <a:pt x="565363" y="539750"/>
                  </a:cubicBezTo>
                  <a:cubicBezTo>
                    <a:pt x="826300" y="539750"/>
                    <a:pt x="1044007" y="354660"/>
                    <a:pt x="1094357" y="108609"/>
                  </a:cubicBezTo>
                  <a:lnTo>
                    <a:pt x="1105306" y="0"/>
                  </a:lnTo>
                  <a:lnTo>
                    <a:pt x="1130726" y="0"/>
                  </a:lnTo>
                  <a:cubicBezTo>
                    <a:pt x="1130726" y="312241"/>
                    <a:pt x="877604" y="565362"/>
                    <a:pt x="565363" y="565362"/>
                  </a:cubicBezTo>
                  <a:cubicBezTo>
                    <a:pt x="253122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51">
              <a:extLst>
                <a:ext uri="{FF2B5EF4-FFF2-40B4-BE49-F238E27FC236}">
                  <a16:creationId xmlns:a16="http://schemas.microsoft.com/office/drawing/2014/main" id="{3B802874-ED6B-2D4D-8336-74AB1EA9EC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0"/>
              <a:ext cx="535425" cy="562344"/>
            </a:xfrm>
            <a:custGeom>
              <a:avLst/>
              <a:gdLst>
                <a:gd name="connsiteX0" fmla="*/ 0 w 535425"/>
                <a:gd name="connsiteY0" fmla="*/ 0 h 562344"/>
                <a:gd name="connsiteX1" fmla="*/ 25421 w 535425"/>
                <a:gd name="connsiteY1" fmla="*/ 0 h 562344"/>
                <a:gd name="connsiteX2" fmla="*/ 36369 w 535425"/>
                <a:gd name="connsiteY2" fmla="*/ 108609 h 562344"/>
                <a:gd name="connsiteX3" fmla="*/ 469780 w 535425"/>
                <a:gd name="connsiteY3" fmla="*/ 531316 h 562344"/>
                <a:gd name="connsiteX4" fmla="*/ 535425 w 535425"/>
                <a:gd name="connsiteY4" fmla="*/ 537109 h 562344"/>
                <a:gd name="connsiteX5" fmla="*/ 535425 w 535425"/>
                <a:gd name="connsiteY5" fmla="*/ 562344 h 562344"/>
                <a:gd name="connsiteX6" fmla="*/ 451423 w 535425"/>
                <a:gd name="connsiteY6" fmla="*/ 553876 h 562344"/>
                <a:gd name="connsiteX7" fmla="*/ 0 w 535425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5" h="562344">
                  <a:moveTo>
                    <a:pt x="0" y="0"/>
                  </a:moveTo>
                  <a:lnTo>
                    <a:pt x="25421" y="0"/>
                  </a:lnTo>
                  <a:lnTo>
                    <a:pt x="36369" y="108609"/>
                  </a:lnTo>
                  <a:cubicBezTo>
                    <a:pt x="80425" y="323904"/>
                    <a:pt x="252614" y="492525"/>
                    <a:pt x="469780" y="531316"/>
                  </a:cubicBezTo>
                  <a:lnTo>
                    <a:pt x="535425" y="537109"/>
                  </a:lnTo>
                  <a:lnTo>
                    <a:pt x="535425" y="562344"/>
                  </a:lnTo>
                  <a:lnTo>
                    <a:pt x="451423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52">
              <a:extLst>
                <a:ext uri="{FF2B5EF4-FFF2-40B4-BE49-F238E27FC236}">
                  <a16:creationId xmlns:a16="http://schemas.microsoft.com/office/drawing/2014/main" id="{D15F4AF4-9B59-CA46-920E-73456C5A4C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807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53">
              <a:extLst>
                <a:ext uri="{FF2B5EF4-FFF2-40B4-BE49-F238E27FC236}">
                  <a16:creationId xmlns:a16="http://schemas.microsoft.com/office/drawing/2014/main" id="{11572EED-2C54-D948-A1DC-680DD79D0E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54">
              <a:extLst>
                <a:ext uri="{FF2B5EF4-FFF2-40B4-BE49-F238E27FC236}">
                  <a16:creationId xmlns:a16="http://schemas.microsoft.com/office/drawing/2014/main" id="{D749F206-EF71-2B44-8F0B-E8DF4EAC5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809383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8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Freeform 55">
              <a:extLst>
                <a:ext uri="{FF2B5EF4-FFF2-40B4-BE49-F238E27FC236}">
                  <a16:creationId xmlns:a16="http://schemas.microsoft.com/office/drawing/2014/main" id="{87EEC91C-B6CD-D74C-9DE5-3C9B9F304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2178092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 56">
              <a:extLst>
                <a:ext uri="{FF2B5EF4-FFF2-40B4-BE49-F238E27FC236}">
                  <a16:creationId xmlns:a16="http://schemas.microsoft.com/office/drawing/2014/main" id="{AD44CA4C-ED5A-7544-8323-E623F94DAA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2181110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9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9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9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 57">
              <a:extLst>
                <a:ext uri="{FF2B5EF4-FFF2-40B4-BE49-F238E27FC236}">
                  <a16:creationId xmlns:a16="http://schemas.microsoft.com/office/drawing/2014/main" id="{ABC194E6-E855-7F4A-805B-25EC12AB0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3145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58">
              <a:extLst>
                <a:ext uri="{FF2B5EF4-FFF2-40B4-BE49-F238E27FC236}">
                  <a16:creationId xmlns:a16="http://schemas.microsoft.com/office/drawing/2014/main" id="{D209722E-AECA-1049-BDC9-0B51AA5A22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59">
              <a:extLst>
                <a:ext uri="{FF2B5EF4-FFF2-40B4-BE49-F238E27FC236}">
                  <a16:creationId xmlns:a16="http://schemas.microsoft.com/office/drawing/2014/main" id="{A2380CC4-123C-7A44-B83C-72C47DA2BE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60">
              <a:extLst>
                <a:ext uri="{FF2B5EF4-FFF2-40B4-BE49-F238E27FC236}">
                  <a16:creationId xmlns:a16="http://schemas.microsoft.com/office/drawing/2014/main" id="{D1370748-8047-C249-8646-BFD3709273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3552837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8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61">
              <a:extLst>
                <a:ext uri="{FF2B5EF4-FFF2-40B4-BE49-F238E27FC236}">
                  <a16:creationId xmlns:a16="http://schemas.microsoft.com/office/drawing/2014/main" id="{2BC8BE82-732A-EB48-8DC0-D671980E26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807" y="4921546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62">
              <a:extLst>
                <a:ext uri="{FF2B5EF4-FFF2-40B4-BE49-F238E27FC236}">
                  <a16:creationId xmlns:a16="http://schemas.microsoft.com/office/drawing/2014/main" id="{2E93D106-2906-D840-B04D-BB4DA10EE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8040" y="6293274"/>
              <a:ext cx="1130598" cy="564727"/>
            </a:xfrm>
            <a:custGeom>
              <a:avLst/>
              <a:gdLst>
                <a:gd name="connsiteX0" fmla="*/ 565300 w 1130598"/>
                <a:gd name="connsiteY0" fmla="*/ 0 h 564727"/>
                <a:gd name="connsiteX1" fmla="*/ 1119176 w 1130598"/>
                <a:gd name="connsiteY1" fmla="*/ 451422 h 564727"/>
                <a:gd name="connsiteX2" fmla="*/ 1130598 w 1130598"/>
                <a:gd name="connsiteY2" fmla="*/ 564727 h 564727"/>
                <a:gd name="connsiteX3" fmla="*/ 1105221 w 1130598"/>
                <a:gd name="connsiteY3" fmla="*/ 564727 h 564727"/>
                <a:gd name="connsiteX4" fmla="*/ 1094293 w 1130598"/>
                <a:gd name="connsiteY4" fmla="*/ 456328 h 564727"/>
                <a:gd name="connsiteX5" fmla="*/ 565300 w 1130598"/>
                <a:gd name="connsiteY5" fmla="*/ 25186 h 564727"/>
                <a:gd name="connsiteX6" fmla="*/ 36306 w 1130598"/>
                <a:gd name="connsiteY6" fmla="*/ 456328 h 564727"/>
                <a:gd name="connsiteX7" fmla="*/ 25378 w 1130598"/>
                <a:gd name="connsiteY7" fmla="*/ 564727 h 564727"/>
                <a:gd name="connsiteX8" fmla="*/ 0 w 1130598"/>
                <a:gd name="connsiteY8" fmla="*/ 564727 h 564727"/>
                <a:gd name="connsiteX9" fmla="*/ 11423 w 1130598"/>
                <a:gd name="connsiteY9" fmla="*/ 451422 h 564727"/>
                <a:gd name="connsiteX10" fmla="*/ 565300 w 1130598"/>
                <a:gd name="connsiteY10" fmla="*/ 0 h 56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0598" h="564727">
                  <a:moveTo>
                    <a:pt x="565300" y="0"/>
                  </a:moveTo>
                  <a:cubicBezTo>
                    <a:pt x="838510" y="0"/>
                    <a:pt x="1066458" y="193796"/>
                    <a:pt x="1119176" y="451422"/>
                  </a:cubicBezTo>
                  <a:lnTo>
                    <a:pt x="1130598" y="564727"/>
                  </a:lnTo>
                  <a:lnTo>
                    <a:pt x="1105221" y="564727"/>
                  </a:lnTo>
                  <a:lnTo>
                    <a:pt x="1094293" y="456328"/>
                  </a:lnTo>
                  <a:cubicBezTo>
                    <a:pt x="1043944" y="210276"/>
                    <a:pt x="826237" y="25186"/>
                    <a:pt x="565300" y="25186"/>
                  </a:cubicBezTo>
                  <a:cubicBezTo>
                    <a:pt x="304362" y="25186"/>
                    <a:pt x="86655" y="210276"/>
                    <a:pt x="36306" y="456328"/>
                  </a:cubicBezTo>
                  <a:lnTo>
                    <a:pt x="25378" y="564727"/>
                  </a:lnTo>
                  <a:lnTo>
                    <a:pt x="0" y="564727"/>
                  </a:lnTo>
                  <a:lnTo>
                    <a:pt x="11423" y="451422"/>
                  </a:lnTo>
                  <a:cubicBezTo>
                    <a:pt x="64141" y="193796"/>
                    <a:pt x="292089" y="0"/>
                    <a:pt x="5653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63">
              <a:extLst>
                <a:ext uri="{FF2B5EF4-FFF2-40B4-BE49-F238E27FC236}">
                  <a16:creationId xmlns:a16="http://schemas.microsoft.com/office/drawing/2014/main" id="{19132191-F01A-8B42-8423-A583B760BA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71" y="6293274"/>
              <a:ext cx="1130598" cy="564727"/>
            </a:xfrm>
            <a:custGeom>
              <a:avLst/>
              <a:gdLst>
                <a:gd name="connsiteX0" fmla="*/ 565299 w 1130598"/>
                <a:gd name="connsiteY0" fmla="*/ 0 h 564727"/>
                <a:gd name="connsiteX1" fmla="*/ 1119176 w 1130598"/>
                <a:gd name="connsiteY1" fmla="*/ 451422 h 564727"/>
                <a:gd name="connsiteX2" fmla="*/ 1130598 w 1130598"/>
                <a:gd name="connsiteY2" fmla="*/ 564727 h 564727"/>
                <a:gd name="connsiteX3" fmla="*/ 1105221 w 1130598"/>
                <a:gd name="connsiteY3" fmla="*/ 564727 h 564727"/>
                <a:gd name="connsiteX4" fmla="*/ 1094293 w 1130598"/>
                <a:gd name="connsiteY4" fmla="*/ 456328 h 564727"/>
                <a:gd name="connsiteX5" fmla="*/ 565299 w 1130598"/>
                <a:gd name="connsiteY5" fmla="*/ 25186 h 564727"/>
                <a:gd name="connsiteX6" fmla="*/ 36305 w 1130598"/>
                <a:gd name="connsiteY6" fmla="*/ 456328 h 564727"/>
                <a:gd name="connsiteX7" fmla="*/ 25378 w 1130598"/>
                <a:gd name="connsiteY7" fmla="*/ 564727 h 564727"/>
                <a:gd name="connsiteX8" fmla="*/ 0 w 1130598"/>
                <a:gd name="connsiteY8" fmla="*/ 564727 h 564727"/>
                <a:gd name="connsiteX9" fmla="*/ 11422 w 1130598"/>
                <a:gd name="connsiteY9" fmla="*/ 451422 h 564727"/>
                <a:gd name="connsiteX10" fmla="*/ 565299 w 1130598"/>
                <a:gd name="connsiteY10" fmla="*/ 0 h 56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0598" h="564727">
                  <a:moveTo>
                    <a:pt x="565299" y="0"/>
                  </a:moveTo>
                  <a:cubicBezTo>
                    <a:pt x="838510" y="0"/>
                    <a:pt x="1066458" y="193796"/>
                    <a:pt x="1119176" y="451422"/>
                  </a:cubicBezTo>
                  <a:lnTo>
                    <a:pt x="1130598" y="564727"/>
                  </a:lnTo>
                  <a:lnTo>
                    <a:pt x="1105221" y="564727"/>
                  </a:lnTo>
                  <a:lnTo>
                    <a:pt x="1094293" y="456328"/>
                  </a:lnTo>
                  <a:cubicBezTo>
                    <a:pt x="1043943" y="210276"/>
                    <a:pt x="826236" y="25186"/>
                    <a:pt x="565299" y="25186"/>
                  </a:cubicBezTo>
                  <a:cubicBezTo>
                    <a:pt x="304362" y="25186"/>
                    <a:pt x="86655" y="210276"/>
                    <a:pt x="36305" y="456328"/>
                  </a:cubicBezTo>
                  <a:lnTo>
                    <a:pt x="25378" y="564727"/>
                  </a:lnTo>
                  <a:lnTo>
                    <a:pt x="0" y="564727"/>
                  </a:lnTo>
                  <a:lnTo>
                    <a:pt x="11422" y="451422"/>
                  </a:lnTo>
                  <a:cubicBezTo>
                    <a:pt x="64140" y="193796"/>
                    <a:pt x="292088" y="0"/>
                    <a:pt x="56529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 64">
              <a:extLst>
                <a:ext uri="{FF2B5EF4-FFF2-40B4-BE49-F238E27FC236}">
                  <a16:creationId xmlns:a16="http://schemas.microsoft.com/office/drawing/2014/main" id="{9310877A-9146-3E46-B915-B34AF09A1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0" y="6295916"/>
              <a:ext cx="535361" cy="562084"/>
            </a:xfrm>
            <a:custGeom>
              <a:avLst/>
              <a:gdLst>
                <a:gd name="connsiteX0" fmla="*/ 535361 w 535361"/>
                <a:gd name="connsiteY0" fmla="*/ 0 h 562084"/>
                <a:gd name="connsiteX1" fmla="*/ 535361 w 535361"/>
                <a:gd name="connsiteY1" fmla="*/ 25186 h 562084"/>
                <a:gd name="connsiteX2" fmla="*/ 469716 w 535361"/>
                <a:gd name="connsiteY2" fmla="*/ 30978 h 562084"/>
                <a:gd name="connsiteX3" fmla="*/ 36305 w 535361"/>
                <a:gd name="connsiteY3" fmla="*/ 453686 h 562084"/>
                <a:gd name="connsiteX4" fmla="*/ 25378 w 535361"/>
                <a:gd name="connsiteY4" fmla="*/ 562084 h 562084"/>
                <a:gd name="connsiteX5" fmla="*/ 0 w 535361"/>
                <a:gd name="connsiteY5" fmla="*/ 562084 h 562084"/>
                <a:gd name="connsiteX6" fmla="*/ 11422 w 535361"/>
                <a:gd name="connsiteY6" fmla="*/ 448780 h 562084"/>
                <a:gd name="connsiteX7" fmla="*/ 465220 w 535361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61" h="562084">
                  <a:moveTo>
                    <a:pt x="535361" y="0"/>
                  </a:moveTo>
                  <a:lnTo>
                    <a:pt x="535361" y="25186"/>
                  </a:lnTo>
                  <a:lnTo>
                    <a:pt x="469716" y="30978"/>
                  </a:lnTo>
                  <a:cubicBezTo>
                    <a:pt x="252550" y="69769"/>
                    <a:pt x="80361" y="238391"/>
                    <a:pt x="36305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2" y="448780"/>
                  </a:lnTo>
                  <a:cubicBezTo>
                    <a:pt x="57550" y="223357"/>
                    <a:pt x="237839" y="46805"/>
                    <a:pt x="465220" y="61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257311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91BE2C-4883-0185-CE1B-8C9B330C4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graphicFrame>
        <p:nvGraphicFramePr>
          <p:cNvPr id="13" name="Объект 2">
            <a:extLst>
              <a:ext uri="{FF2B5EF4-FFF2-40B4-BE49-F238E27FC236}">
                <a16:creationId xmlns:a16="http://schemas.microsoft.com/office/drawing/2014/main" id="{5CF0ADDB-8F75-BCF2-ED53-D4435973BD7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65150" y="1268620"/>
          <a:ext cx="7335835" cy="449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0077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5F2706-14EA-3835-5A12-D10119414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113" y="4997833"/>
            <a:ext cx="7335835" cy="1268984"/>
          </a:xfrm>
        </p:spPr>
        <p:txBody>
          <a:bodyPr>
            <a:normAutofit/>
          </a:bodyPr>
          <a:lstStyle/>
          <a:p>
            <a:r>
              <a:rPr lang="ru-RU" sz="3200" dirty="0"/>
              <a:t>В чем особенность этих предложений?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C801E6-D22A-E124-5C0F-6B4F6879B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112" y="3413"/>
            <a:ext cx="8874212" cy="459324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" sz="2800" dirty="0">
                <a:latin typeface="Times New Roman"/>
                <a:cs typeface="Times New Roman"/>
              </a:rPr>
              <a:t>1) Деревца на берегу стоят, прижавшись друг к другу.</a:t>
            </a:r>
            <a:endParaRPr lang="ru-RU" sz="2800" dirty="0">
              <a:latin typeface="Times New Roman"/>
              <a:cs typeface="Times New Roman"/>
            </a:endParaRPr>
          </a:p>
          <a:p>
            <a:r>
              <a:rPr lang="ru" sz="2800" dirty="0">
                <a:latin typeface="Times New Roman"/>
                <a:cs typeface="Times New Roman"/>
              </a:rPr>
              <a:t>2) Отражаясь в воде, тонкие деревья кажутся длинными-длинными.</a:t>
            </a:r>
            <a:endParaRPr lang="ru-RU" sz="2800">
              <a:latin typeface="Times New Roman"/>
              <a:cs typeface="Times New Roman"/>
            </a:endParaRPr>
          </a:p>
          <a:p>
            <a:r>
              <a:rPr lang="ru" sz="2800" dirty="0">
                <a:latin typeface="Times New Roman"/>
                <a:cs typeface="Times New Roman"/>
              </a:rPr>
              <a:t>3) </a:t>
            </a:r>
            <a:r>
              <a:rPr lang="ru" sz="2800" err="1">
                <a:latin typeface="Times New Roman"/>
                <a:cs typeface="Times New Roman"/>
              </a:rPr>
              <a:t>Разлившись</a:t>
            </a:r>
            <a:r>
              <a:rPr lang="ru" sz="2800" dirty="0">
                <a:latin typeface="Times New Roman"/>
                <a:cs typeface="Times New Roman"/>
              </a:rPr>
              <a:t> вокруг, «большая» вода говорит о начинающейся работе природы.</a:t>
            </a:r>
            <a:endParaRPr lang="ru-RU" sz="2800">
              <a:latin typeface="Times New Roman"/>
              <a:cs typeface="Times New Roman"/>
            </a:endParaRPr>
          </a:p>
          <a:p>
            <a:r>
              <a:rPr lang="ru" sz="2800" dirty="0">
                <a:latin typeface="Times New Roman"/>
                <a:cs typeface="Times New Roman"/>
              </a:rPr>
              <a:t>4)   Легкие светлые облака тихо плывут по небу, придавая пейзажу еще больше прелести, воздушности и поэтичности.</a:t>
            </a:r>
            <a:endParaRPr lang="ru-RU" sz="2800">
              <a:latin typeface="Times New Roman"/>
              <a:cs typeface="Times New Roman"/>
            </a:endParaRPr>
          </a:p>
          <a:p>
            <a:r>
              <a:rPr lang="ru" sz="2800" dirty="0">
                <a:latin typeface="Times New Roman"/>
                <a:cs typeface="Times New Roman"/>
              </a:rPr>
              <a:t>5) Широко вокруг разлилась весенняя вода, затопив берёзовую рощу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3421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D81411-AED4-B5D5-91E7-EAFB93C9C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Домашнее задание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C689B7-FE33-47D5-EE8B-103350B34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160016"/>
            <a:ext cx="7594627" cy="36012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" sz="3200" dirty="0">
                <a:latin typeface="Times New Roman"/>
                <a:cs typeface="Times New Roman"/>
              </a:rPr>
              <a:t>найти и выписать из художественных текстов предложения с обстоятельствами, выраженными деепричастиями и деепричастными оборотами. Объяснить постановку знаков препинания.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2740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BD7799-C0C2-06D7-41F1-7F5C37D4E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1699940"/>
            <a:ext cx="5928642" cy="352932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ru" sz="3200" dirty="0">
                <a:latin typeface="Times New Roman"/>
                <a:cs typeface="Times New Roman"/>
              </a:rPr>
              <a:t>  Что называется деепричастным оборотом?                                     </a:t>
            </a:r>
            <a:endParaRPr lang="ru-RU" sz="320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ru" sz="3200" dirty="0">
                <a:latin typeface="Times New Roman"/>
                <a:cs typeface="Times New Roman"/>
              </a:rPr>
              <a:t>   Каким членом предложения является деепричастный оборот?</a:t>
            </a:r>
            <a:r>
              <a:rPr lang="ru" sz="2800" dirty="0">
                <a:latin typeface="Times New Roman"/>
                <a:cs typeface="Times New Roman"/>
              </a:rPr>
              <a:t> </a:t>
            </a:r>
            <a:endParaRPr lang="ru-RU" sz="280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6B8E30F-B99D-4646-9EF5-E882312911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A1C049F8-6165-664F-BADB-1D3E160D8B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35">
              <a:extLst>
                <a:ext uri="{FF2B5EF4-FFF2-40B4-BE49-F238E27FC236}">
                  <a16:creationId xmlns:a16="http://schemas.microsoft.com/office/drawing/2014/main" id="{2E4AA6C4-5F76-644E-AC9E-49DAAAE1A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Freeform 36">
              <a:extLst>
                <a:ext uri="{FF2B5EF4-FFF2-40B4-BE49-F238E27FC236}">
                  <a16:creationId xmlns:a16="http://schemas.microsoft.com/office/drawing/2014/main" id="{D0F1BCD1-5174-9442-BC14-098FC8F28B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C38B8C2-7FF9-B545-9383-9D2F10BD0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93FAB827-9785-0646-88AC-6BAB2FF0FC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5964466-BB35-554E-96AB-6C03B29122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65">
              <a:extLst>
                <a:ext uri="{FF2B5EF4-FFF2-40B4-BE49-F238E27FC236}">
                  <a16:creationId xmlns:a16="http://schemas.microsoft.com/office/drawing/2014/main" id="{581755C1-0C03-D548-A87C-5D91A00D8E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66">
              <a:extLst>
                <a:ext uri="{FF2B5EF4-FFF2-40B4-BE49-F238E27FC236}">
                  <a16:creationId xmlns:a16="http://schemas.microsoft.com/office/drawing/2014/main" id="{9CE6EA07-B7C1-7E40-B170-85C1AE7CD1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82C64DB-7165-BA4D-B240-B831F7326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8185AC8F-33E2-6F45-BB99-45AB0771E2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3FE600A1-9FA9-7D44-B151-6D85236CA5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BB8B046A-AEB0-9A43-97BF-9D01EFB101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71">
              <a:extLst>
                <a:ext uri="{FF2B5EF4-FFF2-40B4-BE49-F238E27FC236}">
                  <a16:creationId xmlns:a16="http://schemas.microsoft.com/office/drawing/2014/main" id="{793800D8-E4A7-D744-AA8A-394F66211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 72">
              <a:extLst>
                <a:ext uri="{FF2B5EF4-FFF2-40B4-BE49-F238E27FC236}">
                  <a16:creationId xmlns:a16="http://schemas.microsoft.com/office/drawing/2014/main" id="{8FAF8097-8120-3F48-B883-BACD6450D1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E2640769-9D0C-714C-B41F-F0AF3CB087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5AC7D7C4-C7E0-BE49-B797-AB72BC5414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C127D504-2340-9144-A0C0-BC4BBEA09D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76">
              <a:extLst>
                <a:ext uri="{FF2B5EF4-FFF2-40B4-BE49-F238E27FC236}">
                  <a16:creationId xmlns:a16="http://schemas.microsoft.com/office/drawing/2014/main" id="{8266C3BD-4E61-0646-9AA7-5CB786EC27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4" name="Freeform 77">
              <a:extLst>
                <a:ext uri="{FF2B5EF4-FFF2-40B4-BE49-F238E27FC236}">
                  <a16:creationId xmlns:a16="http://schemas.microsoft.com/office/drawing/2014/main" id="{8AEAEE9B-E0B2-D14E-87FD-388F8C496A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 78">
              <a:extLst>
                <a:ext uri="{FF2B5EF4-FFF2-40B4-BE49-F238E27FC236}">
                  <a16:creationId xmlns:a16="http://schemas.microsoft.com/office/drawing/2014/main" id="{1E54CFED-A4D5-7C47-AB58-4F813D231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6" name="Freeform 79">
              <a:extLst>
                <a:ext uri="{FF2B5EF4-FFF2-40B4-BE49-F238E27FC236}">
                  <a16:creationId xmlns:a16="http://schemas.microsoft.com/office/drawing/2014/main" id="{FF46DF3B-97DE-804E-9D8F-E9A00C5953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Freeform 80">
              <a:extLst>
                <a:ext uri="{FF2B5EF4-FFF2-40B4-BE49-F238E27FC236}">
                  <a16:creationId xmlns:a16="http://schemas.microsoft.com/office/drawing/2014/main" id="{44486747-B3FE-184E-912A-43A38A3AC2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8" name="Freeform 81">
              <a:extLst>
                <a:ext uri="{FF2B5EF4-FFF2-40B4-BE49-F238E27FC236}">
                  <a16:creationId xmlns:a16="http://schemas.microsoft.com/office/drawing/2014/main" id="{CB033255-FCDE-3345-AD92-D9BC51A26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9" name="Freeform 82">
              <a:extLst>
                <a:ext uri="{FF2B5EF4-FFF2-40B4-BE49-F238E27FC236}">
                  <a16:creationId xmlns:a16="http://schemas.microsoft.com/office/drawing/2014/main" id="{97033299-E214-9A47-95E6-703624E27C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13647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C040DC-5C74-D011-55A2-A05E53EBA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5511699" cy="2866405"/>
          </a:xfrm>
        </p:spPr>
        <p:txBody>
          <a:bodyPr>
            <a:normAutofit/>
          </a:bodyPr>
          <a:lstStyle/>
          <a:p>
            <a:r>
              <a:rPr lang="ru-RU" dirty="0"/>
              <a:t>Обособление обстоятельств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DED162-8A08-09D7-7392-915C4DD8C2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426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50FFDC-D0FE-EA88-BC01-A46820A8E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5066001" cy="1268984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5868DD-1553-D710-11D2-83EC91E2E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1541790"/>
            <a:ext cx="5540453" cy="4219438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</a:pPr>
            <a:r>
              <a:rPr lang="ru" sz="2800" dirty="0">
                <a:latin typeface="Times New Roman"/>
                <a:cs typeface="Times New Roman"/>
              </a:rPr>
              <a:t>Деепричастный оборот – деепричастие с зависимыми словами.    </a:t>
            </a:r>
            <a:endParaRPr lang="ru-RU" sz="2800" dirty="0"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</a:pPr>
            <a:r>
              <a:rPr lang="ru" sz="2800" dirty="0">
                <a:latin typeface="Times New Roman"/>
                <a:cs typeface="Times New Roman"/>
              </a:rPr>
              <a:t>Деепричастие – часть речи, образованная от глагола, отвечает на вопросы </a:t>
            </a:r>
            <a:r>
              <a:rPr lang="ru" sz="2800" i="1" dirty="0">
                <a:latin typeface="Times New Roman"/>
                <a:cs typeface="Times New Roman"/>
              </a:rPr>
              <a:t>что делая? что сделав?</a:t>
            </a:r>
            <a:r>
              <a:rPr lang="ru" sz="2800" dirty="0">
                <a:latin typeface="Times New Roman"/>
                <a:cs typeface="Times New Roman"/>
              </a:rPr>
              <a:t> не изменяется.   </a:t>
            </a:r>
            <a:endParaRPr lang="ru-RU" sz="2800" dirty="0"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</a:pPr>
            <a:r>
              <a:rPr lang="ru" sz="2800" dirty="0">
                <a:latin typeface="Times New Roman"/>
                <a:cs typeface="Times New Roman"/>
              </a:rPr>
              <a:t>   Деепричастие и деепричастный оборот в предложениях являются обстоятельством.</a:t>
            </a:r>
            <a:endParaRPr lang="ru-RU" sz="2800" dirty="0"/>
          </a:p>
          <a:p>
            <a:pPr>
              <a:lnSpc>
                <a:spcPct val="90000"/>
              </a:lnSpc>
            </a:pPr>
            <a:endParaRPr lang="ru-RU" sz="22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1DA2280-4367-9844-92C8-D662486FB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A9C303F-3A73-E440-923C-BAAF3176C6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03145" y="0"/>
            <a:ext cx="5988856" cy="6858001"/>
            <a:chOff x="6203145" y="0"/>
            <a:chExt cx="5988856" cy="6858001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B205DF0-BAE6-CF47-ABF8-A3266C7119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228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27">
              <a:extLst>
                <a:ext uri="{FF2B5EF4-FFF2-40B4-BE49-F238E27FC236}">
                  <a16:creationId xmlns:a16="http://schemas.microsoft.com/office/drawing/2014/main" id="{30B64E66-F59E-9A4E-8CD3-2C62007DE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669C99C-C50F-2A47-9BA2-EA4B62AD2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FA2CE447-6B57-FC41-89F1-971B2338D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0">
              <a:extLst>
                <a:ext uri="{FF2B5EF4-FFF2-40B4-BE49-F238E27FC236}">
                  <a16:creationId xmlns:a16="http://schemas.microsoft.com/office/drawing/2014/main" id="{3F8C4B96-43F0-6448-90E8-4949AC2F28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2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78F21E1-A886-E449-BF38-C9AD29BDB7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2959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2">
              <a:extLst>
                <a:ext uri="{FF2B5EF4-FFF2-40B4-BE49-F238E27FC236}">
                  <a16:creationId xmlns:a16="http://schemas.microsoft.com/office/drawing/2014/main" id="{59A063CA-8B5F-6347-8A9F-3802824D9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8" y="4923855"/>
              <a:ext cx="536172" cy="1124839"/>
            </a:xfrm>
            <a:custGeom>
              <a:avLst/>
              <a:gdLst>
                <a:gd name="connsiteX0" fmla="*/ 536172 w 536172"/>
                <a:gd name="connsiteY0" fmla="*/ 0 h 1124839"/>
                <a:gd name="connsiteX1" fmla="*/ 536172 w 536172"/>
                <a:gd name="connsiteY1" fmla="*/ 1124839 h 1124839"/>
                <a:gd name="connsiteX2" fmla="*/ 451423 w 536172"/>
                <a:gd name="connsiteY2" fmla="*/ 1116295 h 1124839"/>
                <a:gd name="connsiteX3" fmla="*/ 0 w 536172"/>
                <a:gd name="connsiteY3" fmla="*/ 562419 h 1124839"/>
                <a:gd name="connsiteX4" fmla="*/ 451423 w 536172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2" h="1124839">
                  <a:moveTo>
                    <a:pt x="536172" y="0"/>
                  </a:moveTo>
                  <a:lnTo>
                    <a:pt x="536172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9" name="Freeform 48">
              <a:extLst>
                <a:ext uri="{FF2B5EF4-FFF2-40B4-BE49-F238E27FC236}">
                  <a16:creationId xmlns:a16="http://schemas.microsoft.com/office/drawing/2014/main" id="{FBD0F012-879A-5849-A7F8-00E9C54BAB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3147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0" name="Freeform 49">
              <a:extLst>
                <a:ext uri="{FF2B5EF4-FFF2-40B4-BE49-F238E27FC236}">
                  <a16:creationId xmlns:a16="http://schemas.microsoft.com/office/drawing/2014/main" id="{E67EA7D6-BAF0-E749-AE45-8979B3AE88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0"/>
              <a:ext cx="1130726" cy="565362"/>
            </a:xfrm>
            <a:custGeom>
              <a:avLst/>
              <a:gdLst>
                <a:gd name="connsiteX0" fmla="*/ 0 w 1130726"/>
                <a:gd name="connsiteY0" fmla="*/ 0 h 565362"/>
                <a:gd name="connsiteX1" fmla="*/ 25421 w 1130726"/>
                <a:gd name="connsiteY1" fmla="*/ 0 h 565362"/>
                <a:gd name="connsiteX2" fmla="*/ 36370 w 1130726"/>
                <a:gd name="connsiteY2" fmla="*/ 108609 h 565362"/>
                <a:gd name="connsiteX3" fmla="*/ 565364 w 1130726"/>
                <a:gd name="connsiteY3" fmla="*/ 539750 h 565362"/>
                <a:gd name="connsiteX4" fmla="*/ 1094357 w 1130726"/>
                <a:gd name="connsiteY4" fmla="*/ 108609 h 565362"/>
                <a:gd name="connsiteX5" fmla="*/ 1105306 w 1130726"/>
                <a:gd name="connsiteY5" fmla="*/ 0 h 565362"/>
                <a:gd name="connsiteX6" fmla="*/ 1130726 w 1130726"/>
                <a:gd name="connsiteY6" fmla="*/ 0 h 565362"/>
                <a:gd name="connsiteX7" fmla="*/ 565364 w 1130726"/>
                <a:gd name="connsiteY7" fmla="*/ 565362 h 565362"/>
                <a:gd name="connsiteX8" fmla="*/ 0 w 1130726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6" h="565362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6719" y="354660"/>
                    <a:pt x="304426" y="539750"/>
                    <a:pt x="565364" y="539750"/>
                  </a:cubicBezTo>
                  <a:cubicBezTo>
                    <a:pt x="826301" y="539750"/>
                    <a:pt x="1044008" y="354660"/>
                    <a:pt x="1094357" y="108609"/>
                  </a:cubicBezTo>
                  <a:lnTo>
                    <a:pt x="1105306" y="0"/>
                  </a:lnTo>
                  <a:lnTo>
                    <a:pt x="1130726" y="0"/>
                  </a:lnTo>
                  <a:cubicBezTo>
                    <a:pt x="1130726" y="312241"/>
                    <a:pt x="877604" y="565362"/>
                    <a:pt x="565364" y="565362"/>
                  </a:cubicBezTo>
                  <a:cubicBezTo>
                    <a:pt x="253123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1" name="Freeform 50">
              <a:extLst>
                <a:ext uri="{FF2B5EF4-FFF2-40B4-BE49-F238E27FC236}">
                  <a16:creationId xmlns:a16="http://schemas.microsoft.com/office/drawing/2014/main" id="{D20805D5-8675-4847-ACD6-15C16DC76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0"/>
              <a:ext cx="1130726" cy="565362"/>
            </a:xfrm>
            <a:custGeom>
              <a:avLst/>
              <a:gdLst>
                <a:gd name="connsiteX0" fmla="*/ 0 w 1130726"/>
                <a:gd name="connsiteY0" fmla="*/ 0 h 565362"/>
                <a:gd name="connsiteX1" fmla="*/ 25421 w 1130726"/>
                <a:gd name="connsiteY1" fmla="*/ 0 h 565362"/>
                <a:gd name="connsiteX2" fmla="*/ 36369 w 1130726"/>
                <a:gd name="connsiteY2" fmla="*/ 108609 h 565362"/>
                <a:gd name="connsiteX3" fmla="*/ 565363 w 1130726"/>
                <a:gd name="connsiteY3" fmla="*/ 539750 h 565362"/>
                <a:gd name="connsiteX4" fmla="*/ 1094357 w 1130726"/>
                <a:gd name="connsiteY4" fmla="*/ 108609 h 565362"/>
                <a:gd name="connsiteX5" fmla="*/ 1105306 w 1130726"/>
                <a:gd name="connsiteY5" fmla="*/ 0 h 565362"/>
                <a:gd name="connsiteX6" fmla="*/ 1130726 w 1130726"/>
                <a:gd name="connsiteY6" fmla="*/ 0 h 565362"/>
                <a:gd name="connsiteX7" fmla="*/ 565363 w 1130726"/>
                <a:gd name="connsiteY7" fmla="*/ 565362 h 565362"/>
                <a:gd name="connsiteX8" fmla="*/ 0 w 1130726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6" h="565362">
                  <a:moveTo>
                    <a:pt x="0" y="0"/>
                  </a:moveTo>
                  <a:lnTo>
                    <a:pt x="25421" y="0"/>
                  </a:lnTo>
                  <a:lnTo>
                    <a:pt x="36369" y="108609"/>
                  </a:lnTo>
                  <a:cubicBezTo>
                    <a:pt x="86719" y="354660"/>
                    <a:pt x="304426" y="539750"/>
                    <a:pt x="565363" y="539750"/>
                  </a:cubicBezTo>
                  <a:cubicBezTo>
                    <a:pt x="826300" y="539750"/>
                    <a:pt x="1044007" y="354660"/>
                    <a:pt x="1094357" y="108609"/>
                  </a:cubicBezTo>
                  <a:lnTo>
                    <a:pt x="1105306" y="0"/>
                  </a:lnTo>
                  <a:lnTo>
                    <a:pt x="1130726" y="0"/>
                  </a:lnTo>
                  <a:cubicBezTo>
                    <a:pt x="1130726" y="312241"/>
                    <a:pt x="877604" y="565362"/>
                    <a:pt x="565363" y="565362"/>
                  </a:cubicBezTo>
                  <a:cubicBezTo>
                    <a:pt x="253122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51">
              <a:extLst>
                <a:ext uri="{FF2B5EF4-FFF2-40B4-BE49-F238E27FC236}">
                  <a16:creationId xmlns:a16="http://schemas.microsoft.com/office/drawing/2014/main" id="{3B802874-ED6B-2D4D-8336-74AB1EA9EC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0"/>
              <a:ext cx="535425" cy="562344"/>
            </a:xfrm>
            <a:custGeom>
              <a:avLst/>
              <a:gdLst>
                <a:gd name="connsiteX0" fmla="*/ 0 w 535425"/>
                <a:gd name="connsiteY0" fmla="*/ 0 h 562344"/>
                <a:gd name="connsiteX1" fmla="*/ 25421 w 535425"/>
                <a:gd name="connsiteY1" fmla="*/ 0 h 562344"/>
                <a:gd name="connsiteX2" fmla="*/ 36369 w 535425"/>
                <a:gd name="connsiteY2" fmla="*/ 108609 h 562344"/>
                <a:gd name="connsiteX3" fmla="*/ 469780 w 535425"/>
                <a:gd name="connsiteY3" fmla="*/ 531316 h 562344"/>
                <a:gd name="connsiteX4" fmla="*/ 535425 w 535425"/>
                <a:gd name="connsiteY4" fmla="*/ 537109 h 562344"/>
                <a:gd name="connsiteX5" fmla="*/ 535425 w 535425"/>
                <a:gd name="connsiteY5" fmla="*/ 562344 h 562344"/>
                <a:gd name="connsiteX6" fmla="*/ 451423 w 535425"/>
                <a:gd name="connsiteY6" fmla="*/ 553876 h 562344"/>
                <a:gd name="connsiteX7" fmla="*/ 0 w 535425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5" h="562344">
                  <a:moveTo>
                    <a:pt x="0" y="0"/>
                  </a:moveTo>
                  <a:lnTo>
                    <a:pt x="25421" y="0"/>
                  </a:lnTo>
                  <a:lnTo>
                    <a:pt x="36369" y="108609"/>
                  </a:lnTo>
                  <a:cubicBezTo>
                    <a:pt x="80425" y="323904"/>
                    <a:pt x="252614" y="492525"/>
                    <a:pt x="469780" y="531316"/>
                  </a:cubicBezTo>
                  <a:lnTo>
                    <a:pt x="535425" y="537109"/>
                  </a:lnTo>
                  <a:lnTo>
                    <a:pt x="535425" y="562344"/>
                  </a:lnTo>
                  <a:lnTo>
                    <a:pt x="451423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52">
              <a:extLst>
                <a:ext uri="{FF2B5EF4-FFF2-40B4-BE49-F238E27FC236}">
                  <a16:creationId xmlns:a16="http://schemas.microsoft.com/office/drawing/2014/main" id="{D15F4AF4-9B59-CA46-920E-73456C5A4C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807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53">
              <a:extLst>
                <a:ext uri="{FF2B5EF4-FFF2-40B4-BE49-F238E27FC236}">
                  <a16:creationId xmlns:a16="http://schemas.microsoft.com/office/drawing/2014/main" id="{11572EED-2C54-D948-A1DC-680DD79D0E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54">
              <a:extLst>
                <a:ext uri="{FF2B5EF4-FFF2-40B4-BE49-F238E27FC236}">
                  <a16:creationId xmlns:a16="http://schemas.microsoft.com/office/drawing/2014/main" id="{D749F206-EF71-2B44-8F0B-E8DF4EAC5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809383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8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Freeform 55">
              <a:extLst>
                <a:ext uri="{FF2B5EF4-FFF2-40B4-BE49-F238E27FC236}">
                  <a16:creationId xmlns:a16="http://schemas.microsoft.com/office/drawing/2014/main" id="{87EEC91C-B6CD-D74C-9DE5-3C9B9F304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2178092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 56">
              <a:extLst>
                <a:ext uri="{FF2B5EF4-FFF2-40B4-BE49-F238E27FC236}">
                  <a16:creationId xmlns:a16="http://schemas.microsoft.com/office/drawing/2014/main" id="{AD44CA4C-ED5A-7544-8323-E623F94DAA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2181110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9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9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9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 57">
              <a:extLst>
                <a:ext uri="{FF2B5EF4-FFF2-40B4-BE49-F238E27FC236}">
                  <a16:creationId xmlns:a16="http://schemas.microsoft.com/office/drawing/2014/main" id="{ABC194E6-E855-7F4A-805B-25EC12AB0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3145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58">
              <a:extLst>
                <a:ext uri="{FF2B5EF4-FFF2-40B4-BE49-F238E27FC236}">
                  <a16:creationId xmlns:a16="http://schemas.microsoft.com/office/drawing/2014/main" id="{D209722E-AECA-1049-BDC9-0B51AA5A22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59">
              <a:extLst>
                <a:ext uri="{FF2B5EF4-FFF2-40B4-BE49-F238E27FC236}">
                  <a16:creationId xmlns:a16="http://schemas.microsoft.com/office/drawing/2014/main" id="{A2380CC4-123C-7A44-B83C-72C47DA2BE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60">
              <a:extLst>
                <a:ext uri="{FF2B5EF4-FFF2-40B4-BE49-F238E27FC236}">
                  <a16:creationId xmlns:a16="http://schemas.microsoft.com/office/drawing/2014/main" id="{D1370748-8047-C249-8646-BFD3709273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3552837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8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61">
              <a:extLst>
                <a:ext uri="{FF2B5EF4-FFF2-40B4-BE49-F238E27FC236}">
                  <a16:creationId xmlns:a16="http://schemas.microsoft.com/office/drawing/2014/main" id="{2BC8BE82-732A-EB48-8DC0-D671980E26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807" y="4921546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62">
              <a:extLst>
                <a:ext uri="{FF2B5EF4-FFF2-40B4-BE49-F238E27FC236}">
                  <a16:creationId xmlns:a16="http://schemas.microsoft.com/office/drawing/2014/main" id="{2E93D106-2906-D840-B04D-BB4DA10EE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8040" y="6293274"/>
              <a:ext cx="1130598" cy="564727"/>
            </a:xfrm>
            <a:custGeom>
              <a:avLst/>
              <a:gdLst>
                <a:gd name="connsiteX0" fmla="*/ 565300 w 1130598"/>
                <a:gd name="connsiteY0" fmla="*/ 0 h 564727"/>
                <a:gd name="connsiteX1" fmla="*/ 1119176 w 1130598"/>
                <a:gd name="connsiteY1" fmla="*/ 451422 h 564727"/>
                <a:gd name="connsiteX2" fmla="*/ 1130598 w 1130598"/>
                <a:gd name="connsiteY2" fmla="*/ 564727 h 564727"/>
                <a:gd name="connsiteX3" fmla="*/ 1105221 w 1130598"/>
                <a:gd name="connsiteY3" fmla="*/ 564727 h 564727"/>
                <a:gd name="connsiteX4" fmla="*/ 1094293 w 1130598"/>
                <a:gd name="connsiteY4" fmla="*/ 456328 h 564727"/>
                <a:gd name="connsiteX5" fmla="*/ 565300 w 1130598"/>
                <a:gd name="connsiteY5" fmla="*/ 25186 h 564727"/>
                <a:gd name="connsiteX6" fmla="*/ 36306 w 1130598"/>
                <a:gd name="connsiteY6" fmla="*/ 456328 h 564727"/>
                <a:gd name="connsiteX7" fmla="*/ 25378 w 1130598"/>
                <a:gd name="connsiteY7" fmla="*/ 564727 h 564727"/>
                <a:gd name="connsiteX8" fmla="*/ 0 w 1130598"/>
                <a:gd name="connsiteY8" fmla="*/ 564727 h 564727"/>
                <a:gd name="connsiteX9" fmla="*/ 11423 w 1130598"/>
                <a:gd name="connsiteY9" fmla="*/ 451422 h 564727"/>
                <a:gd name="connsiteX10" fmla="*/ 565300 w 1130598"/>
                <a:gd name="connsiteY10" fmla="*/ 0 h 56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0598" h="564727">
                  <a:moveTo>
                    <a:pt x="565300" y="0"/>
                  </a:moveTo>
                  <a:cubicBezTo>
                    <a:pt x="838510" y="0"/>
                    <a:pt x="1066458" y="193796"/>
                    <a:pt x="1119176" y="451422"/>
                  </a:cubicBezTo>
                  <a:lnTo>
                    <a:pt x="1130598" y="564727"/>
                  </a:lnTo>
                  <a:lnTo>
                    <a:pt x="1105221" y="564727"/>
                  </a:lnTo>
                  <a:lnTo>
                    <a:pt x="1094293" y="456328"/>
                  </a:lnTo>
                  <a:cubicBezTo>
                    <a:pt x="1043944" y="210276"/>
                    <a:pt x="826237" y="25186"/>
                    <a:pt x="565300" y="25186"/>
                  </a:cubicBezTo>
                  <a:cubicBezTo>
                    <a:pt x="304362" y="25186"/>
                    <a:pt x="86655" y="210276"/>
                    <a:pt x="36306" y="456328"/>
                  </a:cubicBezTo>
                  <a:lnTo>
                    <a:pt x="25378" y="564727"/>
                  </a:lnTo>
                  <a:lnTo>
                    <a:pt x="0" y="564727"/>
                  </a:lnTo>
                  <a:lnTo>
                    <a:pt x="11423" y="451422"/>
                  </a:lnTo>
                  <a:cubicBezTo>
                    <a:pt x="64141" y="193796"/>
                    <a:pt x="292089" y="0"/>
                    <a:pt x="5653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63">
              <a:extLst>
                <a:ext uri="{FF2B5EF4-FFF2-40B4-BE49-F238E27FC236}">
                  <a16:creationId xmlns:a16="http://schemas.microsoft.com/office/drawing/2014/main" id="{19132191-F01A-8B42-8423-A583B760BA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71" y="6293274"/>
              <a:ext cx="1130598" cy="564727"/>
            </a:xfrm>
            <a:custGeom>
              <a:avLst/>
              <a:gdLst>
                <a:gd name="connsiteX0" fmla="*/ 565299 w 1130598"/>
                <a:gd name="connsiteY0" fmla="*/ 0 h 564727"/>
                <a:gd name="connsiteX1" fmla="*/ 1119176 w 1130598"/>
                <a:gd name="connsiteY1" fmla="*/ 451422 h 564727"/>
                <a:gd name="connsiteX2" fmla="*/ 1130598 w 1130598"/>
                <a:gd name="connsiteY2" fmla="*/ 564727 h 564727"/>
                <a:gd name="connsiteX3" fmla="*/ 1105221 w 1130598"/>
                <a:gd name="connsiteY3" fmla="*/ 564727 h 564727"/>
                <a:gd name="connsiteX4" fmla="*/ 1094293 w 1130598"/>
                <a:gd name="connsiteY4" fmla="*/ 456328 h 564727"/>
                <a:gd name="connsiteX5" fmla="*/ 565299 w 1130598"/>
                <a:gd name="connsiteY5" fmla="*/ 25186 h 564727"/>
                <a:gd name="connsiteX6" fmla="*/ 36305 w 1130598"/>
                <a:gd name="connsiteY6" fmla="*/ 456328 h 564727"/>
                <a:gd name="connsiteX7" fmla="*/ 25378 w 1130598"/>
                <a:gd name="connsiteY7" fmla="*/ 564727 h 564727"/>
                <a:gd name="connsiteX8" fmla="*/ 0 w 1130598"/>
                <a:gd name="connsiteY8" fmla="*/ 564727 h 564727"/>
                <a:gd name="connsiteX9" fmla="*/ 11422 w 1130598"/>
                <a:gd name="connsiteY9" fmla="*/ 451422 h 564727"/>
                <a:gd name="connsiteX10" fmla="*/ 565299 w 1130598"/>
                <a:gd name="connsiteY10" fmla="*/ 0 h 56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0598" h="564727">
                  <a:moveTo>
                    <a:pt x="565299" y="0"/>
                  </a:moveTo>
                  <a:cubicBezTo>
                    <a:pt x="838510" y="0"/>
                    <a:pt x="1066458" y="193796"/>
                    <a:pt x="1119176" y="451422"/>
                  </a:cubicBezTo>
                  <a:lnTo>
                    <a:pt x="1130598" y="564727"/>
                  </a:lnTo>
                  <a:lnTo>
                    <a:pt x="1105221" y="564727"/>
                  </a:lnTo>
                  <a:lnTo>
                    <a:pt x="1094293" y="456328"/>
                  </a:lnTo>
                  <a:cubicBezTo>
                    <a:pt x="1043943" y="210276"/>
                    <a:pt x="826236" y="25186"/>
                    <a:pt x="565299" y="25186"/>
                  </a:cubicBezTo>
                  <a:cubicBezTo>
                    <a:pt x="304362" y="25186"/>
                    <a:pt x="86655" y="210276"/>
                    <a:pt x="36305" y="456328"/>
                  </a:cubicBezTo>
                  <a:lnTo>
                    <a:pt x="25378" y="564727"/>
                  </a:lnTo>
                  <a:lnTo>
                    <a:pt x="0" y="564727"/>
                  </a:lnTo>
                  <a:lnTo>
                    <a:pt x="11422" y="451422"/>
                  </a:lnTo>
                  <a:cubicBezTo>
                    <a:pt x="64140" y="193796"/>
                    <a:pt x="292088" y="0"/>
                    <a:pt x="56529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 64">
              <a:extLst>
                <a:ext uri="{FF2B5EF4-FFF2-40B4-BE49-F238E27FC236}">
                  <a16:creationId xmlns:a16="http://schemas.microsoft.com/office/drawing/2014/main" id="{9310877A-9146-3E46-B915-B34AF09A1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0" y="6295916"/>
              <a:ext cx="535361" cy="562084"/>
            </a:xfrm>
            <a:custGeom>
              <a:avLst/>
              <a:gdLst>
                <a:gd name="connsiteX0" fmla="*/ 535361 w 535361"/>
                <a:gd name="connsiteY0" fmla="*/ 0 h 562084"/>
                <a:gd name="connsiteX1" fmla="*/ 535361 w 535361"/>
                <a:gd name="connsiteY1" fmla="*/ 25186 h 562084"/>
                <a:gd name="connsiteX2" fmla="*/ 469716 w 535361"/>
                <a:gd name="connsiteY2" fmla="*/ 30978 h 562084"/>
                <a:gd name="connsiteX3" fmla="*/ 36305 w 535361"/>
                <a:gd name="connsiteY3" fmla="*/ 453686 h 562084"/>
                <a:gd name="connsiteX4" fmla="*/ 25378 w 535361"/>
                <a:gd name="connsiteY4" fmla="*/ 562084 h 562084"/>
                <a:gd name="connsiteX5" fmla="*/ 0 w 535361"/>
                <a:gd name="connsiteY5" fmla="*/ 562084 h 562084"/>
                <a:gd name="connsiteX6" fmla="*/ 11422 w 535361"/>
                <a:gd name="connsiteY6" fmla="*/ 448780 h 562084"/>
                <a:gd name="connsiteX7" fmla="*/ 465220 w 535361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61" h="562084">
                  <a:moveTo>
                    <a:pt x="535361" y="0"/>
                  </a:moveTo>
                  <a:lnTo>
                    <a:pt x="535361" y="25186"/>
                  </a:lnTo>
                  <a:lnTo>
                    <a:pt x="469716" y="30978"/>
                  </a:lnTo>
                  <a:cubicBezTo>
                    <a:pt x="252550" y="69769"/>
                    <a:pt x="80361" y="238391"/>
                    <a:pt x="36305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2" y="448780"/>
                  </a:lnTo>
                  <a:cubicBezTo>
                    <a:pt x="57550" y="223357"/>
                    <a:pt x="237839" y="46805"/>
                    <a:pt x="465220" y="61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27043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A02704-E9A0-7136-E132-CE43444D3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10130224" cy="12689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" b="0">
                <a:latin typeface="Times New Roman"/>
                <a:cs typeface="Times New Roman"/>
              </a:rPr>
              <a:t>Запишите в тетрадь предложение и расставьте знаки препинания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4AFE19-321F-7721-3D20-CDA383891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735110"/>
            <a:ext cx="10130224" cy="360121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ru" sz="3200" i="1" dirty="0">
                <a:latin typeface="Times New Roman"/>
                <a:cs typeface="Times New Roman"/>
              </a:rPr>
              <a:t>Старая утка выбралась на чистую воду  испуганно оглядываясь и тревожными криками подзывая к себе утят.</a:t>
            </a:r>
            <a:endParaRPr lang="ru-RU" sz="3200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A30B600-877F-7746-B57D-25C3B476F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1" name="Freeform 43">
              <a:extLst>
                <a:ext uri="{FF2B5EF4-FFF2-40B4-BE49-F238E27FC236}">
                  <a16:creationId xmlns:a16="http://schemas.microsoft.com/office/drawing/2014/main" id="{2C3F9BC4-CA61-1545-AFCA-2998DE0A81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6DF9667B-A221-FF48-BE03-0BCECE0271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B043781C-7B99-5E41-ACB6-43554D9E34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24D64776-7D03-D04E-9D4F-4913424D1A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84D49EAC-E325-E74E-9875-A5B09696F6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48">
              <a:extLst>
                <a:ext uri="{FF2B5EF4-FFF2-40B4-BE49-F238E27FC236}">
                  <a16:creationId xmlns:a16="http://schemas.microsoft.com/office/drawing/2014/main" id="{A82CBB5F-9CE4-9F41-828D-030FF74ABE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E2AC807-9FDE-674F-84BF-EC319D683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2788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7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A8FB82-2166-1BBF-7BFF-3C9EF28A2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10130224" cy="1268984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C16E08-D834-DEC8-672C-459D33CFC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160016"/>
            <a:ext cx="10130224" cy="360121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ru" sz="3600" i="1" dirty="0">
                <a:latin typeface="Times New Roman"/>
                <a:cs typeface="Times New Roman"/>
              </a:rPr>
              <a:t>Старая утка выбралась на чистую воду</a:t>
            </a:r>
            <a:r>
              <a:rPr lang="ru" sz="4400" i="1" dirty="0">
                <a:solidFill>
                  <a:srgbClr val="FFFFFF"/>
                </a:solidFill>
                <a:latin typeface="Times New Roman"/>
                <a:cs typeface="Times New Roman"/>
              </a:rPr>
              <a:t> </a:t>
            </a:r>
            <a:r>
              <a:rPr lang="ru" sz="4400" i="1" dirty="0">
                <a:solidFill>
                  <a:srgbClr val="FF0000"/>
                </a:solidFill>
                <a:latin typeface="Times New Roman"/>
                <a:cs typeface="Times New Roman"/>
              </a:rPr>
              <a:t>,</a:t>
            </a:r>
            <a:r>
              <a:rPr lang="ru" sz="3600" i="1" dirty="0">
                <a:latin typeface="Times New Roman"/>
                <a:cs typeface="Times New Roman"/>
              </a:rPr>
              <a:t> испуганно оглядываясь и тревожными криками подзывая к себе утят.</a:t>
            </a:r>
            <a:endParaRPr lang="ru-RU" sz="3600" dirty="0"/>
          </a:p>
        </p:txBody>
      </p:sp>
      <p:grpSp>
        <p:nvGrpSpPr>
          <p:cNvPr id="39" name="Group 9">
            <a:extLst>
              <a:ext uri="{FF2B5EF4-FFF2-40B4-BE49-F238E27FC236}">
                <a16:creationId xmlns:a16="http://schemas.microsoft.com/office/drawing/2014/main" id="{E9EEDFCB-2A3D-724C-808B-F598214AF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1748" y="0"/>
            <a:ext cx="1900252" cy="6858000"/>
            <a:chOff x="10291748" y="0"/>
            <a:chExt cx="1900252" cy="6858000"/>
          </a:xfrm>
        </p:grpSpPr>
        <p:sp>
          <p:nvSpPr>
            <p:cNvPr id="11" name="Freeform 24">
              <a:extLst>
                <a:ext uri="{FF2B5EF4-FFF2-40B4-BE49-F238E27FC236}">
                  <a16:creationId xmlns:a16="http://schemas.microsoft.com/office/drawing/2014/main" id="{E21EA309-B774-174A-8761-21F785ADEC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9" y="809310"/>
              <a:ext cx="536171" cy="1124839"/>
            </a:xfrm>
            <a:custGeom>
              <a:avLst/>
              <a:gdLst>
                <a:gd name="connsiteX0" fmla="*/ 536171 w 536171"/>
                <a:gd name="connsiteY0" fmla="*/ 0 h 1124839"/>
                <a:gd name="connsiteX1" fmla="*/ 536171 w 536171"/>
                <a:gd name="connsiteY1" fmla="*/ 1124839 h 1124839"/>
                <a:gd name="connsiteX2" fmla="*/ 451423 w 536171"/>
                <a:gd name="connsiteY2" fmla="*/ 1116295 h 1124839"/>
                <a:gd name="connsiteX3" fmla="*/ 0 w 536171"/>
                <a:gd name="connsiteY3" fmla="*/ 562419 h 1124839"/>
                <a:gd name="connsiteX4" fmla="*/ 451423 w 536171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1" h="1124839">
                  <a:moveTo>
                    <a:pt x="536171" y="0"/>
                  </a:moveTo>
                  <a:lnTo>
                    <a:pt x="536171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0" name="Freeform 25">
              <a:extLst>
                <a:ext uri="{FF2B5EF4-FFF2-40B4-BE49-F238E27FC236}">
                  <a16:creationId xmlns:a16="http://schemas.microsoft.com/office/drawing/2014/main" id="{BAFC7591-C9A8-C74C-AC5D-4D68233A07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8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 26">
              <a:extLst>
                <a:ext uri="{FF2B5EF4-FFF2-40B4-BE49-F238E27FC236}">
                  <a16:creationId xmlns:a16="http://schemas.microsoft.com/office/drawing/2014/main" id="{EF809621-1BDA-164A-AF8F-B4387D7F59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0"/>
              <a:ext cx="535422" cy="562344"/>
            </a:xfrm>
            <a:custGeom>
              <a:avLst/>
              <a:gdLst>
                <a:gd name="connsiteX0" fmla="*/ 0 w 535422"/>
                <a:gd name="connsiteY0" fmla="*/ 0 h 562344"/>
                <a:gd name="connsiteX1" fmla="*/ 25421 w 535422"/>
                <a:gd name="connsiteY1" fmla="*/ 0 h 562344"/>
                <a:gd name="connsiteX2" fmla="*/ 36370 w 535422"/>
                <a:gd name="connsiteY2" fmla="*/ 108609 h 562344"/>
                <a:gd name="connsiteX3" fmla="*/ 469781 w 535422"/>
                <a:gd name="connsiteY3" fmla="*/ 531316 h 562344"/>
                <a:gd name="connsiteX4" fmla="*/ 535422 w 535422"/>
                <a:gd name="connsiteY4" fmla="*/ 537108 h 562344"/>
                <a:gd name="connsiteX5" fmla="*/ 535422 w 535422"/>
                <a:gd name="connsiteY5" fmla="*/ 562344 h 562344"/>
                <a:gd name="connsiteX6" fmla="*/ 451424 w 535422"/>
                <a:gd name="connsiteY6" fmla="*/ 553876 h 562344"/>
                <a:gd name="connsiteX7" fmla="*/ 0 w 535422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2" h="562344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0425" y="323904"/>
                    <a:pt x="252614" y="492525"/>
                    <a:pt x="469781" y="531316"/>
                  </a:cubicBezTo>
                  <a:lnTo>
                    <a:pt x="535422" y="537108"/>
                  </a:lnTo>
                  <a:lnTo>
                    <a:pt x="535422" y="562344"/>
                  </a:lnTo>
                  <a:lnTo>
                    <a:pt x="451424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27">
              <a:extLst>
                <a:ext uri="{FF2B5EF4-FFF2-40B4-BE49-F238E27FC236}">
                  <a16:creationId xmlns:a16="http://schemas.microsoft.com/office/drawing/2014/main" id="{1BB770FA-A215-4145-99DD-A80F35222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2181112"/>
              <a:ext cx="535422" cy="1124687"/>
            </a:xfrm>
            <a:custGeom>
              <a:avLst/>
              <a:gdLst>
                <a:gd name="connsiteX0" fmla="*/ 535422 w 535422"/>
                <a:gd name="connsiteY0" fmla="*/ 0 h 1124687"/>
                <a:gd name="connsiteX1" fmla="*/ 535422 w 535422"/>
                <a:gd name="connsiteY1" fmla="*/ 25186 h 1124687"/>
                <a:gd name="connsiteX2" fmla="*/ 456541 w 535422"/>
                <a:gd name="connsiteY2" fmla="*/ 33138 h 1124687"/>
                <a:gd name="connsiteX3" fmla="*/ 25399 w 535422"/>
                <a:gd name="connsiteY3" fmla="*/ 562130 h 1124687"/>
                <a:gd name="connsiteX4" fmla="*/ 456541 w 535422"/>
                <a:gd name="connsiteY4" fmla="*/ 1091123 h 1124687"/>
                <a:gd name="connsiteX5" fmla="*/ 535422 w 535422"/>
                <a:gd name="connsiteY5" fmla="*/ 1099075 h 1124687"/>
                <a:gd name="connsiteX6" fmla="*/ 535422 w 535422"/>
                <a:gd name="connsiteY6" fmla="*/ 1124687 h 1124687"/>
                <a:gd name="connsiteX7" fmla="*/ 451423 w 535422"/>
                <a:gd name="connsiteY7" fmla="*/ 1116219 h 1124687"/>
                <a:gd name="connsiteX8" fmla="*/ 0 w 535422"/>
                <a:gd name="connsiteY8" fmla="*/ 562343 h 1124687"/>
                <a:gd name="connsiteX9" fmla="*/ 451423 w 535422"/>
                <a:gd name="connsiteY9" fmla="*/ 8468 h 1124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7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7"/>
                    <a:pt x="25399" y="301194"/>
                    <a:pt x="25399" y="562130"/>
                  </a:cubicBezTo>
                  <a:cubicBezTo>
                    <a:pt x="25399" y="823067"/>
                    <a:pt x="210489" y="1040774"/>
                    <a:pt x="456541" y="1091123"/>
                  </a:cubicBezTo>
                  <a:lnTo>
                    <a:pt x="535422" y="1099075"/>
                  </a:lnTo>
                  <a:lnTo>
                    <a:pt x="535422" y="1124687"/>
                  </a:lnTo>
                  <a:lnTo>
                    <a:pt x="451423" y="1116219"/>
                  </a:lnTo>
                  <a:cubicBezTo>
                    <a:pt x="193797" y="1063501"/>
                    <a:pt x="0" y="835554"/>
                    <a:pt x="0" y="562343"/>
                  </a:cubicBezTo>
                  <a:cubicBezTo>
                    <a:pt x="0" y="289132"/>
                    <a:pt x="193797" y="61185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 29">
              <a:extLst>
                <a:ext uri="{FF2B5EF4-FFF2-40B4-BE49-F238E27FC236}">
                  <a16:creationId xmlns:a16="http://schemas.microsoft.com/office/drawing/2014/main" id="{219FDC8D-2EFE-F143-88AB-B53BDF84E1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3552837"/>
              <a:ext cx="535422" cy="1124688"/>
            </a:xfrm>
            <a:custGeom>
              <a:avLst/>
              <a:gdLst>
                <a:gd name="connsiteX0" fmla="*/ 535422 w 535422"/>
                <a:gd name="connsiteY0" fmla="*/ 0 h 1124688"/>
                <a:gd name="connsiteX1" fmla="*/ 535422 w 535422"/>
                <a:gd name="connsiteY1" fmla="*/ 25186 h 1124688"/>
                <a:gd name="connsiteX2" fmla="*/ 456541 w 535422"/>
                <a:gd name="connsiteY2" fmla="*/ 33138 h 1124688"/>
                <a:gd name="connsiteX3" fmla="*/ 25399 w 535422"/>
                <a:gd name="connsiteY3" fmla="*/ 562131 h 1124688"/>
                <a:gd name="connsiteX4" fmla="*/ 456541 w 535422"/>
                <a:gd name="connsiteY4" fmla="*/ 1091124 h 1124688"/>
                <a:gd name="connsiteX5" fmla="*/ 535422 w 535422"/>
                <a:gd name="connsiteY5" fmla="*/ 1099076 h 1124688"/>
                <a:gd name="connsiteX6" fmla="*/ 535422 w 535422"/>
                <a:gd name="connsiteY6" fmla="*/ 1124688 h 1124688"/>
                <a:gd name="connsiteX7" fmla="*/ 451423 w 535422"/>
                <a:gd name="connsiteY7" fmla="*/ 1116220 h 1124688"/>
                <a:gd name="connsiteX8" fmla="*/ 0 w 535422"/>
                <a:gd name="connsiteY8" fmla="*/ 562344 h 1124688"/>
                <a:gd name="connsiteX9" fmla="*/ 451423 w 535422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8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2" y="1099076"/>
                  </a:lnTo>
                  <a:lnTo>
                    <a:pt x="535422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30">
              <a:extLst>
                <a:ext uri="{FF2B5EF4-FFF2-40B4-BE49-F238E27FC236}">
                  <a16:creationId xmlns:a16="http://schemas.microsoft.com/office/drawing/2014/main" id="{EB93DBCE-E7A6-BE4D-8D07-3D07913D93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2" y="6295916"/>
              <a:ext cx="535358" cy="562084"/>
            </a:xfrm>
            <a:custGeom>
              <a:avLst/>
              <a:gdLst>
                <a:gd name="connsiteX0" fmla="*/ 535358 w 535358"/>
                <a:gd name="connsiteY0" fmla="*/ 0 h 562084"/>
                <a:gd name="connsiteX1" fmla="*/ 535358 w 535358"/>
                <a:gd name="connsiteY1" fmla="*/ 25186 h 562084"/>
                <a:gd name="connsiteX2" fmla="*/ 469717 w 535358"/>
                <a:gd name="connsiteY2" fmla="*/ 30978 h 562084"/>
                <a:gd name="connsiteX3" fmla="*/ 36306 w 535358"/>
                <a:gd name="connsiteY3" fmla="*/ 453686 h 562084"/>
                <a:gd name="connsiteX4" fmla="*/ 25378 w 535358"/>
                <a:gd name="connsiteY4" fmla="*/ 562084 h 562084"/>
                <a:gd name="connsiteX5" fmla="*/ 0 w 535358"/>
                <a:gd name="connsiteY5" fmla="*/ 562084 h 562084"/>
                <a:gd name="connsiteX6" fmla="*/ 11423 w 535358"/>
                <a:gd name="connsiteY6" fmla="*/ 448780 h 562084"/>
                <a:gd name="connsiteX7" fmla="*/ 465221 w 535358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58" h="562084">
                  <a:moveTo>
                    <a:pt x="535358" y="0"/>
                  </a:moveTo>
                  <a:lnTo>
                    <a:pt x="535358" y="25186"/>
                  </a:lnTo>
                  <a:lnTo>
                    <a:pt x="469717" y="30978"/>
                  </a:lnTo>
                  <a:cubicBezTo>
                    <a:pt x="252550" y="69769"/>
                    <a:pt x="80361" y="238391"/>
                    <a:pt x="36306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3" y="448780"/>
                  </a:lnTo>
                  <a:cubicBezTo>
                    <a:pt x="57551" y="223357"/>
                    <a:pt x="237840" y="46805"/>
                    <a:pt x="465221" y="61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C393749-7AE6-1341-8D2D-3F0369850F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60743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AFFE3A-598E-DA54-3030-7C59AAAF6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ru" sz="2400" dirty="0">
                <a:latin typeface="Times New Roman"/>
                <a:cs typeface="Times New Roman"/>
              </a:rPr>
              <a:t>Сколько в этом предложении деепричастных оборотов?  </a:t>
            </a:r>
            <a:endParaRPr lang="ru-RU" sz="2400">
              <a:latin typeface="Times New Roman"/>
              <a:cs typeface="Times New Roman"/>
            </a:endParaRPr>
          </a:p>
          <a:p>
            <a:r>
              <a:rPr lang="ru" sz="2400" dirty="0">
                <a:latin typeface="Times New Roman"/>
                <a:cs typeface="Times New Roman"/>
              </a:rPr>
              <a:t>Почему же знаки препинания поставлены по-другому?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649191-1377-50C0-4252-FDAB74174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548205"/>
            <a:ext cx="8946099" cy="360121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ru" sz="3200" i="1" dirty="0">
                <a:latin typeface="Times New Roman"/>
                <a:cs typeface="Times New Roman"/>
              </a:rPr>
              <a:t>Старая утка выбралась на чистую воду, тревожными криками подзывая к себе утят, и, испуганно оглядываясь, поплыла вдоль залива.</a:t>
            </a:r>
            <a:r>
              <a:rPr lang="ru" sz="3600" i="1" dirty="0">
                <a:latin typeface="Times New Roman"/>
                <a:cs typeface="Times New Roman"/>
              </a:rPr>
              <a:t> </a:t>
            </a:r>
            <a:endParaRPr lang="ru-RU" sz="3600"/>
          </a:p>
        </p:txBody>
      </p:sp>
    </p:spTree>
    <p:extLst>
      <p:ext uri="{BB962C8B-B14F-4D97-AF65-F5344CB8AC3E}">
        <p14:creationId xmlns:p14="http://schemas.microsoft.com/office/powerpoint/2010/main" val="3451793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AE2838-1635-D5DE-11FA-2E940437A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7925306" cy="1268984"/>
          </a:xfrm>
        </p:spPr>
        <p:txBody>
          <a:bodyPr>
            <a:noAutofit/>
          </a:bodyPr>
          <a:lstStyle/>
          <a:p>
            <a:r>
              <a:rPr lang="ru" dirty="0">
                <a:latin typeface="Times New Roman"/>
                <a:ea typeface="Calibri"/>
                <a:cs typeface="Calibri"/>
              </a:rPr>
              <a:t>Левитан работал не покладая рук.</a:t>
            </a:r>
            <a:endParaRPr lang="ru-RU" dirty="0">
              <a:latin typeface="Times New Roman"/>
            </a:endParaRP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5A484180-D873-8C4B-FB5A-FC7FFF02874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65150" y="3439600"/>
          <a:ext cx="7335835" cy="2321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6567044"/>
      </p:ext>
    </p:extLst>
  </p:cSld>
  <p:clrMapOvr>
    <a:masterClrMapping/>
  </p:clrMapOvr>
</p:sld>
</file>

<file path=ppt/theme/theme1.xml><?xml version="1.0" encoding="utf-8"?>
<a:theme xmlns:a="http://schemas.openxmlformats.org/drawingml/2006/main" name="PunchcardVTI">
  <a:themeElements>
    <a:clrScheme name="AnalogousFromLightSeedRightStep">
      <a:dk1>
        <a:srgbClr val="000000"/>
      </a:dk1>
      <a:lt1>
        <a:srgbClr val="FFFFFF"/>
      </a:lt1>
      <a:dk2>
        <a:srgbClr val="393620"/>
      </a:dk2>
      <a:lt2>
        <a:srgbClr val="E7E8E2"/>
      </a:lt2>
      <a:accent1>
        <a:srgbClr val="9186D6"/>
      </a:accent1>
      <a:accent2>
        <a:srgbClr val="A16CCD"/>
      </a:accent2>
      <a:accent3>
        <a:srgbClr val="D486D6"/>
      </a:accent3>
      <a:accent4>
        <a:srgbClr val="CD6CA7"/>
      </a:accent4>
      <a:accent5>
        <a:srgbClr val="D68696"/>
      </a:accent5>
      <a:accent6>
        <a:srgbClr val="CD816C"/>
      </a:accent6>
      <a:hlink>
        <a:srgbClr val="808752"/>
      </a:hlink>
      <a:folHlink>
        <a:srgbClr val="7F7F7F"/>
      </a:folHlink>
    </a:clrScheme>
    <a:fontScheme name="Punchcard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nchcardVTI" id="{C7262591-AF98-8F48-B56D-6342D2439B1A}" vid="{261D9F73-974A-B14E-9EAF-4871CCA60B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702</Words>
  <Application>Microsoft Office PowerPoint</Application>
  <PresentationFormat>Широкоэкранный</PresentationFormat>
  <Paragraphs>54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Neue Haas Grotesk Text Pro</vt:lpstr>
      <vt:lpstr>Times New Roman</vt:lpstr>
      <vt:lpstr>PunchcardVTI</vt:lpstr>
      <vt:lpstr>Работа в парах «Соберите пазлы» </vt:lpstr>
      <vt:lpstr>В чем особенность этих предложений?</vt:lpstr>
      <vt:lpstr>Презентация PowerPoint</vt:lpstr>
      <vt:lpstr>Обособление обстоятельств</vt:lpstr>
      <vt:lpstr>Презентация PowerPoint</vt:lpstr>
      <vt:lpstr>Запишите в тетрадь предложение и расставьте знаки препинания</vt:lpstr>
      <vt:lpstr>Презентация PowerPoint</vt:lpstr>
      <vt:lpstr>Сколько в этом предложении деепричастных оборотов?   Почему же знаки препинания поставлены по-другому?</vt:lpstr>
      <vt:lpstr>Левитан работал не покладая рук.</vt:lpstr>
      <vt:lpstr>Презентация PowerPoint</vt:lpstr>
      <vt:lpstr> А когда обстоятельства выделяются, а когда нет. Создайте в группах схемы или таблички  Создайте в группах схемы или таблички </vt:lpstr>
      <vt:lpstr>Презентация PowerPoint</vt:lpstr>
      <vt:lpstr>ОГЭ  задание №9</vt:lpstr>
      <vt:lpstr>Прочитайте предложение с деепричастным оборотом из рассказа А. П. Чехова «Жалобная книга».                                                                                           </vt:lpstr>
      <vt:lpstr>Правильно: Подъезжая к станции и глядя на природу в окно, я потерял шляпу.</vt:lpstr>
      <vt:lpstr>Презентация PowerPoint</vt:lpstr>
      <vt:lpstr>Прочитайте предложения с речевыми ошибками из сочинений ваших сверстников, исправьте ошибки</vt:lpstr>
      <vt:lpstr>Презентация PowerPoint</vt:lpstr>
      <vt:lpstr>                                          </vt:lpstr>
      <vt:lpstr>Домашнее задание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Виктория Газатова</cp:lastModifiedBy>
  <cp:revision>234</cp:revision>
  <dcterms:created xsi:type="dcterms:W3CDTF">2024-04-02T17:17:54Z</dcterms:created>
  <dcterms:modified xsi:type="dcterms:W3CDTF">2024-06-24T17:06:19Z</dcterms:modified>
</cp:coreProperties>
</file>