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 перв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76" y="0"/>
            <a:ext cx="9146076" cy="6856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836713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Володарская СОШ дошкольное отделение «Ягодка»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«Дидактические игры из вторичного материала в работе психолога и логопеда»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учитель логопед первой категории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Цыплакова М.С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Кузнецова О.В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Педагог- психолог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Черноусова Дарья Андреевна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п. Володарского.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2024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арома 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648405" cy="2736304"/>
          </a:xfrm>
          <a:prstGeom prst="rect">
            <a:avLst/>
          </a:prstGeom>
        </p:spPr>
      </p:pic>
      <p:pic>
        <p:nvPicPr>
          <p:cNvPr id="4" name="Рисунок 3" descr="аромалото плю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77153" y="3523447"/>
            <a:ext cx="3059832" cy="2294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764704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Аромалото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 развивает обонятельные навыки и память, учит анализировать и логически мыслить.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Материалы: мыльная основа,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аромамасла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жестяные коробочки от леденцов, картинки.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  игры:  ребёнку необходимо понюхать и соотнести запах с картинкой на карточке.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22511" y="-1143001"/>
            <a:ext cx="685800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9807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сортировку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орков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28477">
            <a:off x="993072" y="1867860"/>
            <a:ext cx="3367823" cy="2525868"/>
          </a:xfrm>
          <a:prstGeom prst="rect">
            <a:avLst/>
          </a:prstGeom>
        </p:spPr>
      </p:pic>
      <p:pic>
        <p:nvPicPr>
          <p:cNvPr id="5" name="Рисунок 4" descr="сортировка трубочки.jpg"/>
          <p:cNvPicPr>
            <a:picLocks noChangeAspect="1"/>
          </p:cNvPicPr>
          <p:nvPr/>
        </p:nvPicPr>
        <p:blipFill>
          <a:blip r:embed="rId4" cstate="print"/>
          <a:srcRect r="20455"/>
          <a:stretch>
            <a:fillRect/>
          </a:stretch>
        </p:blipFill>
        <p:spPr>
          <a:xfrm>
            <a:off x="5580112" y="1268760"/>
            <a:ext cx="2520280" cy="2376264"/>
          </a:xfrm>
          <a:prstGeom prst="rect">
            <a:avLst/>
          </a:prstGeom>
        </p:spPr>
      </p:pic>
      <p:pic>
        <p:nvPicPr>
          <p:cNvPr id="6" name="Рисунок 5" descr="сова сортиров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379431" y="3325425"/>
            <a:ext cx="3203848" cy="24028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9"/>
            <a:ext cx="685800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98072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памяти и мышления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ло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6796">
            <a:off x="1516067" y="1640097"/>
            <a:ext cx="2843807" cy="2132856"/>
          </a:xfrm>
          <a:prstGeom prst="rect">
            <a:avLst/>
          </a:prstGeom>
        </p:spPr>
      </p:pic>
      <p:pic>
        <p:nvPicPr>
          <p:cNvPr id="5" name="Рисунок 4" descr="наложение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90421">
            <a:off x="4683105" y="2072293"/>
            <a:ext cx="2939819" cy="2204864"/>
          </a:xfrm>
          <a:prstGeom prst="rect">
            <a:avLst/>
          </a:prstGeom>
        </p:spPr>
      </p:pic>
      <p:pic>
        <p:nvPicPr>
          <p:cNvPr id="6" name="Рисунок 5" descr="мемо лото.jpg"/>
          <p:cNvPicPr>
            <a:picLocks noChangeAspect="1"/>
          </p:cNvPicPr>
          <p:nvPr/>
        </p:nvPicPr>
        <p:blipFill>
          <a:blip r:embed="rId5" cstate="print"/>
          <a:srcRect l="11201" t="17069"/>
          <a:stretch>
            <a:fillRect/>
          </a:stretch>
        </p:blipFill>
        <p:spPr>
          <a:xfrm>
            <a:off x="2483768" y="3789040"/>
            <a:ext cx="3384376" cy="23705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90872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тактильных ощущений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актильныеое 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4187957" cy="3140968"/>
          </a:xfrm>
          <a:prstGeom prst="rect">
            <a:avLst/>
          </a:prstGeom>
        </p:spPr>
      </p:pic>
      <p:pic>
        <p:nvPicPr>
          <p:cNvPr id="5" name="Рисунок 4" descr="сухой бассей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28525" y="2116291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83671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слухового восприятия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умовые яй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4187957" cy="3140968"/>
          </a:xfrm>
          <a:prstGeom prst="rect">
            <a:avLst/>
          </a:prstGeom>
        </p:spPr>
      </p:pic>
      <p:pic>
        <p:nvPicPr>
          <p:cNvPr id="5" name="Рисунок 4" descr="музы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99925" y="2156859"/>
            <a:ext cx="422446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63691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 паровоз!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</p:spPr>
      </p:pic>
      <p:pic>
        <p:nvPicPr>
          <p:cNvPr id="9" name="Рисунок 8" descr="парово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2874878" cy="5373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960" y="836712"/>
            <a:ext cx="35283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экологическое пособие для детей дошкольного возраста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представляет собой поезд – паровоз и несколько вагончиков, которые можно соединить в единый состав, а также применять их каждый по отдельности.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Изготовлено пособие из бросового материала (ящики из под овощей, старый дуршлаг, бутылка, сантехническая труба, гофрированная труба, подставка под горячее, губки для мытья посуды, крышки от бутылок и банок, пробки, коробки, коврики, мех, замки, ручки от дверей, молния, застежка, резинки, щетка, детали от конструктора. 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отрог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" name="Содержимое 7" descr="фон паровоз!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9" name="Рисунок 8" descr="потрог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16422">
            <a:off x="302764" y="1958950"/>
            <a:ext cx="4475989" cy="3356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984" y="980728"/>
            <a:ext cx="33123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«Паровозик»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мелкую моторику рук (различные текстуры); обогащать словарь детей; уметь называть части паровоза – кабина, колеса, труба, окно; знать для чего служит та или иная часть поезда.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 Педагог предлагает детям рассмотреть части паровоза, назвать их, потрогать и определить какие они на ощупь (гладкие, пушистые, колючие, скользкие и т.д.). Предложить найти одинаковые по ощущениям, по форме, цвету. Выяснить для чего нужна та или иная часть поезда.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9"/>
            <a:ext cx="6858002" cy="9144000"/>
          </a:xfrm>
          <a:prstGeom prst="rect">
            <a:avLst/>
          </a:prstGeom>
        </p:spPr>
      </p:pic>
      <p:pic>
        <p:nvPicPr>
          <p:cNvPr id="3" name="Рисунок 2" descr="резин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94547">
            <a:off x="319091" y="1921269"/>
            <a:ext cx="4644008" cy="3483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908720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Умелые ручки»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мелкую моторику рук и координацию кистей посредством различных застежек (пристегивание при помощи пуговиц (дверных ручек), застежка-молния, застежка-ремень), подбор ключей к нужным замкам;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обогащать сенсорный опыт (мех мягкий, молния длинная, желтая пуговица маленькая, черная пуговица большая и т. д.);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исследовательские способности.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 Педагог предлагает   подобрать нужные ключи к замкам, застегнуть пуговицы, закрутить гайки, расстегнуть/ застегнуть молнию и замоче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встав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62252">
            <a:off x="97113" y="1839371"/>
            <a:ext cx="4392233" cy="329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862591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«Попади в цель»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 развивать у участников меткость и глазомер; ловкость движения руки в целом и кистей рук.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 Педагог предлагает ребенку взять определенного цвета резиновый мячик, бросить его в трубу паровоза (поочередно меняя руки), а затем поймать мячик, который выкатится из рта.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ду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36967">
            <a:off x="808145" y="2008279"/>
            <a:ext cx="4187957" cy="314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«Дым у паровоза»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правильного речевого дыхания, плавного длительного выдоха.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 Педагог предлагает ребенку сделать вдох через нос и сильно подуть в трубочку. У паровоза из трубы должен пойти пар (вылететь салфетки).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эмоции 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9183">
            <a:off x="920782" y="784167"/>
            <a:ext cx="2520279" cy="1890209"/>
          </a:xfrm>
          <a:prstGeom prst="rect">
            <a:avLst/>
          </a:prstGeom>
        </p:spPr>
      </p:pic>
      <p:pic>
        <p:nvPicPr>
          <p:cNvPr id="4" name="Рисунок 3" descr="эмоции со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36206">
            <a:off x="641733" y="3114299"/>
            <a:ext cx="3635896" cy="272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764704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 «Эмоции»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умение определять и различать человеческие эмоции и чувства.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Материалы: крышечки от бутылочек, распечатанные эмоции, трубочки, распечатанные карточки.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 Ребёнку предлагается сложить человечка из трубочек и крышечки по образцу (образец может создавать взрослый человек, если у вас нет карточек).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 можно: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рассказывать сочиненную историю человечка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показывать телом позу человечка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"угадывать" эмоцию и рассказывать, как и когда ребенок испытывал эту эмоцию и многое другое, что вы сами можете придумать.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запуск картинка и живот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4611">
            <a:off x="539553" y="620688"/>
            <a:ext cx="3840426" cy="2880320"/>
          </a:xfrm>
          <a:prstGeom prst="rect">
            <a:avLst/>
          </a:prstGeom>
        </p:spPr>
      </p:pic>
      <p:pic>
        <p:nvPicPr>
          <p:cNvPr id="4" name="Рисунок 3" descr="запуск = карт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84984"/>
            <a:ext cx="3816424" cy="286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836712"/>
            <a:ext cx="30243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«Звуки – слоги - слова».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развитие речевых навыков ребенка.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Материалы: основа с дырочками, ленточки, фигурки животных, картинки с животными и предметами.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игры:1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вариант ребенок тянет за животное и произносит звук или слог, например, «га-га-га»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2- ой вариант: ребенок тянет за картинку с ленточкой и произносит по слогам слово, например,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ли-са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н паровоз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2997"/>
            <a:ext cx="6858002" cy="9144000"/>
          </a:xfrm>
          <a:prstGeom prst="rect">
            <a:avLst/>
          </a:prstGeom>
        </p:spPr>
      </p:pic>
      <p:pic>
        <p:nvPicPr>
          <p:cNvPr id="3" name="Рисунок 2" descr="сокровища 1 вар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764703"/>
            <a:ext cx="3456385" cy="2592289"/>
          </a:xfrm>
          <a:prstGeom prst="rect">
            <a:avLst/>
          </a:prstGeom>
        </p:spPr>
      </p:pic>
      <p:pic>
        <p:nvPicPr>
          <p:cNvPr id="4" name="Рисунок 3" descr="сокровища рома молод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707904" cy="278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764704"/>
            <a:ext cx="30963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«Найди сокровища»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развивает логическое мышление, зрительную память, усидчивость, мелкую моторику.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Материалы: игрушки от яиц Киндер или любые другие мелкие игрушки, коробка, фасоль для фона, карточки.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 игры: 1-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вариант: предъявляем карточку ребенку, просим найти игрушки, изображенные на карточке.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вариант: предъявляем карточку, просим запомнить игрушки, убираем карточку. Ребенок выкладывает игрушки по памяти в той последовательности, в которой они располагались на карточке.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536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Like</dc:creator>
  <cp:lastModifiedBy>User</cp:lastModifiedBy>
  <cp:revision>22</cp:revision>
  <dcterms:created xsi:type="dcterms:W3CDTF">2024-10-23T05:43:13Z</dcterms:created>
  <dcterms:modified xsi:type="dcterms:W3CDTF">2024-10-28T10:06:06Z</dcterms:modified>
</cp:coreProperties>
</file>