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99" d="100"/>
          <a:sy n="99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7E201-4596-4BBC-9731-84FB0E31320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1DD060-79B1-42EC-BD42-02F1ABB3C4D6}">
      <dgm:prSet phldrT="[Текст]" custT="1"/>
      <dgm:spPr/>
      <dgm:t>
        <a:bodyPr/>
        <a:lstStyle/>
        <a:p>
          <a:r>
            <a:rPr lang="ru-RU" sz="3200" b="1" dirty="0" smtClean="0"/>
            <a:t>Изучение окружающей природы, процессов, явлений, происходящих вокруг нас с помощью интересных опытов</a:t>
          </a:r>
          <a:endParaRPr lang="ru-RU" sz="3200" b="1" dirty="0"/>
        </a:p>
      </dgm:t>
    </dgm:pt>
    <dgm:pt modelId="{18F6499F-7A53-412A-AE03-10BE5C8392EE}" type="sibTrans" cxnId="{1FF06B1E-462B-4E20-B41A-358B69CC2C6E}">
      <dgm:prSet/>
      <dgm:spPr/>
      <dgm:t>
        <a:bodyPr/>
        <a:lstStyle/>
        <a:p>
          <a:endParaRPr lang="ru-RU" sz="1600"/>
        </a:p>
      </dgm:t>
    </dgm:pt>
    <dgm:pt modelId="{F41FD8A1-58BF-4D27-B7D1-C2A775E7180F}" type="parTrans" cxnId="{1FF06B1E-462B-4E20-B41A-358B69CC2C6E}">
      <dgm:prSet/>
      <dgm:spPr/>
      <dgm:t>
        <a:bodyPr/>
        <a:lstStyle/>
        <a:p>
          <a:endParaRPr lang="ru-RU" sz="1600"/>
        </a:p>
      </dgm:t>
    </dgm:pt>
    <dgm:pt modelId="{34840D26-1DF3-415C-A166-C21E6722ACBB}" type="pres">
      <dgm:prSet presAssocID="{B467E201-4596-4BBC-9731-84FB0E3132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144FE-050C-496E-88E4-C0E0A12D5B4C}" type="pres">
      <dgm:prSet presAssocID="{2D1DD060-79B1-42EC-BD42-02F1ABB3C4D6}" presName="node" presStyleLbl="node1" presStyleIdx="0" presStyleCnt="1" custScaleX="1034343" custScaleY="447234" custRadScaleRad="97561" custRadScaleInc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06B1E-462B-4E20-B41A-358B69CC2C6E}" srcId="{B467E201-4596-4BBC-9731-84FB0E313204}" destId="{2D1DD060-79B1-42EC-BD42-02F1ABB3C4D6}" srcOrd="0" destOrd="0" parTransId="{F41FD8A1-58BF-4D27-B7D1-C2A775E7180F}" sibTransId="{18F6499F-7A53-412A-AE03-10BE5C8392EE}"/>
    <dgm:cxn modelId="{8216ED16-5107-460C-BF64-E405344DDD64}" type="presOf" srcId="{2D1DD060-79B1-42EC-BD42-02F1ABB3C4D6}" destId="{27D144FE-050C-496E-88E4-C0E0A12D5B4C}" srcOrd="0" destOrd="0" presId="urn:microsoft.com/office/officeart/2005/8/layout/cycle5"/>
    <dgm:cxn modelId="{BD9065BB-84B7-4B8B-AE5C-08DC346DC2FC}" type="presOf" srcId="{B467E201-4596-4BBC-9731-84FB0E313204}" destId="{34840D26-1DF3-415C-A166-C21E6722ACBB}" srcOrd="0" destOrd="0" presId="urn:microsoft.com/office/officeart/2005/8/layout/cycle5"/>
    <dgm:cxn modelId="{2E110504-8CA6-4894-B622-78EAFFE41B22}" type="presParOf" srcId="{34840D26-1DF3-415C-A166-C21E6722ACBB}" destId="{27D144FE-050C-496E-88E4-C0E0A12D5B4C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7DA85-38D1-42D4-AAC9-302D5AEDCF8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3BD24-29D0-433D-86B3-45DD216CE9B9}">
      <dgm:prSet phldrT="[Текст]" custT="1"/>
      <dgm:spPr/>
      <dgm:t>
        <a:bodyPr/>
        <a:lstStyle/>
        <a:p>
          <a:r>
            <a:rPr lang="ru-RU" sz="2000" b="1" dirty="0" smtClean="0"/>
            <a:t>-развитие опыта общения с природой                        </a:t>
          </a:r>
        </a:p>
        <a:p>
          <a:r>
            <a:rPr lang="ru-RU" sz="2000" b="1" dirty="0" smtClean="0"/>
            <a:t>  - развитие умения наблюдать</a:t>
          </a:r>
        </a:p>
        <a:p>
          <a:r>
            <a:rPr lang="ru-RU" sz="2000" b="1" dirty="0" smtClean="0"/>
            <a:t>  -исследование явлений</a:t>
          </a:r>
          <a:endParaRPr lang="ru-RU" sz="2000" b="1" dirty="0"/>
        </a:p>
      </dgm:t>
    </dgm:pt>
    <dgm:pt modelId="{1CE0D1E5-0E64-4212-AB7B-22139565EDF1}" type="parTrans" cxnId="{0FF09290-C157-4ADD-94A5-80BD9211272F}">
      <dgm:prSet/>
      <dgm:spPr/>
      <dgm:t>
        <a:bodyPr/>
        <a:lstStyle/>
        <a:p>
          <a:endParaRPr lang="ru-RU"/>
        </a:p>
      </dgm:t>
    </dgm:pt>
    <dgm:pt modelId="{DC4520D2-DF31-4EDB-AA6E-12C687273CC1}" type="sibTrans" cxnId="{0FF09290-C157-4ADD-94A5-80BD9211272F}">
      <dgm:prSet/>
      <dgm:spPr/>
      <dgm:t>
        <a:bodyPr/>
        <a:lstStyle/>
        <a:p>
          <a:endParaRPr lang="ru-RU"/>
        </a:p>
      </dgm:t>
    </dgm:pt>
    <dgm:pt modelId="{CE298BF8-B15E-4102-946F-8EC192FA5ECA}">
      <dgm:prSet phldrT="[Текст]" custT="1"/>
      <dgm:spPr/>
      <dgm:t>
        <a:bodyPr/>
        <a:lstStyle/>
        <a:p>
          <a:r>
            <a:rPr lang="ru-RU" sz="1800" dirty="0" smtClean="0"/>
            <a:t>-</a:t>
          </a:r>
          <a:r>
            <a:rPr lang="ru-RU" sz="1800" b="1" dirty="0" smtClean="0"/>
            <a:t>выделение особенностей объектов</a:t>
          </a:r>
        </a:p>
        <a:p>
          <a:r>
            <a:rPr lang="ru-RU" sz="1800" b="1" dirty="0" smtClean="0"/>
            <a:t>-описание и характеристика объектов</a:t>
          </a:r>
        </a:p>
        <a:p>
          <a:r>
            <a:rPr lang="ru-RU" sz="1800" b="1" dirty="0" smtClean="0"/>
            <a:t>-формирование первоначальных практико-ориентированных знаний</a:t>
          </a:r>
          <a:endParaRPr lang="ru-RU" sz="1800" b="1" dirty="0"/>
        </a:p>
      </dgm:t>
    </dgm:pt>
    <dgm:pt modelId="{3A6FDFD1-6EE0-44A6-8FD1-88A0A00E828A}" type="parTrans" cxnId="{70D94093-A80F-452E-8875-B21DEE8042AD}">
      <dgm:prSet/>
      <dgm:spPr/>
      <dgm:t>
        <a:bodyPr/>
        <a:lstStyle/>
        <a:p>
          <a:endParaRPr lang="ru-RU"/>
        </a:p>
      </dgm:t>
    </dgm:pt>
    <dgm:pt modelId="{E7552C05-7A54-4C2E-8D93-34F45BA1152C}" type="sibTrans" cxnId="{70D94093-A80F-452E-8875-B21DEE8042AD}">
      <dgm:prSet/>
      <dgm:spPr/>
      <dgm:t>
        <a:bodyPr/>
        <a:lstStyle/>
        <a:p>
          <a:endParaRPr lang="ru-RU"/>
        </a:p>
      </dgm:t>
    </dgm:pt>
    <dgm:pt modelId="{D89C98CC-1307-4191-9456-A1726BA3CC74}" type="pres">
      <dgm:prSet presAssocID="{2F77DA85-38D1-42D4-AAC9-302D5AEDCF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5326A-A78A-4BB1-AF77-106346065539}" type="pres">
      <dgm:prSet presAssocID="{5683BD24-29D0-433D-86B3-45DD216CE9B9}" presName="comp" presStyleCnt="0"/>
      <dgm:spPr/>
    </dgm:pt>
    <dgm:pt modelId="{DC8814E6-94E4-40AB-B99D-B8B26D807C30}" type="pres">
      <dgm:prSet presAssocID="{5683BD24-29D0-433D-86B3-45DD216CE9B9}" presName="box" presStyleLbl="node1" presStyleIdx="0" presStyleCnt="2" custScaleX="65478" custLinFactNeighborX="8188" custLinFactNeighborY="-6689"/>
      <dgm:spPr/>
      <dgm:t>
        <a:bodyPr/>
        <a:lstStyle/>
        <a:p>
          <a:endParaRPr lang="ru-RU"/>
        </a:p>
      </dgm:t>
    </dgm:pt>
    <dgm:pt modelId="{86F3690F-D4FC-45D2-9435-48643986BCAE}" type="pres">
      <dgm:prSet presAssocID="{5683BD24-29D0-433D-86B3-45DD216CE9B9}" presName="img" presStyleLbl="fgImgPlace1" presStyleIdx="0" presStyleCnt="2" custScaleX="186755" custScaleY="144713" custLinFactX="-5208" custLinFactNeighborX="-100000" custLinFactNeighborY="-83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EFA2FB-FC96-495E-BF4C-83A5D2FE1077}" type="pres">
      <dgm:prSet presAssocID="{5683BD24-29D0-433D-86B3-45DD216CE9B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EA0B1-F358-442D-8214-78F9E1E13F32}" type="pres">
      <dgm:prSet presAssocID="{DC4520D2-DF31-4EDB-AA6E-12C687273CC1}" presName="spacer" presStyleCnt="0"/>
      <dgm:spPr/>
    </dgm:pt>
    <dgm:pt modelId="{E0558F82-31F8-4651-ABE7-3C3A4E9E6946}" type="pres">
      <dgm:prSet presAssocID="{CE298BF8-B15E-4102-946F-8EC192FA5ECA}" presName="comp" presStyleCnt="0"/>
      <dgm:spPr/>
    </dgm:pt>
    <dgm:pt modelId="{9AC99470-8041-43A0-8AA0-310571C18A4C}" type="pres">
      <dgm:prSet presAssocID="{CE298BF8-B15E-4102-946F-8EC192FA5ECA}" presName="box" presStyleLbl="node1" presStyleIdx="1" presStyleCnt="2" custScaleX="66226" custLinFactNeighborX="8192" custLinFactNeighborY="-837"/>
      <dgm:spPr/>
      <dgm:t>
        <a:bodyPr/>
        <a:lstStyle/>
        <a:p>
          <a:endParaRPr lang="ru-RU"/>
        </a:p>
      </dgm:t>
    </dgm:pt>
    <dgm:pt modelId="{5CD29D43-5E56-4A62-80E4-128E72BD2886}" type="pres">
      <dgm:prSet presAssocID="{CE298BF8-B15E-4102-946F-8EC192FA5ECA}" presName="img" presStyleLbl="fgImgPlace1" presStyleIdx="1" presStyleCnt="2" custScaleX="182405" custScaleY="131762" custLinFactNeighborX="-72846" custLinFactNeighborY="-25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D91BCC-5A35-426C-B6B0-F41FF8345470}" type="pres">
      <dgm:prSet presAssocID="{CE298BF8-B15E-4102-946F-8EC192FA5EC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09290-C157-4ADD-94A5-80BD9211272F}" srcId="{2F77DA85-38D1-42D4-AAC9-302D5AEDCF81}" destId="{5683BD24-29D0-433D-86B3-45DD216CE9B9}" srcOrd="0" destOrd="0" parTransId="{1CE0D1E5-0E64-4212-AB7B-22139565EDF1}" sibTransId="{DC4520D2-DF31-4EDB-AA6E-12C687273CC1}"/>
    <dgm:cxn modelId="{3750B49B-076D-43EF-85FD-A96DFEBF2A68}" type="presOf" srcId="{5683BD24-29D0-433D-86B3-45DD216CE9B9}" destId="{DC8814E6-94E4-40AB-B99D-B8B26D807C30}" srcOrd="0" destOrd="0" presId="urn:microsoft.com/office/officeart/2005/8/layout/vList4"/>
    <dgm:cxn modelId="{57013CE2-9A89-4439-B635-644DCA49B3D8}" type="presOf" srcId="{CE298BF8-B15E-4102-946F-8EC192FA5ECA}" destId="{9AC99470-8041-43A0-8AA0-310571C18A4C}" srcOrd="0" destOrd="0" presId="urn:microsoft.com/office/officeart/2005/8/layout/vList4"/>
    <dgm:cxn modelId="{70D94093-A80F-452E-8875-B21DEE8042AD}" srcId="{2F77DA85-38D1-42D4-AAC9-302D5AEDCF81}" destId="{CE298BF8-B15E-4102-946F-8EC192FA5ECA}" srcOrd="1" destOrd="0" parTransId="{3A6FDFD1-6EE0-44A6-8FD1-88A0A00E828A}" sibTransId="{E7552C05-7A54-4C2E-8D93-34F45BA1152C}"/>
    <dgm:cxn modelId="{A2BA9B76-D1F1-4D14-A86D-7DF28D535201}" type="presOf" srcId="{CE298BF8-B15E-4102-946F-8EC192FA5ECA}" destId="{20D91BCC-5A35-426C-B6B0-F41FF8345470}" srcOrd="1" destOrd="0" presId="urn:microsoft.com/office/officeart/2005/8/layout/vList4"/>
    <dgm:cxn modelId="{99425825-92DB-4E60-81EC-F28C4481CDDE}" type="presOf" srcId="{5683BD24-29D0-433D-86B3-45DD216CE9B9}" destId="{EFEFA2FB-FC96-495E-BF4C-83A5D2FE1077}" srcOrd="1" destOrd="0" presId="urn:microsoft.com/office/officeart/2005/8/layout/vList4"/>
    <dgm:cxn modelId="{B51F82D8-3795-421A-A0CD-3F3D825DC6AB}" type="presOf" srcId="{2F77DA85-38D1-42D4-AAC9-302D5AEDCF81}" destId="{D89C98CC-1307-4191-9456-A1726BA3CC74}" srcOrd="0" destOrd="0" presId="urn:microsoft.com/office/officeart/2005/8/layout/vList4"/>
    <dgm:cxn modelId="{45FAE528-3711-4A84-BA61-949402CE7403}" type="presParOf" srcId="{D89C98CC-1307-4191-9456-A1726BA3CC74}" destId="{D985326A-A78A-4BB1-AF77-106346065539}" srcOrd="0" destOrd="0" presId="urn:microsoft.com/office/officeart/2005/8/layout/vList4"/>
    <dgm:cxn modelId="{FD647AD5-75AE-4D22-9058-A287C6B9FC1A}" type="presParOf" srcId="{D985326A-A78A-4BB1-AF77-106346065539}" destId="{DC8814E6-94E4-40AB-B99D-B8B26D807C30}" srcOrd="0" destOrd="0" presId="urn:microsoft.com/office/officeart/2005/8/layout/vList4"/>
    <dgm:cxn modelId="{AC6554FE-0A06-4C56-AB60-B30168BB3D15}" type="presParOf" srcId="{D985326A-A78A-4BB1-AF77-106346065539}" destId="{86F3690F-D4FC-45D2-9435-48643986BCAE}" srcOrd="1" destOrd="0" presId="urn:microsoft.com/office/officeart/2005/8/layout/vList4"/>
    <dgm:cxn modelId="{2DC10888-9775-4789-AFBB-808550D56468}" type="presParOf" srcId="{D985326A-A78A-4BB1-AF77-106346065539}" destId="{EFEFA2FB-FC96-495E-BF4C-83A5D2FE1077}" srcOrd="2" destOrd="0" presId="urn:microsoft.com/office/officeart/2005/8/layout/vList4"/>
    <dgm:cxn modelId="{1C842500-5812-43F0-B5C2-F165AC954E27}" type="presParOf" srcId="{D89C98CC-1307-4191-9456-A1726BA3CC74}" destId="{26CEA0B1-F358-442D-8214-78F9E1E13F32}" srcOrd="1" destOrd="0" presId="urn:microsoft.com/office/officeart/2005/8/layout/vList4"/>
    <dgm:cxn modelId="{527F39B5-B51F-4521-A885-D09ED72FC528}" type="presParOf" srcId="{D89C98CC-1307-4191-9456-A1726BA3CC74}" destId="{E0558F82-31F8-4651-ABE7-3C3A4E9E6946}" srcOrd="2" destOrd="0" presId="urn:microsoft.com/office/officeart/2005/8/layout/vList4"/>
    <dgm:cxn modelId="{AE593341-C349-43D7-B73B-9CD60948A18A}" type="presParOf" srcId="{E0558F82-31F8-4651-ABE7-3C3A4E9E6946}" destId="{9AC99470-8041-43A0-8AA0-310571C18A4C}" srcOrd="0" destOrd="0" presId="urn:microsoft.com/office/officeart/2005/8/layout/vList4"/>
    <dgm:cxn modelId="{99175CCC-4627-4DFA-B974-DADDFEBF009E}" type="presParOf" srcId="{E0558F82-31F8-4651-ABE7-3C3A4E9E6946}" destId="{5CD29D43-5E56-4A62-80E4-128E72BD2886}" srcOrd="1" destOrd="0" presId="urn:microsoft.com/office/officeart/2005/8/layout/vList4"/>
    <dgm:cxn modelId="{D18DB756-84A1-45C3-B88D-9848AC482A1F}" type="presParOf" srcId="{E0558F82-31F8-4651-ABE7-3C3A4E9E6946}" destId="{20D91BCC-5A35-426C-B6B0-F41FF83454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AF01F-9120-4D8C-B489-FF2E47D810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BAF53-43D3-4718-88A0-3E0C90BCA813}">
      <dgm:prSet phldrT="[Текст]" custT="1"/>
      <dgm:spPr/>
      <dgm:t>
        <a:bodyPr/>
        <a:lstStyle/>
        <a:p>
          <a:r>
            <a:rPr lang="ru-RU" sz="2400" b="1" dirty="0" smtClean="0"/>
            <a:t>Учебно-воспитательный</a:t>
          </a:r>
        </a:p>
        <a:p>
          <a:r>
            <a:rPr lang="ru-RU" sz="2400" b="1" dirty="0" smtClean="0"/>
            <a:t>процесс</a:t>
          </a:r>
          <a:endParaRPr lang="ru-RU" sz="2400" b="1" dirty="0"/>
        </a:p>
      </dgm:t>
    </dgm:pt>
    <dgm:pt modelId="{2A4B52A6-E37D-4FFC-A5D1-574C5A1ABBAF}" type="parTrans" cxnId="{AD5F252B-D1D3-494A-8EBF-E243BC2CF185}">
      <dgm:prSet/>
      <dgm:spPr/>
      <dgm:t>
        <a:bodyPr/>
        <a:lstStyle/>
        <a:p>
          <a:endParaRPr lang="ru-RU"/>
        </a:p>
      </dgm:t>
    </dgm:pt>
    <dgm:pt modelId="{B57F6295-DB79-49A9-8990-D49DC597D565}" type="sibTrans" cxnId="{AD5F252B-D1D3-494A-8EBF-E243BC2CF185}">
      <dgm:prSet/>
      <dgm:spPr/>
      <dgm:t>
        <a:bodyPr/>
        <a:lstStyle/>
        <a:p>
          <a:endParaRPr lang="ru-RU"/>
        </a:p>
      </dgm:t>
    </dgm:pt>
    <dgm:pt modelId="{11F78518-10D5-42AE-A5AD-62274DA0A32B}">
      <dgm:prSet phldrT="[Текст]" custT="1"/>
      <dgm:spPr/>
      <dgm:t>
        <a:bodyPr/>
        <a:lstStyle/>
        <a:p>
          <a:r>
            <a:rPr lang="ru-RU" sz="2400" b="1" dirty="0" smtClean="0"/>
            <a:t>Кружковая деятельность </a:t>
          </a:r>
          <a:endParaRPr lang="ru-RU" sz="2400" b="1" dirty="0"/>
        </a:p>
      </dgm:t>
    </dgm:pt>
    <dgm:pt modelId="{231CCE72-D40A-4943-BB83-41E6931CA695}" type="parTrans" cxnId="{93F851B6-0359-4F37-979E-8D8CE59D9865}">
      <dgm:prSet/>
      <dgm:spPr/>
      <dgm:t>
        <a:bodyPr/>
        <a:lstStyle/>
        <a:p>
          <a:endParaRPr lang="ru-RU"/>
        </a:p>
      </dgm:t>
    </dgm:pt>
    <dgm:pt modelId="{46D0DD06-C12A-40EF-81E0-AB29D942FA91}" type="sibTrans" cxnId="{93F851B6-0359-4F37-979E-8D8CE59D9865}">
      <dgm:prSet/>
      <dgm:spPr/>
      <dgm:t>
        <a:bodyPr/>
        <a:lstStyle/>
        <a:p>
          <a:endParaRPr lang="ru-RU"/>
        </a:p>
      </dgm:t>
    </dgm:pt>
    <dgm:pt modelId="{70592C37-F02F-4FF0-81D2-0783BF213FED}">
      <dgm:prSet phldrT="[Текст]" custT="1"/>
      <dgm:spPr/>
      <dgm:t>
        <a:bodyPr/>
        <a:lstStyle/>
        <a:p>
          <a:r>
            <a:rPr lang="ru-RU" sz="2400" b="1" dirty="0" smtClean="0"/>
            <a:t>Проектная деятельность</a:t>
          </a:r>
          <a:endParaRPr lang="ru-RU" sz="2400" b="1" dirty="0"/>
        </a:p>
      </dgm:t>
    </dgm:pt>
    <dgm:pt modelId="{764168E6-2685-4860-9CD1-E5BB57A0973A}" type="parTrans" cxnId="{E4307F89-E4FA-4FBD-8AB3-491F7B9D8044}">
      <dgm:prSet/>
      <dgm:spPr/>
      <dgm:t>
        <a:bodyPr/>
        <a:lstStyle/>
        <a:p>
          <a:endParaRPr lang="ru-RU"/>
        </a:p>
      </dgm:t>
    </dgm:pt>
    <dgm:pt modelId="{2F8734B0-62A8-43A0-A10C-FE007A352C20}" type="sibTrans" cxnId="{E4307F89-E4FA-4FBD-8AB3-491F7B9D8044}">
      <dgm:prSet/>
      <dgm:spPr/>
      <dgm:t>
        <a:bodyPr/>
        <a:lstStyle/>
        <a:p>
          <a:endParaRPr lang="ru-RU"/>
        </a:p>
      </dgm:t>
    </dgm:pt>
    <dgm:pt modelId="{686CC0B1-2359-4680-83E8-CA706898F388}">
      <dgm:prSet phldrT="[Текст]" custT="1"/>
      <dgm:spPr/>
      <dgm:t>
        <a:bodyPr/>
        <a:lstStyle/>
        <a:p>
          <a:r>
            <a:rPr lang="ru-RU" sz="2400" b="1" dirty="0" smtClean="0"/>
            <a:t>Интеллектуальные и творческие соревнования</a:t>
          </a:r>
          <a:endParaRPr lang="ru-RU" sz="2400" b="1" dirty="0"/>
        </a:p>
      </dgm:t>
    </dgm:pt>
    <dgm:pt modelId="{ECC3C4C6-4234-423E-B5A9-C699CA9A84EC}" type="parTrans" cxnId="{0CBC820A-B983-420D-A5F2-99FC5532362B}">
      <dgm:prSet/>
      <dgm:spPr/>
      <dgm:t>
        <a:bodyPr/>
        <a:lstStyle/>
        <a:p>
          <a:endParaRPr lang="ru-RU"/>
        </a:p>
      </dgm:t>
    </dgm:pt>
    <dgm:pt modelId="{C5A52131-4AED-4DC7-B53F-A2CCD1F1709A}" type="sibTrans" cxnId="{0CBC820A-B983-420D-A5F2-99FC5532362B}">
      <dgm:prSet/>
      <dgm:spPr/>
      <dgm:t>
        <a:bodyPr/>
        <a:lstStyle/>
        <a:p>
          <a:endParaRPr lang="ru-RU"/>
        </a:p>
      </dgm:t>
    </dgm:pt>
    <dgm:pt modelId="{941F1A0B-1296-4226-9535-10885D02830E}">
      <dgm:prSet phldrT="[Текст]" custT="1"/>
      <dgm:spPr/>
      <dgm:t>
        <a:bodyPr/>
        <a:lstStyle/>
        <a:p>
          <a:r>
            <a:rPr lang="ru-RU" sz="2400" b="1" dirty="0" smtClean="0"/>
            <a:t>Научные исследования</a:t>
          </a:r>
          <a:endParaRPr lang="ru-RU" sz="2400" b="1" dirty="0"/>
        </a:p>
      </dgm:t>
    </dgm:pt>
    <dgm:pt modelId="{CE25A5DC-99BF-4E01-808D-8EA9FD96AD32}" type="parTrans" cxnId="{2ED417CF-06A6-4D07-BD2B-69FA13796430}">
      <dgm:prSet/>
      <dgm:spPr/>
      <dgm:t>
        <a:bodyPr/>
        <a:lstStyle/>
        <a:p>
          <a:endParaRPr lang="ru-RU"/>
        </a:p>
      </dgm:t>
    </dgm:pt>
    <dgm:pt modelId="{18AFD423-F3ED-49D3-B98D-4D00978744F9}" type="sibTrans" cxnId="{2ED417CF-06A6-4D07-BD2B-69FA13796430}">
      <dgm:prSet/>
      <dgm:spPr/>
      <dgm:t>
        <a:bodyPr/>
        <a:lstStyle/>
        <a:p>
          <a:endParaRPr lang="ru-RU"/>
        </a:p>
      </dgm:t>
    </dgm:pt>
    <dgm:pt modelId="{5888E0B0-3727-420F-BAB1-CAD5887CD317}" type="pres">
      <dgm:prSet presAssocID="{F44AF01F-9120-4D8C-B489-FF2E47D810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2EBAF8-98B2-4F71-8E8F-3459A6519BC0}" type="pres">
      <dgm:prSet presAssocID="{B36BAF53-43D3-4718-88A0-3E0C90BCA813}" presName="node" presStyleLbl="node1" presStyleIdx="0" presStyleCnt="5" custLinFactNeighborX="10459" custLinFactNeighborY="-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8B156-2883-47E2-A674-D6AA4ECF437B}" type="pres">
      <dgm:prSet presAssocID="{B57F6295-DB79-49A9-8990-D49DC597D565}" presName="sibTrans" presStyleCnt="0"/>
      <dgm:spPr/>
    </dgm:pt>
    <dgm:pt modelId="{E8519F16-24E0-4F00-9576-867452CE48AF}" type="pres">
      <dgm:prSet presAssocID="{11F78518-10D5-42AE-A5AD-62274DA0A32B}" presName="node" presStyleLbl="node1" presStyleIdx="1" presStyleCnt="5" custLinFactNeighborX="5261" custLinFactNeighborY="-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EDDAF-412F-4FD3-B1A5-CB926B041313}" type="pres">
      <dgm:prSet presAssocID="{46D0DD06-C12A-40EF-81E0-AB29D942FA91}" presName="sibTrans" presStyleCnt="0"/>
      <dgm:spPr/>
    </dgm:pt>
    <dgm:pt modelId="{1AA79F51-8100-467B-ACFE-182907D6EBB2}" type="pres">
      <dgm:prSet presAssocID="{70592C37-F02F-4FF0-81D2-0783BF213FED}" presName="node" presStyleLbl="node1" presStyleIdx="2" presStyleCnt="5" custLinFactNeighborX="16176" custLinFactNeighborY="-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6D3A6-5CE9-443C-9FA9-9DBF91CC9FC8}" type="pres">
      <dgm:prSet presAssocID="{2F8734B0-62A8-43A0-A10C-FE007A352C20}" presName="sibTrans" presStyleCnt="0"/>
      <dgm:spPr/>
    </dgm:pt>
    <dgm:pt modelId="{B1D7EE56-5DAA-4E8E-9218-FE9476A72619}" type="pres">
      <dgm:prSet presAssocID="{686CC0B1-2359-4680-83E8-CA706898F388}" presName="node" presStyleLbl="node1" presStyleIdx="3" presStyleCnt="5" custScaleX="120960" custLinFactNeighborX="0" custLinFactNeighborY="-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D8C79-A4EE-43F4-B4A4-27CA4BFC35B1}" type="pres">
      <dgm:prSet presAssocID="{C5A52131-4AED-4DC7-B53F-A2CCD1F1709A}" presName="sibTrans" presStyleCnt="0"/>
      <dgm:spPr/>
    </dgm:pt>
    <dgm:pt modelId="{2FC10CBD-91A0-415F-B183-4237009B9FF3}" type="pres">
      <dgm:prSet presAssocID="{941F1A0B-1296-4226-9535-10885D02830E}" presName="node" presStyleLbl="node1" presStyleIdx="4" presStyleCnt="5" custScaleX="109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646AC-51CA-4A0D-8117-411622A0DFD0}" type="presOf" srcId="{B36BAF53-43D3-4718-88A0-3E0C90BCA813}" destId="{CF2EBAF8-98B2-4F71-8E8F-3459A6519BC0}" srcOrd="0" destOrd="0" presId="urn:microsoft.com/office/officeart/2005/8/layout/default"/>
    <dgm:cxn modelId="{83477408-9128-4B4B-9815-E9807CCD52A6}" type="presOf" srcId="{11F78518-10D5-42AE-A5AD-62274DA0A32B}" destId="{E8519F16-24E0-4F00-9576-867452CE48AF}" srcOrd="0" destOrd="0" presId="urn:microsoft.com/office/officeart/2005/8/layout/default"/>
    <dgm:cxn modelId="{93F851B6-0359-4F37-979E-8D8CE59D9865}" srcId="{F44AF01F-9120-4D8C-B489-FF2E47D810C3}" destId="{11F78518-10D5-42AE-A5AD-62274DA0A32B}" srcOrd="1" destOrd="0" parTransId="{231CCE72-D40A-4943-BB83-41E6931CA695}" sibTransId="{46D0DD06-C12A-40EF-81E0-AB29D942FA91}"/>
    <dgm:cxn modelId="{7C665EDF-416C-4B00-B37B-B5B8616A3DBD}" type="presOf" srcId="{941F1A0B-1296-4226-9535-10885D02830E}" destId="{2FC10CBD-91A0-415F-B183-4237009B9FF3}" srcOrd="0" destOrd="0" presId="urn:microsoft.com/office/officeart/2005/8/layout/default"/>
    <dgm:cxn modelId="{E4307F89-E4FA-4FBD-8AB3-491F7B9D8044}" srcId="{F44AF01F-9120-4D8C-B489-FF2E47D810C3}" destId="{70592C37-F02F-4FF0-81D2-0783BF213FED}" srcOrd="2" destOrd="0" parTransId="{764168E6-2685-4860-9CD1-E5BB57A0973A}" sibTransId="{2F8734B0-62A8-43A0-A10C-FE007A352C20}"/>
    <dgm:cxn modelId="{E32B0B85-655E-4CB3-8C29-5787C9C606F1}" type="presOf" srcId="{70592C37-F02F-4FF0-81D2-0783BF213FED}" destId="{1AA79F51-8100-467B-ACFE-182907D6EBB2}" srcOrd="0" destOrd="0" presId="urn:microsoft.com/office/officeart/2005/8/layout/default"/>
    <dgm:cxn modelId="{5D7854EC-8142-48DC-9790-709FE1CA9285}" type="presOf" srcId="{F44AF01F-9120-4D8C-B489-FF2E47D810C3}" destId="{5888E0B0-3727-420F-BAB1-CAD5887CD317}" srcOrd="0" destOrd="0" presId="urn:microsoft.com/office/officeart/2005/8/layout/default"/>
    <dgm:cxn modelId="{0CBC820A-B983-420D-A5F2-99FC5532362B}" srcId="{F44AF01F-9120-4D8C-B489-FF2E47D810C3}" destId="{686CC0B1-2359-4680-83E8-CA706898F388}" srcOrd="3" destOrd="0" parTransId="{ECC3C4C6-4234-423E-B5A9-C699CA9A84EC}" sibTransId="{C5A52131-4AED-4DC7-B53F-A2CCD1F1709A}"/>
    <dgm:cxn modelId="{7CC0CAE2-213D-415F-A711-E3313747B0D0}" type="presOf" srcId="{686CC0B1-2359-4680-83E8-CA706898F388}" destId="{B1D7EE56-5DAA-4E8E-9218-FE9476A72619}" srcOrd="0" destOrd="0" presId="urn:microsoft.com/office/officeart/2005/8/layout/default"/>
    <dgm:cxn modelId="{2ED417CF-06A6-4D07-BD2B-69FA13796430}" srcId="{F44AF01F-9120-4D8C-B489-FF2E47D810C3}" destId="{941F1A0B-1296-4226-9535-10885D02830E}" srcOrd="4" destOrd="0" parTransId="{CE25A5DC-99BF-4E01-808D-8EA9FD96AD32}" sibTransId="{18AFD423-F3ED-49D3-B98D-4D00978744F9}"/>
    <dgm:cxn modelId="{AD5F252B-D1D3-494A-8EBF-E243BC2CF185}" srcId="{F44AF01F-9120-4D8C-B489-FF2E47D810C3}" destId="{B36BAF53-43D3-4718-88A0-3E0C90BCA813}" srcOrd="0" destOrd="0" parTransId="{2A4B52A6-E37D-4FFC-A5D1-574C5A1ABBAF}" sibTransId="{B57F6295-DB79-49A9-8990-D49DC597D565}"/>
    <dgm:cxn modelId="{4F6EF8CC-817D-4C47-B81C-38CBDA3AB7B8}" type="presParOf" srcId="{5888E0B0-3727-420F-BAB1-CAD5887CD317}" destId="{CF2EBAF8-98B2-4F71-8E8F-3459A6519BC0}" srcOrd="0" destOrd="0" presId="urn:microsoft.com/office/officeart/2005/8/layout/default"/>
    <dgm:cxn modelId="{FA97917B-2F41-4D6E-A32F-6943A8C0D066}" type="presParOf" srcId="{5888E0B0-3727-420F-BAB1-CAD5887CD317}" destId="{3A68B156-2883-47E2-A674-D6AA4ECF437B}" srcOrd="1" destOrd="0" presId="urn:microsoft.com/office/officeart/2005/8/layout/default"/>
    <dgm:cxn modelId="{D66A0BC9-EE45-493E-8893-CDF6641EF987}" type="presParOf" srcId="{5888E0B0-3727-420F-BAB1-CAD5887CD317}" destId="{E8519F16-24E0-4F00-9576-867452CE48AF}" srcOrd="2" destOrd="0" presId="urn:microsoft.com/office/officeart/2005/8/layout/default"/>
    <dgm:cxn modelId="{C82107A4-2366-4752-A3B9-0F801603CDA4}" type="presParOf" srcId="{5888E0B0-3727-420F-BAB1-CAD5887CD317}" destId="{251EDDAF-412F-4FD3-B1A5-CB926B041313}" srcOrd="3" destOrd="0" presId="urn:microsoft.com/office/officeart/2005/8/layout/default"/>
    <dgm:cxn modelId="{D0343430-A9B7-4DEA-8181-A1290E2198F8}" type="presParOf" srcId="{5888E0B0-3727-420F-BAB1-CAD5887CD317}" destId="{1AA79F51-8100-467B-ACFE-182907D6EBB2}" srcOrd="4" destOrd="0" presId="urn:microsoft.com/office/officeart/2005/8/layout/default"/>
    <dgm:cxn modelId="{9F62C1DB-6F81-4061-AE19-BC60CA2957E3}" type="presParOf" srcId="{5888E0B0-3727-420F-BAB1-CAD5887CD317}" destId="{51B6D3A6-5CE9-443C-9FA9-9DBF91CC9FC8}" srcOrd="5" destOrd="0" presId="urn:microsoft.com/office/officeart/2005/8/layout/default"/>
    <dgm:cxn modelId="{6A37DC81-BA77-4A6B-8A27-50BC02D8AAC4}" type="presParOf" srcId="{5888E0B0-3727-420F-BAB1-CAD5887CD317}" destId="{B1D7EE56-5DAA-4E8E-9218-FE9476A72619}" srcOrd="6" destOrd="0" presId="urn:microsoft.com/office/officeart/2005/8/layout/default"/>
    <dgm:cxn modelId="{5C9769E7-BCA7-4E3D-B2D3-CA8C8FB60FB1}" type="presParOf" srcId="{5888E0B0-3727-420F-BAB1-CAD5887CD317}" destId="{960D8C79-A4EE-43F4-B4A4-27CA4BFC35B1}" srcOrd="7" destOrd="0" presId="urn:microsoft.com/office/officeart/2005/8/layout/default"/>
    <dgm:cxn modelId="{E67C2A28-BA77-435C-9131-D53264C1D23E}" type="presParOf" srcId="{5888E0B0-3727-420F-BAB1-CAD5887CD317}" destId="{2FC10CBD-91A0-415F-B183-4237009B9FF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6B276-FF1E-48AE-8FF1-AF0B07E52B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314EA-73C1-43A0-9AC0-8E1D0309A02D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компьютер с установленным программным обеспечением </a:t>
          </a:r>
          <a:endParaRPr lang="ru-RU" sz="2400" b="1" dirty="0">
            <a:latin typeface="+mj-lt"/>
          </a:endParaRPr>
        </a:p>
      </dgm:t>
    </dgm:pt>
    <dgm:pt modelId="{62520DE3-9027-47DA-B379-93836DEF947A}" type="parTrans" cxnId="{AFEF6253-9C92-42DE-8D92-7B8A3030EB6B}">
      <dgm:prSet/>
      <dgm:spPr/>
      <dgm:t>
        <a:bodyPr/>
        <a:lstStyle/>
        <a:p>
          <a:endParaRPr lang="ru-RU"/>
        </a:p>
      </dgm:t>
    </dgm:pt>
    <dgm:pt modelId="{F3029107-3921-448D-82EE-4296E28D4C52}" type="sibTrans" cxnId="{AFEF6253-9C92-42DE-8D92-7B8A3030EB6B}">
      <dgm:prSet/>
      <dgm:spPr/>
      <dgm:t>
        <a:bodyPr/>
        <a:lstStyle/>
        <a:p>
          <a:endParaRPr lang="ru-RU"/>
        </a:p>
      </dgm:t>
    </dgm:pt>
    <dgm:pt modelId="{8471F387-AF25-49F7-89B7-33A4D2624D2C}">
      <dgm:prSet phldrT="[Текст]" custT="1"/>
      <dgm:spPr/>
      <dgm:t>
        <a:bodyPr/>
        <a:lstStyle/>
        <a:p>
          <a:r>
            <a:rPr lang="ru-RU" sz="2400" b="1" dirty="0" smtClean="0">
              <a:latin typeface="+mj-lt"/>
            </a:rPr>
            <a:t>датчик температуры</a:t>
          </a:r>
          <a:endParaRPr lang="ru-RU" sz="2400" b="1" dirty="0">
            <a:latin typeface="+mj-lt"/>
          </a:endParaRPr>
        </a:p>
      </dgm:t>
    </dgm:pt>
    <dgm:pt modelId="{06A1074F-390D-4591-B768-30A8E0D89DF3}" type="parTrans" cxnId="{E934609C-8AF5-40D7-B8B0-7786F91C9E8F}">
      <dgm:prSet/>
      <dgm:spPr/>
      <dgm:t>
        <a:bodyPr/>
        <a:lstStyle/>
        <a:p>
          <a:endParaRPr lang="ru-RU"/>
        </a:p>
      </dgm:t>
    </dgm:pt>
    <dgm:pt modelId="{ACF7741D-6F65-451D-AE98-04ECF057F575}" type="sibTrans" cxnId="{E934609C-8AF5-40D7-B8B0-7786F91C9E8F}">
      <dgm:prSet/>
      <dgm:spPr/>
      <dgm:t>
        <a:bodyPr/>
        <a:lstStyle/>
        <a:p>
          <a:endParaRPr lang="ru-RU"/>
        </a:p>
      </dgm:t>
    </dgm:pt>
    <dgm:pt modelId="{0763B2AD-E757-443C-B0E5-4C54F77887A2}" type="pres">
      <dgm:prSet presAssocID="{8156B276-FF1E-48AE-8FF1-AF0B07E52B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AAA9F-B24B-40CA-A9E6-E114F1EBD540}" type="pres">
      <dgm:prSet presAssocID="{71D314EA-73C1-43A0-9AC0-8E1D0309A02D}" presName="parentLin" presStyleCnt="0"/>
      <dgm:spPr/>
    </dgm:pt>
    <dgm:pt modelId="{667D47AD-E06D-4006-923C-3CD3A5C6ED60}" type="pres">
      <dgm:prSet presAssocID="{71D314EA-73C1-43A0-9AC0-8E1D0309A02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7503DD-4FEE-443B-B18F-127DBD031EB9}" type="pres">
      <dgm:prSet presAssocID="{71D314EA-73C1-43A0-9AC0-8E1D0309A02D}" presName="parentText" presStyleLbl="node1" presStyleIdx="0" presStyleCnt="2" custLinFactNeighborX="-79986" custLinFactNeighborY="-22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EADD-F0AB-4AD9-ABF5-44E76B01FB1E}" type="pres">
      <dgm:prSet presAssocID="{71D314EA-73C1-43A0-9AC0-8E1D0309A02D}" presName="negativeSpace" presStyleCnt="0"/>
      <dgm:spPr/>
    </dgm:pt>
    <dgm:pt modelId="{7567C5CB-460A-436E-B177-BABB55D2C850}" type="pres">
      <dgm:prSet presAssocID="{71D314EA-73C1-43A0-9AC0-8E1D0309A02D}" presName="childText" presStyleLbl="conFgAcc1" presStyleIdx="0" presStyleCnt="2" custScaleX="35250" custScaleY="168890" custLinFactNeighborX="64750" custLinFactNeighborY="-556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B4A090-55F4-4C08-88CD-6A5F4577F620}" type="pres">
      <dgm:prSet presAssocID="{F3029107-3921-448D-82EE-4296E28D4C52}" presName="spaceBetweenRectangles" presStyleCnt="0"/>
      <dgm:spPr/>
    </dgm:pt>
    <dgm:pt modelId="{5704093C-11CB-4ECD-96F5-36811FC55414}" type="pres">
      <dgm:prSet presAssocID="{8471F387-AF25-49F7-89B7-33A4D2624D2C}" presName="parentLin" presStyleCnt="0"/>
      <dgm:spPr/>
    </dgm:pt>
    <dgm:pt modelId="{09A692D9-9FB0-41AD-BEAD-2E5D44468D84}" type="pres">
      <dgm:prSet presAssocID="{8471F387-AF25-49F7-89B7-33A4D2624D2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2626C73-4C6C-4C99-B8CB-D864A515C16C}" type="pres">
      <dgm:prSet presAssocID="{8471F387-AF25-49F7-89B7-33A4D2624D2C}" presName="parentText" presStyleLbl="node1" presStyleIdx="1" presStyleCnt="2" custLinFactNeighborX="-97486" custLinFactNeighborY="-11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E8C4D-21A7-4998-AEFF-F737A331AC32}" type="pres">
      <dgm:prSet presAssocID="{8471F387-AF25-49F7-89B7-33A4D2624D2C}" presName="negativeSpace" presStyleCnt="0"/>
      <dgm:spPr/>
    </dgm:pt>
    <dgm:pt modelId="{280E4AA8-D5C0-4DFD-A2A1-8A97AB5C67E2}" type="pres">
      <dgm:prSet presAssocID="{8471F387-AF25-49F7-89B7-33A4D2624D2C}" presName="childText" presStyleLbl="conFgAcc1" presStyleIdx="1" presStyleCnt="2" custScaleX="35969" custScaleY="143790" custLinFactNeighborX="62819" custLinFactNeighborY="175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B776DBE-B077-4E31-8986-A70BD4422781}" type="presOf" srcId="{71D314EA-73C1-43A0-9AC0-8E1D0309A02D}" destId="{9B7503DD-4FEE-443B-B18F-127DBD031EB9}" srcOrd="1" destOrd="0" presId="urn:microsoft.com/office/officeart/2005/8/layout/list1"/>
    <dgm:cxn modelId="{865ECDB0-CFF0-4293-8BE4-975A871D95AF}" type="presOf" srcId="{71D314EA-73C1-43A0-9AC0-8E1D0309A02D}" destId="{667D47AD-E06D-4006-923C-3CD3A5C6ED60}" srcOrd="0" destOrd="0" presId="urn:microsoft.com/office/officeart/2005/8/layout/list1"/>
    <dgm:cxn modelId="{B739C5E6-FA32-4CC9-8BF4-E746EE8BCCFC}" type="presOf" srcId="{8471F387-AF25-49F7-89B7-33A4D2624D2C}" destId="{42626C73-4C6C-4C99-B8CB-D864A515C16C}" srcOrd="1" destOrd="0" presId="urn:microsoft.com/office/officeart/2005/8/layout/list1"/>
    <dgm:cxn modelId="{E934609C-8AF5-40D7-B8B0-7786F91C9E8F}" srcId="{8156B276-FF1E-48AE-8FF1-AF0B07E52B0F}" destId="{8471F387-AF25-49F7-89B7-33A4D2624D2C}" srcOrd="1" destOrd="0" parTransId="{06A1074F-390D-4591-B768-30A8E0D89DF3}" sibTransId="{ACF7741D-6F65-451D-AE98-04ECF057F575}"/>
    <dgm:cxn modelId="{3A36549A-0440-440B-ABE0-9A79E60F08D5}" type="presOf" srcId="{8156B276-FF1E-48AE-8FF1-AF0B07E52B0F}" destId="{0763B2AD-E757-443C-B0E5-4C54F77887A2}" srcOrd="0" destOrd="0" presId="urn:microsoft.com/office/officeart/2005/8/layout/list1"/>
    <dgm:cxn modelId="{AFEF6253-9C92-42DE-8D92-7B8A3030EB6B}" srcId="{8156B276-FF1E-48AE-8FF1-AF0B07E52B0F}" destId="{71D314EA-73C1-43A0-9AC0-8E1D0309A02D}" srcOrd="0" destOrd="0" parTransId="{62520DE3-9027-47DA-B379-93836DEF947A}" sibTransId="{F3029107-3921-448D-82EE-4296E28D4C52}"/>
    <dgm:cxn modelId="{9BEF06AC-B31E-40B2-9AA2-89F991E1D6A3}" type="presOf" srcId="{8471F387-AF25-49F7-89B7-33A4D2624D2C}" destId="{09A692D9-9FB0-41AD-BEAD-2E5D44468D84}" srcOrd="0" destOrd="0" presId="urn:microsoft.com/office/officeart/2005/8/layout/list1"/>
    <dgm:cxn modelId="{99850056-03F7-4733-94B7-239751226471}" type="presParOf" srcId="{0763B2AD-E757-443C-B0E5-4C54F77887A2}" destId="{8A7AAA9F-B24B-40CA-A9E6-E114F1EBD540}" srcOrd="0" destOrd="0" presId="urn:microsoft.com/office/officeart/2005/8/layout/list1"/>
    <dgm:cxn modelId="{5DD678FA-CD58-4F2A-B58A-86B065785A2F}" type="presParOf" srcId="{8A7AAA9F-B24B-40CA-A9E6-E114F1EBD540}" destId="{667D47AD-E06D-4006-923C-3CD3A5C6ED60}" srcOrd="0" destOrd="0" presId="urn:microsoft.com/office/officeart/2005/8/layout/list1"/>
    <dgm:cxn modelId="{739D852F-E559-4C13-99D8-EC878F52DD89}" type="presParOf" srcId="{8A7AAA9F-B24B-40CA-A9E6-E114F1EBD540}" destId="{9B7503DD-4FEE-443B-B18F-127DBD031EB9}" srcOrd="1" destOrd="0" presId="urn:microsoft.com/office/officeart/2005/8/layout/list1"/>
    <dgm:cxn modelId="{E7BBFDF8-9A3C-407C-BDD9-EAE147006A76}" type="presParOf" srcId="{0763B2AD-E757-443C-B0E5-4C54F77887A2}" destId="{FC4AEADD-F0AB-4AD9-ABF5-44E76B01FB1E}" srcOrd="1" destOrd="0" presId="urn:microsoft.com/office/officeart/2005/8/layout/list1"/>
    <dgm:cxn modelId="{53A732BC-58A5-4413-8E89-03659F18C02F}" type="presParOf" srcId="{0763B2AD-E757-443C-B0E5-4C54F77887A2}" destId="{7567C5CB-460A-436E-B177-BABB55D2C850}" srcOrd="2" destOrd="0" presId="urn:microsoft.com/office/officeart/2005/8/layout/list1"/>
    <dgm:cxn modelId="{112CB4F4-C320-46E2-A13D-D58F422F5474}" type="presParOf" srcId="{0763B2AD-E757-443C-B0E5-4C54F77887A2}" destId="{BEB4A090-55F4-4C08-88CD-6A5F4577F620}" srcOrd="3" destOrd="0" presId="urn:microsoft.com/office/officeart/2005/8/layout/list1"/>
    <dgm:cxn modelId="{1E3640D8-340C-4EE2-9772-D93EC8DB2779}" type="presParOf" srcId="{0763B2AD-E757-443C-B0E5-4C54F77887A2}" destId="{5704093C-11CB-4ECD-96F5-36811FC55414}" srcOrd="4" destOrd="0" presId="urn:microsoft.com/office/officeart/2005/8/layout/list1"/>
    <dgm:cxn modelId="{ED79EDEB-634A-4E98-94E6-4EBC062B97EC}" type="presParOf" srcId="{5704093C-11CB-4ECD-96F5-36811FC55414}" destId="{09A692D9-9FB0-41AD-BEAD-2E5D44468D84}" srcOrd="0" destOrd="0" presId="urn:microsoft.com/office/officeart/2005/8/layout/list1"/>
    <dgm:cxn modelId="{F8F654F4-865A-4B1C-A14D-3CBB393A3160}" type="presParOf" srcId="{5704093C-11CB-4ECD-96F5-36811FC55414}" destId="{42626C73-4C6C-4C99-B8CB-D864A515C16C}" srcOrd="1" destOrd="0" presId="urn:microsoft.com/office/officeart/2005/8/layout/list1"/>
    <dgm:cxn modelId="{79728386-60C4-4AC2-B88F-F39B721D22D6}" type="presParOf" srcId="{0763B2AD-E757-443C-B0E5-4C54F77887A2}" destId="{069E8C4D-21A7-4998-AEFF-F737A331AC32}" srcOrd="5" destOrd="0" presId="urn:microsoft.com/office/officeart/2005/8/layout/list1"/>
    <dgm:cxn modelId="{11B65778-7FF0-4D40-B7C5-8216A8D6FCA2}" type="presParOf" srcId="{0763B2AD-E757-443C-B0E5-4C54F77887A2}" destId="{280E4AA8-D5C0-4DFD-A2A1-8A97AB5C67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E9042-F192-44A6-B50D-4EB62BDD399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509F-AFC1-49B3-984E-A90EE1589429}">
      <dgm:prSet phldrT="[Текст]" custT="1"/>
      <dgm:spPr/>
      <dgm:t>
        <a:bodyPr/>
        <a:lstStyle/>
        <a:p>
          <a:r>
            <a:rPr lang="ru-RU" sz="2000" b="1" u="none" dirty="0" smtClean="0"/>
            <a:t>Гипотеза: если я_______________________________, а затем измерю температуру своей ладони , я думаю, что температура____________________</a:t>
          </a:r>
          <a:endParaRPr lang="ru-RU" sz="2000" b="1" u="none" dirty="0"/>
        </a:p>
      </dgm:t>
    </dgm:pt>
    <dgm:pt modelId="{FCB208D0-AC2C-4F02-BAA1-6E11EBED9740}" type="parTrans" cxnId="{D01146A2-6BCF-42DB-8690-8B18E3AC11E0}">
      <dgm:prSet/>
      <dgm:spPr/>
      <dgm:t>
        <a:bodyPr/>
        <a:lstStyle/>
        <a:p>
          <a:endParaRPr lang="ru-RU"/>
        </a:p>
      </dgm:t>
    </dgm:pt>
    <dgm:pt modelId="{7351C633-E022-4168-850D-B727AA9442C9}" type="sibTrans" cxnId="{D01146A2-6BCF-42DB-8690-8B18E3AC11E0}">
      <dgm:prSet/>
      <dgm:spPr/>
      <dgm:t>
        <a:bodyPr/>
        <a:lstStyle/>
        <a:p>
          <a:endParaRPr lang="ru-RU"/>
        </a:p>
      </dgm:t>
    </dgm:pt>
    <dgm:pt modelId="{75959B1F-243C-4E5B-B194-50A0FB751726}" type="pres">
      <dgm:prSet presAssocID="{A83E9042-F192-44A6-B50D-4EB62BDD39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223D4-7F4D-44C0-B2A5-EC8A0292FDA8}" type="pres">
      <dgm:prSet presAssocID="{3622509F-AFC1-49B3-984E-A90EE1589429}" presName="composite" presStyleCnt="0"/>
      <dgm:spPr/>
    </dgm:pt>
    <dgm:pt modelId="{2FD55594-C0CD-4C94-B742-7A48B99F0E18}" type="pres">
      <dgm:prSet presAssocID="{3622509F-AFC1-49B3-984E-A90EE1589429}" presName="rect1" presStyleLbl="trAlignAcc1" presStyleIdx="0" presStyleCnt="1" custLinFactNeighborX="30078" custLinFactNeighborY="-60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5F7EE-E6DF-4152-AF13-F390A577C2C5}" type="pres">
      <dgm:prSet presAssocID="{3622509F-AFC1-49B3-984E-A90EE1589429}" presName="rect2" presStyleLbl="fgImgPlace1" presStyleIdx="0" presStyleCnt="1" custScaleX="220171" custScaleY="104817" custLinFactNeighborX="-321" custLinFactNeighborY="359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525D384-1023-4F1E-AB82-99D869B7DF36}" type="presOf" srcId="{A83E9042-F192-44A6-B50D-4EB62BDD3993}" destId="{75959B1F-243C-4E5B-B194-50A0FB751726}" srcOrd="0" destOrd="0" presId="urn:microsoft.com/office/officeart/2008/layout/PictureStrips"/>
    <dgm:cxn modelId="{00203F06-F3AA-4EE1-9CB3-57978926D099}" type="presOf" srcId="{3622509F-AFC1-49B3-984E-A90EE1589429}" destId="{2FD55594-C0CD-4C94-B742-7A48B99F0E18}" srcOrd="0" destOrd="0" presId="urn:microsoft.com/office/officeart/2008/layout/PictureStrips"/>
    <dgm:cxn modelId="{D01146A2-6BCF-42DB-8690-8B18E3AC11E0}" srcId="{A83E9042-F192-44A6-B50D-4EB62BDD3993}" destId="{3622509F-AFC1-49B3-984E-A90EE1589429}" srcOrd="0" destOrd="0" parTransId="{FCB208D0-AC2C-4F02-BAA1-6E11EBED9740}" sibTransId="{7351C633-E022-4168-850D-B727AA9442C9}"/>
    <dgm:cxn modelId="{DD8D6C30-9BD1-4032-A46E-D87FD1734D2F}" type="presParOf" srcId="{75959B1F-243C-4E5B-B194-50A0FB751726}" destId="{C65223D4-7F4D-44C0-B2A5-EC8A0292FDA8}" srcOrd="0" destOrd="0" presId="urn:microsoft.com/office/officeart/2008/layout/PictureStrips"/>
    <dgm:cxn modelId="{9F8526B1-5D2E-4E63-806E-505D031A1D17}" type="presParOf" srcId="{C65223D4-7F4D-44C0-B2A5-EC8A0292FDA8}" destId="{2FD55594-C0CD-4C94-B742-7A48B99F0E18}" srcOrd="0" destOrd="0" presId="urn:microsoft.com/office/officeart/2008/layout/PictureStrips"/>
    <dgm:cxn modelId="{6D259A7A-32C2-42B7-8CB4-23573BF1D781}" type="presParOf" srcId="{C65223D4-7F4D-44C0-B2A5-EC8A0292FDA8}" destId="{D615F7EE-E6DF-4152-AF13-F390A577C2C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44FE-050C-496E-88E4-C0E0A12D5B4C}">
      <dsp:nvSpPr>
        <dsp:cNvPr id="0" name=""/>
        <dsp:cNvSpPr/>
      </dsp:nvSpPr>
      <dsp:spPr>
        <a:xfrm>
          <a:off x="3" y="144098"/>
          <a:ext cx="8892476" cy="2499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Изучение окружающей природы, процессов, явлений, происходящих вокруг нас с помощью интересных опытов</a:t>
          </a:r>
          <a:endParaRPr lang="ru-RU" sz="3200" b="1" kern="1200" dirty="0"/>
        </a:p>
      </dsp:txBody>
      <dsp:txXfrm>
        <a:off x="122005" y="266100"/>
        <a:ext cx="8648472" cy="2255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814E6-94E4-40AB-B99D-B8B26D807C30}">
      <dsp:nvSpPr>
        <dsp:cNvPr id="0" name=""/>
        <dsp:cNvSpPr/>
      </dsp:nvSpPr>
      <dsp:spPr>
        <a:xfrm>
          <a:off x="2887168" y="23619"/>
          <a:ext cx="5476103" cy="197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-развитие опыта общения с природой                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- развитие умения наблюдать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-исследование явлений</a:t>
          </a:r>
          <a:endParaRPr lang="ru-RU" sz="2000" b="1" kern="1200" dirty="0"/>
        </a:p>
      </dsp:txBody>
      <dsp:txXfrm>
        <a:off x="4111679" y="23619"/>
        <a:ext cx="4251592" cy="1974557"/>
      </dsp:txXfrm>
    </dsp:sp>
    <dsp:sp modelId="{86F3690F-D4FC-45D2-9435-48643986BCAE}">
      <dsp:nvSpPr>
        <dsp:cNvPr id="0" name=""/>
        <dsp:cNvSpPr/>
      </dsp:nvSpPr>
      <dsp:spPr>
        <a:xfrm>
          <a:off x="0" y="0"/>
          <a:ext cx="3123765" cy="22859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9470-8041-43A0-8AA0-310571C18A4C}">
      <dsp:nvSpPr>
        <dsp:cNvPr id="0" name=""/>
        <dsp:cNvSpPr/>
      </dsp:nvSpPr>
      <dsp:spPr>
        <a:xfrm>
          <a:off x="2824611" y="2520289"/>
          <a:ext cx="5538660" cy="1974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</a:t>
          </a:r>
          <a:r>
            <a:rPr lang="ru-RU" sz="1800" b="1" kern="1200" dirty="0" smtClean="0"/>
            <a:t>выделение особенностей объектов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-описание и характеристика объектов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-формирование первоначальных практико-ориентированных знаний</a:t>
          </a:r>
          <a:endParaRPr lang="ru-RU" sz="1800" b="1" kern="1200" dirty="0"/>
        </a:p>
      </dsp:txBody>
      <dsp:txXfrm>
        <a:off x="4063110" y="2520289"/>
        <a:ext cx="4300161" cy="1974557"/>
      </dsp:txXfrm>
    </dsp:sp>
    <dsp:sp modelId="{5CD29D43-5E56-4A62-80E4-128E72BD2886}">
      <dsp:nvSpPr>
        <dsp:cNvPr id="0" name=""/>
        <dsp:cNvSpPr/>
      </dsp:nvSpPr>
      <dsp:spPr>
        <a:xfrm>
          <a:off x="0" y="2442874"/>
          <a:ext cx="3051005" cy="20813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BAF8-98B2-4F71-8E8F-3459A6519BC0}">
      <dsp:nvSpPr>
        <dsp:cNvPr id="0" name=""/>
        <dsp:cNvSpPr/>
      </dsp:nvSpPr>
      <dsp:spPr>
        <a:xfrm>
          <a:off x="287450" y="892704"/>
          <a:ext cx="2748359" cy="1649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Учебно-воспитательный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процесс</a:t>
          </a:r>
          <a:endParaRPr lang="ru-RU" sz="2400" b="1" kern="1200" dirty="0"/>
        </a:p>
      </dsp:txBody>
      <dsp:txXfrm>
        <a:off x="287450" y="892704"/>
        <a:ext cx="2748359" cy="1649015"/>
      </dsp:txXfrm>
    </dsp:sp>
    <dsp:sp modelId="{E8519F16-24E0-4F00-9576-867452CE48AF}">
      <dsp:nvSpPr>
        <dsp:cNvPr id="0" name=""/>
        <dsp:cNvSpPr/>
      </dsp:nvSpPr>
      <dsp:spPr>
        <a:xfrm>
          <a:off x="3167786" y="892704"/>
          <a:ext cx="2748359" cy="1649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Кружковая деятельность </a:t>
          </a:r>
          <a:endParaRPr lang="ru-RU" sz="2400" b="1" kern="1200" dirty="0"/>
        </a:p>
      </dsp:txBody>
      <dsp:txXfrm>
        <a:off x="3167786" y="892704"/>
        <a:ext cx="2748359" cy="1649015"/>
      </dsp:txXfrm>
    </dsp:sp>
    <dsp:sp modelId="{1AA79F51-8100-467B-ACFE-182907D6EBB2}">
      <dsp:nvSpPr>
        <dsp:cNvPr id="0" name=""/>
        <dsp:cNvSpPr/>
      </dsp:nvSpPr>
      <dsp:spPr>
        <a:xfrm>
          <a:off x="6046390" y="892704"/>
          <a:ext cx="2748359" cy="1649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Проектная деятельность</a:t>
          </a:r>
          <a:endParaRPr lang="ru-RU" sz="2400" b="1" kern="1200" dirty="0"/>
        </a:p>
      </dsp:txBody>
      <dsp:txXfrm>
        <a:off x="6046390" y="892704"/>
        <a:ext cx="2748359" cy="1649015"/>
      </dsp:txXfrm>
    </dsp:sp>
    <dsp:sp modelId="{B1D7EE56-5DAA-4E8E-9218-FE9476A72619}">
      <dsp:nvSpPr>
        <dsp:cNvPr id="0" name=""/>
        <dsp:cNvSpPr/>
      </dsp:nvSpPr>
      <dsp:spPr>
        <a:xfrm>
          <a:off x="1090466" y="2836905"/>
          <a:ext cx="3324415" cy="1649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Интеллектуальные и творческие соревнования</a:t>
          </a:r>
          <a:endParaRPr lang="ru-RU" sz="2400" b="1" kern="1200" dirty="0"/>
        </a:p>
      </dsp:txBody>
      <dsp:txXfrm>
        <a:off x="1090466" y="2836905"/>
        <a:ext cx="3324415" cy="1649015"/>
      </dsp:txXfrm>
    </dsp:sp>
    <dsp:sp modelId="{2FC10CBD-91A0-415F-B183-4237009B9FF3}">
      <dsp:nvSpPr>
        <dsp:cNvPr id="0" name=""/>
        <dsp:cNvSpPr/>
      </dsp:nvSpPr>
      <dsp:spPr>
        <a:xfrm>
          <a:off x="4689717" y="2852042"/>
          <a:ext cx="3014565" cy="1649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Научные исследования</a:t>
          </a:r>
          <a:endParaRPr lang="ru-RU" sz="2400" b="1" kern="1200" dirty="0"/>
        </a:p>
      </dsp:txBody>
      <dsp:txXfrm>
        <a:off x="4689717" y="2852042"/>
        <a:ext cx="3014565" cy="1649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5754A-BD50-4BCD-BAB6-D108919B1BE0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67C94-7947-493D-985F-DB3975280D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2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7C94-7947-493D-985F-DB3975280D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2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7C94-7947-493D-985F-DB3975280D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3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7C94-7947-493D-985F-DB3975280D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81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7C94-7947-493D-985F-DB3975280D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47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7C94-7947-493D-985F-DB3975280D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Обои\7565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389712"/>
            <a:ext cx="4286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Обои\1049394__wallpaper-nature-clear-sky-water-blue-background_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217" y="0"/>
            <a:ext cx="1135522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74638"/>
            <a:ext cx="9217024" cy="2938338"/>
          </a:xfrm>
        </p:spPr>
        <p:txBody>
          <a:bodyPr>
            <a:normAutofit fontScale="90000"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>Использование 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>электронно-цифрового оборудования в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>экспериментальной деятельности по 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>курсу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>«</a:t>
            </a: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>Окружающий мир»</a:t>
            </a:r>
            <a:b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867328" cy="1368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Учитель: Брагинец Ж.Я. </a:t>
            </a:r>
          </a:p>
          <a:p>
            <a:pPr marL="0" lv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МБОУ СОШ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№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1</a:t>
            </a:r>
          </a:p>
          <a:p>
            <a:pPr marL="0" lv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г.Советский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F:\Обои\7565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217" y="5445224"/>
            <a:ext cx="1135522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F:\Обои\desktopwallpapers.org.ua-11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71400"/>
            <a:ext cx="11901805" cy="74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Анализ полученных данных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73729"/>
              </p:ext>
            </p:extLst>
          </p:nvPr>
        </p:nvGraphicFramePr>
        <p:xfrm>
          <a:off x="307974" y="1397000"/>
          <a:ext cx="4840089" cy="536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089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+mj-lt"/>
                        </a:rPr>
                        <a:t>Итоги</a:t>
                      </a:r>
                      <a:endParaRPr lang="ru-RU" sz="4000" dirty="0">
                        <a:latin typeface="+mj-lt"/>
                      </a:endParaRPr>
                    </a:p>
                  </a:txBody>
                  <a:tcPr/>
                </a:tc>
              </a:tr>
              <a:tr h="4384887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влиять на температуру ладоней можно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температуру ладоней можно повысить (например,</a:t>
                      </a:r>
                      <a:r>
                        <a:rPr lang="ru-RU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растерев ладони</a:t>
                      </a: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температуру ладоней можно понизить (например, охладив</a:t>
                      </a:r>
                      <a:r>
                        <a:rPr lang="ru-RU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ладони)</a:t>
                      </a:r>
                      <a:endParaRPr lang="ru-RU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5" descr="Картинки по запросу фото растирание ладо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Картинки по запросу фото растирание ладон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фото охлаждение ладоней вод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3090"/>
            <a:ext cx="4252661" cy="26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legri.ru/images/photos/medium/article1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12776"/>
            <a:ext cx="4252661" cy="26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72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Обои\desktopwallpapers.org.ua-117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1736556" cy="7533456"/>
          </a:xfrm>
          <a:prstGeom prst="rect">
            <a:avLst/>
          </a:prstGeom>
          <a:solidFill>
            <a:schemeClr val="tx2">
              <a:lumMod val="75000"/>
            </a:schemeClr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Рефлексия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дом\Desktop\Собчук к семинару 2015\Урок к семинару-2015\Фото\SAM_0749.MP4_snapshot_00.02_[2015.11.03_23.21.49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5287285" cy="29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Собчук к семинару 2015\Урок к семинару-2015\Фото\SAM_0732.MP4_snapshot_01.09_[2015.11.03_23.20.04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5039401" cy="28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28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39801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F:\Обои 2\s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963" y="-315416"/>
            <a:ext cx="10979557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12102"/>
            <a:ext cx="9793088" cy="20882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+mj-lt"/>
              </a:rPr>
              <a:t>Спасибо за внимание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8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бои\1049394__wallpaper-nature-clear-sky-water-blue-background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016" y="-243408"/>
            <a:ext cx="11541716" cy="72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>
                <a:solidFill>
                  <a:srgbClr val="C00000"/>
                </a:solidFill>
              </a:rPr>
              <a:t/>
            </a:r>
            <a:br>
              <a:rPr lang="ru-RU" sz="3600" b="1" u="sng" dirty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Основная цель </a:t>
            </a:r>
            <a:r>
              <a:rPr lang="ru-RU" sz="3100" b="1" dirty="0" smtClean="0">
                <a:solidFill>
                  <a:srgbClr val="C00000"/>
                </a:solidFill>
              </a:rPr>
              <a:t>экспериментальной деятельности с использованием  электронно-цифрового оборудования</a:t>
            </a:r>
            <a:endParaRPr lang="ru-RU" sz="31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206319"/>
              </p:ext>
            </p:extLst>
          </p:nvPr>
        </p:nvGraphicFramePr>
        <p:xfrm>
          <a:off x="-30997" y="2348880"/>
          <a:ext cx="88924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4"/>
          <p:cNvSpPr/>
          <p:nvPr/>
        </p:nvSpPr>
        <p:spPr>
          <a:xfrm flipV="1">
            <a:off x="2901184" y="5267066"/>
            <a:ext cx="3687040" cy="5381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pic>
        <p:nvPicPr>
          <p:cNvPr id="9" name="Picture 4" descr="F:\Обои\7565_9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199" y="5805264"/>
            <a:ext cx="11355221" cy="13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ои\1049394__wallpaper-nature-clear-sky-water-blue-background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005" y="0"/>
            <a:ext cx="10966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экспериментов: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24272"/>
              </p:ext>
            </p:extLst>
          </p:nvPr>
        </p:nvGraphicFramePr>
        <p:xfrm>
          <a:off x="457200" y="1556792"/>
          <a:ext cx="836327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 descr="F:\Обои\7565_9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6093296"/>
            <a:ext cx="111716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99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Обои\1049394__wallpaper-nature-clear-sky-water-blue-background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472" y="0"/>
            <a:ext cx="109660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Внедрение экспериментальной деятельности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057722"/>
              </p:ext>
            </p:extLst>
          </p:nvPr>
        </p:nvGraphicFramePr>
        <p:xfrm>
          <a:off x="-107950" y="1600200"/>
          <a:ext cx="8794750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8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F:\Обои\desktopwallpapers.org.ua-11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352" y="-243408"/>
            <a:ext cx="11901805" cy="74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9299376" cy="1301006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Эксперимент 1.</a:t>
            </a:r>
            <a:b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Теплые ли у нас ладони?</a:t>
            </a:r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6524" y="2348880"/>
            <a:ext cx="3507476" cy="3488382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2800" b="1" u="sng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bg1"/>
                </a:solidFill>
                <a:latin typeface="+mj-lt"/>
              </a:rPr>
              <a:t>Цель: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определить, как изменяется температура ладоней в разных условиях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AutoShape 6" descr="Картинки по запросу красивые фото детские ладо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Картинки по запросу красивые фото детские ладо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" y="2269190"/>
            <a:ext cx="5040610" cy="35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5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Обои\desktopwallpapers.org.ua-1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78" y="-243408"/>
            <a:ext cx="11901805" cy="74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Материалы и оборудование: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073666"/>
              </p:ext>
            </p:extLst>
          </p:nvPr>
        </p:nvGraphicFramePr>
        <p:xfrm>
          <a:off x="9144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89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Обои\desktopwallpapers.org.ua-1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71400"/>
            <a:ext cx="11901805" cy="74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Измеряем температуру ладоней</a:t>
            </a:r>
            <a:endParaRPr lang="ru-RU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00200"/>
            <a:ext cx="93713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</a:t>
            </a:r>
            <a:r>
              <a:rPr lang="ru-RU" sz="1800" b="1" dirty="0" smtClean="0">
                <a:solidFill>
                  <a:schemeClr val="bg1"/>
                </a:solidFill>
              </a:rPr>
              <a:t>Таблица </a:t>
            </a:r>
            <a:r>
              <a:rPr lang="ru-RU" sz="1800" b="1" dirty="0">
                <a:solidFill>
                  <a:schemeClr val="bg1"/>
                </a:solidFill>
              </a:rPr>
              <a:t>1</a:t>
            </a:r>
            <a:r>
              <a:rPr lang="ru-RU" sz="1800" b="1" i="1" dirty="0" smtClean="0">
                <a:solidFill>
                  <a:schemeClr val="bg1"/>
                </a:solidFill>
                <a:latin typeface="+mj-lt"/>
              </a:rPr>
              <a:t>     </a:t>
            </a:r>
            <a:endParaRPr lang="ru-RU" sz="1800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24592"/>
              </p:ext>
            </p:extLst>
          </p:nvPr>
        </p:nvGraphicFramePr>
        <p:xfrm>
          <a:off x="4427984" y="2420888"/>
          <a:ext cx="446449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84"/>
                <a:gridCol w="1423875"/>
                <a:gridCol w="2654137"/>
              </a:tblGrid>
              <a:tr h="86727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участника эксперимента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Максимальная температура </a:t>
                      </a:r>
                      <a:r>
                        <a:rPr lang="ru-RU" sz="1800" dirty="0" smtClean="0"/>
                        <a:t>ладони</a:t>
                      </a:r>
                      <a:r>
                        <a:rPr lang="ru-RU" sz="1800" baseline="0" dirty="0" smtClean="0"/>
                        <a:t>  </a:t>
                      </a:r>
                      <a:r>
                        <a:rPr lang="ru-RU" sz="1800" dirty="0" smtClean="0"/>
                        <a:t> (за 60 секунд)</a:t>
                      </a:r>
                      <a:endParaRPr lang="ru-RU" sz="1800" dirty="0"/>
                    </a:p>
                  </a:txBody>
                  <a:tcPr/>
                </a:tc>
              </a:tr>
              <a:tr h="5024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Божко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Влад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24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Третьяк Лиза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дом\Desktop\Собчук к семинару 2015\Урок к семинару-2015\Фото\SAM_0726.MP4_snapshot_02.06_[2015.11.03_23.10.59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2348880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6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Обои\desktopwallpapers.org.ua-1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171400"/>
            <a:ext cx="11901805" cy="74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II</a:t>
            </a:r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Изменяем температуру ладоней</a:t>
            </a: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99307"/>
              </p:ext>
            </p:extLst>
          </p:nvPr>
        </p:nvGraphicFramePr>
        <p:xfrm>
          <a:off x="-828600" y="1700808"/>
          <a:ext cx="9972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7569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:\Обои\desktopwallpapers.org.ua-1178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171400"/>
            <a:ext cx="11883514" cy="7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sz="3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Часть </a:t>
            </a: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</a:rPr>
              <a:t>II</a:t>
            </a:r>
            <a:r>
              <a:rPr lang="ru-RU" sz="3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/>
            </a:r>
            <a:br>
              <a:rPr lang="ru-RU" sz="3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</a:br>
            <a:r>
              <a:rPr lang="ru-RU" sz="3200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Изменяем температуру ладоней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18670"/>
              </p:ext>
            </p:extLst>
          </p:nvPr>
        </p:nvGraphicFramePr>
        <p:xfrm>
          <a:off x="323528" y="1700808"/>
          <a:ext cx="84969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163"/>
                <a:gridCol w="2501680"/>
                <a:gridCol w="2023865"/>
                <a:gridCol w="2124236"/>
              </a:tblGrid>
              <a:tr h="1241517">
                <a:tc>
                  <a:txBody>
                    <a:bodyPr/>
                    <a:lstStyle/>
                    <a:p>
                      <a:r>
                        <a:rPr lang="ru-RU" dirty="0" smtClean="0"/>
                        <a:t>Имя участника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Начальная температура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(таблица 1)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Конечная температура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Повысилась или понизилась температура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(+/-)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86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дом\Desktop\Собчук к семинару 2015\Урок к семинару-2015\Фото\SAM_0745.MP4_snapshot_00.02_[2015.11.03_23.20.42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4771"/>
            <a:ext cx="69127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198</Words>
  <Application>Microsoft Office PowerPoint</Application>
  <PresentationFormat>Экран (4:3)</PresentationFormat>
  <Paragraphs>58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Palatino Linotype</vt:lpstr>
      <vt:lpstr>Тема Office</vt:lpstr>
      <vt:lpstr>   Использование электронно-цифрового оборудования в экспериментальной деятельности по курсу  «Окружающий мир» </vt:lpstr>
      <vt:lpstr>  Основная цель экспериментальной деятельности с использованием  электронно-цифрового оборудования</vt:lpstr>
      <vt:lpstr>Цель экспериментов:</vt:lpstr>
      <vt:lpstr>Внедрение экспериментальной деятельности</vt:lpstr>
      <vt:lpstr>Эксперимент 1. Теплые ли у нас ладони?</vt:lpstr>
      <vt:lpstr>Материалы и оборудование:</vt:lpstr>
      <vt:lpstr>Часть I Измеряем температуру ладоней</vt:lpstr>
      <vt:lpstr>Часть II Изменяем температуру ладоней</vt:lpstr>
      <vt:lpstr>Часть II Изменяем температуру ладоней</vt:lpstr>
      <vt:lpstr>Анализ полученных данных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Жанна</cp:lastModifiedBy>
  <cp:revision>31</cp:revision>
  <dcterms:created xsi:type="dcterms:W3CDTF">2015-11-05T15:38:58Z</dcterms:created>
  <dcterms:modified xsi:type="dcterms:W3CDTF">2019-11-30T18:25:02Z</dcterms:modified>
</cp:coreProperties>
</file>