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77" r:id="rId2"/>
    <p:sldId id="278" r:id="rId3"/>
    <p:sldId id="294" r:id="rId4"/>
    <p:sldId id="258" r:id="rId5"/>
    <p:sldId id="281" r:id="rId6"/>
    <p:sldId id="272" r:id="rId7"/>
    <p:sldId id="274" r:id="rId8"/>
    <p:sldId id="273" r:id="rId9"/>
    <p:sldId id="282" r:id="rId10"/>
    <p:sldId id="263" r:id="rId11"/>
    <p:sldId id="280" r:id="rId12"/>
    <p:sldId id="270" r:id="rId13"/>
    <p:sldId id="283" r:id="rId14"/>
    <p:sldId id="287" r:id="rId15"/>
    <p:sldId id="285" r:id="rId16"/>
    <p:sldId id="286" r:id="rId17"/>
    <p:sldId id="265" r:id="rId18"/>
    <p:sldId id="288" r:id="rId19"/>
    <p:sldId id="289" r:id="rId20"/>
    <p:sldId id="290" r:id="rId21"/>
    <p:sldId id="291" r:id="rId22"/>
    <p:sldId id="292" r:id="rId23"/>
    <p:sldId id="293" r:id="rId24"/>
    <p:sldId id="269" r:id="rId25"/>
    <p:sldId id="276" r:id="rId26"/>
    <p:sldId id="295" r:id="rId27"/>
    <p:sldId id="296" r:id="rId28"/>
    <p:sldId id="27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33A19-4D92-49D4-99C1-89D7281B7895}" type="datetimeFigureOut">
              <a:rPr lang="ru-RU" smtClean="0"/>
              <a:pPr/>
              <a:t>12.12.2024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9B42C-7518-4CF3-986C-25829A640AD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D54F3C-A3B6-4771-A69C-AAB5951B1FD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pull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pull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pull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pull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pull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pull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pull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pull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pull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pull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 advClick="0" advTm="10000">
    <p:pull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12.12.2024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 advTm="10000">
    <p:pull dir="u"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1\&#1056;&#1072;&#1073;&#1086;&#1095;&#1080;&#1081;%20&#1089;&#1090;&#1086;&#1083;\&#1053;&#1086;&#1074;&#1072;&#1103;%20&#1087;&#1072;&#1087;&#1082;&#1072;%20(6)\1_10_R.Clayderman_L'italienne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dtbt.ru/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cu0070"/>
          <p:cNvPicPr>
            <a:picLocks noChangeAspect="1" noChangeArrowheads="1"/>
          </p:cNvPicPr>
          <p:nvPr/>
        </p:nvPicPr>
        <p:blipFill>
          <a:blip r:embed="rId3" cstate="print"/>
          <a:srcRect r="7787"/>
          <a:stretch>
            <a:fillRect/>
          </a:stretch>
        </p:blipFill>
        <p:spPr bwMode="auto">
          <a:xfrm>
            <a:off x="142844" y="2428868"/>
            <a:ext cx="4333876" cy="39227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Picture 5" descr="docu00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1688" y="2470143"/>
            <a:ext cx="4357718" cy="39290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Прямоугольник 4"/>
          <p:cNvSpPr/>
          <p:nvPr/>
        </p:nvSpPr>
        <p:spPr>
          <a:xfrm>
            <a:off x="357158" y="428604"/>
            <a:ext cx="8286808" cy="1500198"/>
          </a:xfrm>
          <a:prstGeom prst="rect">
            <a:avLst/>
          </a:prstGeom>
        </p:spPr>
        <p:txBody>
          <a:bodyPr>
            <a:prstTxWarp prst="textDeflat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/>
                <a:solidFill>
                  <a:schemeClr val="accent1"/>
                </a:solidFill>
                <a:latin typeface="+mn-lt"/>
                <a:cs typeface="+mn-cs"/>
              </a:rPr>
              <a:t>ГБПОУ «</a:t>
            </a:r>
            <a:r>
              <a:rPr lang="ru-RU" sz="2800" b="1" dirty="0">
                <a:ln/>
                <a:solidFill>
                  <a:schemeClr val="accent1"/>
                </a:solidFill>
                <a:latin typeface="+mn-lt"/>
                <a:cs typeface="+mn-cs"/>
              </a:rPr>
              <a:t>Дзержинский </a:t>
            </a:r>
            <a:r>
              <a:rPr lang="ru-RU" sz="2800" b="1" dirty="0" smtClean="0">
                <a:ln/>
                <a:solidFill>
                  <a:schemeClr val="accent1"/>
                </a:solidFill>
                <a:latin typeface="+mn-lt"/>
                <a:cs typeface="+mn-cs"/>
              </a:rPr>
              <a:t>техникум бизнеса и технологий»</a:t>
            </a:r>
            <a:endParaRPr lang="ru-RU" sz="2800" b="1" dirty="0">
              <a:ln/>
              <a:solidFill>
                <a:schemeClr val="accent1"/>
              </a:solidFill>
              <a:latin typeface="+mn-lt"/>
              <a:cs typeface="+mn-cs"/>
            </a:endParaRPr>
          </a:p>
        </p:txBody>
      </p:sp>
      <p:pic>
        <p:nvPicPr>
          <p:cNvPr id="8198" name="1_10_R.Clayderman_L'italienn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50825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D:\Bezymjannyi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1857364"/>
            <a:ext cx="2500800" cy="140585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8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0" numSld="21"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Практика\ОЛИМПИАДА -2017\Все фото\IMG_2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3036116" cy="4048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D:\Флеш\Аттестация Овчинникова\Лаборатория, кружок, конкурсы, фото\Конкурсы профессиональные\Конкурс Лучший по проф 2018год\IMG_2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428604"/>
            <a:ext cx="3000397" cy="4000528"/>
          </a:xfrm>
          <a:prstGeom prst="rect">
            <a:avLst/>
          </a:prstGeom>
          <a:noFill/>
        </p:spPr>
      </p:pic>
      <p:pic>
        <p:nvPicPr>
          <p:cNvPr id="34819" name="Picture 3" descr="D:\Практика\ОЛИМПИАДА -2017\Все фото\IMG_2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14" y="571479"/>
            <a:ext cx="3036116" cy="4048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357166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Олимпиада</a:t>
            </a:r>
            <a:br>
              <a:rPr lang="ru-RU" b="1" dirty="0" smtClean="0"/>
            </a:br>
            <a:r>
              <a:rPr lang="ru-RU" b="1" dirty="0" smtClean="0"/>
              <a:t>Лучший по профессии</a:t>
            </a:r>
            <a:endParaRPr lang="ru-RU" b="1" dirty="0"/>
          </a:p>
        </p:txBody>
      </p:sp>
      <p:pic>
        <p:nvPicPr>
          <p:cNvPr id="2050" name="Picture 2" descr="D:\Флеш\Аттестация Овчинникова\Лаборатория, кружок, конкурсы, фото\Конкурсы профессиональные\Конкурс Лучший по проф 2018год\IMG_21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143116"/>
            <a:ext cx="3000396" cy="400052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D:\Практика\ОЛИМПИАДА -2017\Все фото\IMG_2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307181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Флеш\Аттестация Овчинникова\Лаборатория, кружок, конкурсы, фото\Конкурсы профессиональные\Конкурс Лучший по проф 2018год\IMG_2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52"/>
            <a:ext cx="3357536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1" name="Picture 5" descr="D:\Практика\ОЛИМПИАДА -2017\Все фото\IMG_20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42852"/>
            <a:ext cx="3500476" cy="4667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Олимпиада</a:t>
            </a:r>
            <a:br>
              <a:rPr lang="ru-RU" b="1" dirty="0" smtClean="0"/>
            </a:br>
            <a:r>
              <a:rPr lang="ru-RU" b="1" dirty="0" smtClean="0"/>
              <a:t>Лучший по профессии</a:t>
            </a:r>
            <a:endParaRPr lang="ru-RU" b="1" dirty="0"/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214290"/>
            <a:ext cx="6838732" cy="138499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solidFill>
                  <a:schemeClr val="accent1"/>
                </a:solidFill>
                <a:latin typeface="+mn-lt"/>
                <a:cs typeface="+mn-cs"/>
              </a:rPr>
              <a:t>Лучшие из лучших  участвуют </a:t>
            </a:r>
            <a:endParaRPr lang="ru-RU" sz="2800" b="1" spc="50" dirty="0" smtClean="0">
              <a:ln w="11430"/>
              <a:solidFill>
                <a:schemeClr val="accent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 smtClean="0">
                <a:ln w="11430"/>
                <a:solidFill>
                  <a:schemeClr val="accent1"/>
                </a:solidFill>
                <a:latin typeface="+mn-lt"/>
                <a:cs typeface="+mn-cs"/>
              </a:rPr>
              <a:t>в </a:t>
            </a:r>
            <a:r>
              <a:rPr lang="ru-RU" sz="2800" b="1" spc="50" dirty="0">
                <a:ln w="11430"/>
                <a:solidFill>
                  <a:schemeClr val="accent1"/>
                </a:solidFill>
                <a:latin typeface="+mn-lt"/>
                <a:cs typeface="+mn-cs"/>
              </a:rPr>
              <a:t>областном </a:t>
            </a:r>
            <a:r>
              <a:rPr lang="ru-RU" sz="2800" b="1" spc="50" dirty="0" smtClean="0">
                <a:ln w="11430"/>
                <a:solidFill>
                  <a:schemeClr val="accent1"/>
                </a:solidFill>
                <a:latin typeface="+mn-lt"/>
                <a:cs typeface="+mn-cs"/>
              </a:rPr>
              <a:t>конкурсе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2800" b="1" dirty="0" smtClean="0">
                <a:solidFill>
                  <a:schemeClr val="accent1"/>
                </a:solidFill>
              </a:rPr>
              <a:t>Лучший по профессии</a:t>
            </a:r>
            <a:endParaRPr lang="ru-RU" sz="2800" b="1" spc="50" dirty="0">
              <a:ln w="11430"/>
              <a:solidFill>
                <a:schemeClr val="accent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4" name="Picture 2" descr="D:\учёба\ПРЕЗЕНТАЦИЯ\Самая лучшая профессия на свете\В четверты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71612"/>
            <a:ext cx="4087791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PICT42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8019" y="1571612"/>
            <a:ext cx="4463399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Флеш\Аттестация Овчинникова\Воспитательная работа- 2020\Фото  концерт к 9 мая\DSC05070.JPG"/>
          <p:cNvPicPr>
            <a:picLocks noChangeAspect="1" noChangeArrowheads="1"/>
          </p:cNvPicPr>
          <p:nvPr/>
        </p:nvPicPr>
        <p:blipFill>
          <a:blip r:embed="rId2" cstate="print"/>
          <a:srcRect l="7246" t="3432" r="13043" b="31372"/>
          <a:stretch>
            <a:fillRect/>
          </a:stretch>
        </p:blipFill>
        <p:spPr bwMode="auto">
          <a:xfrm>
            <a:off x="500034" y="357166"/>
            <a:ext cx="4357719" cy="3010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D:\Флеш\Аттестация Овчинникова\Воспитательная работа- 2020\Фото  концерт к 9 мая\DSC05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214686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460582" y="857232"/>
            <a:ext cx="4683418" cy="105156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День </a:t>
            </a:r>
            <a:r>
              <a:rPr lang="ru-RU" sz="3600" b="1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Победы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7" name="Picture 5" descr="D:\Флеш\Аттестация Овчинникова\Воспитательная работа- 2020\Фото  концерт к 9 мая\DSC050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2000240"/>
            <a:ext cx="3286130" cy="438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857232"/>
            <a:ext cx="4279377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3571876"/>
            <a:ext cx="4334362" cy="3026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D:\Флеш\Аттестация Овчинникова\Воспитательная работа- 2020\Музейная деятельность\Фото сбор экспонатов\IMG_05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643314"/>
            <a:ext cx="4347787" cy="2788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14348" y="285728"/>
            <a:ext cx="7643866" cy="6429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Знакомство с музеем ДТБТ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500794" y="5286388"/>
            <a:ext cx="2643206" cy="6429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Сбор экспонатов для музея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9157" y="857232"/>
            <a:ext cx="4143404" cy="2762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Флеш\Аттестация Овчинникова\Воспитательная работа- 2020\Фото студ\Спорт\P1010109.JPG"/>
          <p:cNvPicPr>
            <a:picLocks noChangeAspect="1" noChangeArrowheads="1"/>
          </p:cNvPicPr>
          <p:nvPr/>
        </p:nvPicPr>
        <p:blipFill>
          <a:blip r:embed="rId2" cstate="print"/>
          <a:srcRect t="33333" r="14286"/>
          <a:stretch>
            <a:fillRect/>
          </a:stretch>
        </p:blipFill>
        <p:spPr bwMode="auto">
          <a:xfrm>
            <a:off x="500035" y="1142984"/>
            <a:ext cx="428628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D:\Флеш\Аттестация Овчинникова\Воспитательная работа- 2020\Фото студ\Спорт\P1010115.JPG"/>
          <p:cNvPicPr>
            <a:picLocks noChangeAspect="1" noChangeArrowheads="1"/>
          </p:cNvPicPr>
          <p:nvPr/>
        </p:nvPicPr>
        <p:blipFill>
          <a:blip r:embed="rId3" cstate="print"/>
          <a:srcRect l="3704" t="20988" b="4937"/>
          <a:stretch>
            <a:fillRect/>
          </a:stretch>
        </p:blipFill>
        <p:spPr bwMode="auto">
          <a:xfrm>
            <a:off x="571472" y="3929066"/>
            <a:ext cx="4286280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D:\Флеш\Аттестация Овчинникова\Воспитательная работа- 2020\Фото студ\Спорт\P1010107.JPG"/>
          <p:cNvPicPr>
            <a:picLocks noChangeAspect="1" noChangeArrowheads="1"/>
          </p:cNvPicPr>
          <p:nvPr/>
        </p:nvPicPr>
        <p:blipFill>
          <a:blip r:embed="rId4" cstate="print"/>
          <a:srcRect l="3448" t="19540"/>
          <a:stretch>
            <a:fillRect/>
          </a:stretch>
        </p:blipFill>
        <p:spPr bwMode="auto">
          <a:xfrm>
            <a:off x="4857752" y="3929066"/>
            <a:ext cx="400049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D:\Флеш\Аттестация Овчинникова\Воспитательная работа- 2020\Фото студ\Спорт\P1010100.JPG"/>
          <p:cNvPicPr>
            <a:picLocks noChangeAspect="1" noChangeArrowheads="1"/>
          </p:cNvPicPr>
          <p:nvPr/>
        </p:nvPicPr>
        <p:blipFill>
          <a:blip r:embed="rId5" cstate="print"/>
          <a:srcRect l="8621" t="22989"/>
          <a:stretch>
            <a:fillRect/>
          </a:stretch>
        </p:blipFill>
        <p:spPr bwMode="auto">
          <a:xfrm>
            <a:off x="4759620" y="1142984"/>
            <a:ext cx="395575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57158" y="428604"/>
            <a:ext cx="8358246" cy="6429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 здоровом теле – здоровый дух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Флеш\Аттестация Овчинникова\Воспитательная работа- 2020\Фото студ\Уборка\P1010125.JPG"/>
          <p:cNvPicPr>
            <a:picLocks noChangeAspect="1" noChangeArrowheads="1"/>
          </p:cNvPicPr>
          <p:nvPr/>
        </p:nvPicPr>
        <p:blipFill>
          <a:blip r:embed="rId2" cstate="print"/>
          <a:srcRect l="6897" t="29885" r="13793" b="10345"/>
          <a:stretch>
            <a:fillRect/>
          </a:stretch>
        </p:blipFill>
        <p:spPr bwMode="auto">
          <a:xfrm>
            <a:off x="4143372" y="357166"/>
            <a:ext cx="467644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D:\Флеш\Аттестация Овчинникова\Воспитательная работа- 2020\Фото студ\Уборка\P1010130.JPG"/>
          <p:cNvPicPr>
            <a:picLocks noChangeAspect="1" noChangeArrowheads="1"/>
          </p:cNvPicPr>
          <p:nvPr/>
        </p:nvPicPr>
        <p:blipFill>
          <a:blip r:embed="rId3" cstate="print"/>
          <a:srcRect t="7500" r="-1251" b="7499"/>
          <a:stretch>
            <a:fillRect/>
          </a:stretch>
        </p:blipFill>
        <p:spPr bwMode="auto">
          <a:xfrm>
            <a:off x="4214810" y="3643314"/>
            <a:ext cx="4643470" cy="2833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071934" y="3214686"/>
            <a:ext cx="4786346" cy="7858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Чистота – залог здоровья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D:\Флеш\Аттестация Овчинникова\Воспитательная работа- 2020\Фото Качелаев\14558951679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071546"/>
            <a:ext cx="3214701" cy="5357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57158" y="428604"/>
            <a:ext cx="3357586" cy="6429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Конкурс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к Дню защитника Отечества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txBody>
          <a:bodyPr/>
          <a:lstStyle/>
          <a:p>
            <a:pPr algn="ctr"/>
            <a:r>
              <a:rPr lang="ru-RU" b="1" dirty="0" smtClean="0"/>
              <a:t>Студенческая конференция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1785926"/>
            <a:ext cx="3286116" cy="461664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Министерство образования Нижегородской области</a:t>
            </a:r>
            <a:br>
              <a:rPr lang="ru-RU" sz="12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Государственное бюджетное  профессиональное образовательное учреждение</a:t>
            </a:r>
            <a:br>
              <a:rPr lang="ru-RU" sz="12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“Дзержинский техникум бизнеса и технологий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”</a:t>
            </a:r>
          </a:p>
          <a:p>
            <a:pPr algn="ctr"/>
            <a:endParaRPr lang="ru-RU" sz="12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Проект построения профессиональной карьеры</a:t>
            </a:r>
          </a:p>
          <a:p>
            <a:pPr algn="ctr"/>
            <a:endParaRPr lang="ru-RU" sz="12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«Профессиональные качества </a:t>
            </a:r>
          </a:p>
          <a:p>
            <a:pPr algn="ctr"/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продавца,  и их влияние </a:t>
            </a:r>
          </a:p>
          <a:p>
            <a:pPr algn="ctr"/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на  профессиональный рост»</a:t>
            </a:r>
          </a:p>
          <a:p>
            <a:pPr algn="ctr"/>
            <a:endParaRPr lang="ru-RU" sz="12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                                                     Автор :  Глотова Татьяна</a:t>
            </a:r>
          </a:p>
          <a:p>
            <a:pPr algn="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                                                  студентка 1 курса,  </a:t>
            </a:r>
          </a:p>
          <a:p>
            <a:pPr algn="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                                          группа №17 </a:t>
            </a:r>
          </a:p>
          <a:p>
            <a:pPr algn="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   </a:t>
            </a: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algn="ctr"/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dirty="0"/>
          </a:p>
        </p:txBody>
      </p:sp>
      <p:pic>
        <p:nvPicPr>
          <p:cNvPr id="11" name="Picture 2" descr="C:\Users\Светлана\Desktop\IMG3982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4214818"/>
            <a:ext cx="928694" cy="1238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7" name="Picture 1" descr="D:\Фото ДПТ\конференция\Студ кон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429000"/>
            <a:ext cx="473574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:\Флеш\Аттестация Овчинникова\Вопросы и билеты к аттест на категорию\Грамоты и дипломы студентов\грамота студ коф кон_files\P1050266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785794"/>
            <a:ext cx="4445103" cy="2502428"/>
          </a:xfrm>
          <a:prstGeom prst="rect">
            <a:avLst/>
          </a:prstGeom>
          <a:noFill/>
        </p:spPr>
      </p:pic>
      <p:pic>
        <p:nvPicPr>
          <p:cNvPr id="4098" name="Picture 2" descr="D:\Флеш\Аттестация Овчинникова\Вопросы и билеты к аттест на категорию\Грамоты и дипломы студентов\грамота студ коф кон_files\img017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928670"/>
            <a:ext cx="1816979" cy="250030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D:\Desktop\КОНКУРС ПРЕЗЕНТАЦИЙ\Новая папка\15756282698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14356"/>
            <a:ext cx="3214710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357686" y="2928934"/>
            <a:ext cx="41434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«Скажи мне, и я забуду.</a:t>
            </a:r>
            <a:br>
              <a:rPr lang="ru-RU" sz="24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4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Покажи мне, и я запомню.</a:t>
            </a:r>
            <a:br>
              <a:rPr lang="ru-RU" sz="24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4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Дай сделать мне, и я научусь»</a:t>
            </a:r>
            <a:br>
              <a:rPr lang="ru-RU" sz="24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4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Сократ  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000496" y="928670"/>
            <a:ext cx="4214842" cy="1414466"/>
          </a:xfrm>
        </p:spPr>
        <p:txBody>
          <a:bodyPr>
            <a:normAutofit/>
          </a:bodyPr>
          <a:lstStyle/>
          <a:p>
            <a:pPr algn="ctr"/>
            <a:r>
              <a:rPr lang="ru-RU" sz="3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Кружок  </a:t>
            </a:r>
            <a:br>
              <a:rPr lang="ru-RU" sz="3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3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«Мир упаковки»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dirty="0"/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фото\IMG_20240924_135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2714620"/>
            <a:ext cx="2732505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C:\Documents and Settings\Home\Рабочий стол\Подарки\IMG_09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2857496"/>
            <a:ext cx="2625348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D:\фото\IMG_20240924_1332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28"/>
            <a:ext cx="2839660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Documents and Settings\Home\Рабочий стол\Подарки\Изображение 2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428604"/>
            <a:ext cx="3500462" cy="2625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0"/>
          <p:cNvSpPr txBox="1">
            <a:spLocks/>
          </p:cNvSpPr>
          <p:nvPr/>
        </p:nvSpPr>
        <p:spPr>
          <a:xfrm>
            <a:off x="428596" y="4357694"/>
            <a:ext cx="2786082" cy="1414466"/>
          </a:xfrm>
          <a:prstGeom prst="rect">
            <a:avLst/>
          </a:prstGeom>
        </p:spPr>
        <p:txBody>
          <a:bodyPr vert="horz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Кружок  </a:t>
            </a:r>
            <a:b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«Мир упаковки»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5720" y="357188"/>
            <a:ext cx="8643998" cy="710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ГБПОУ «</a:t>
            </a:r>
            <a:r>
              <a:rPr lang="ru-RU" sz="2400" b="1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Дзержинский </a:t>
            </a:r>
            <a:r>
              <a:rPr lang="ru-RU" sz="24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техникум бизнеса и технологий»</a:t>
            </a:r>
            <a:endParaRPr lang="ru-RU" sz="2400" b="1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Осуществляет подготовку:</a:t>
            </a:r>
            <a:endParaRPr lang="en-US" sz="2400" b="1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базе 9 классов (НПО) </a:t>
            </a:r>
          </a:p>
          <a:p>
            <a:pPr algn="ctr"/>
            <a:endParaRPr lang="ru-RU" sz="2400" b="1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 профессии: </a:t>
            </a:r>
            <a:r>
              <a:rPr lang="ru-RU" sz="24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Продавец</a:t>
            </a:r>
            <a:r>
              <a:rPr lang="ru-RU" sz="2400" b="1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контролёр-кассир.</a:t>
            </a:r>
          </a:p>
          <a:p>
            <a:pPr algn="ctr"/>
            <a:r>
              <a:rPr lang="ru-RU" sz="2400" b="1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Срок </a:t>
            </a:r>
            <a:r>
              <a:rPr lang="ru-RU" sz="24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обучения-2 года 10 месяцев. </a:t>
            </a:r>
            <a:r>
              <a:rPr lang="ru-RU" sz="2400" b="1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Форма обучения </a:t>
            </a:r>
            <a:r>
              <a:rPr lang="ru-RU" sz="24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очная</a:t>
            </a:r>
            <a:r>
              <a:rPr lang="ru-RU" sz="2400" b="1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algn="ctr"/>
            <a:endParaRPr lang="ru-RU" sz="2400" b="1" dirty="0">
              <a:solidFill>
                <a:schemeClr val="accent1"/>
              </a:solidFill>
              <a:latin typeface="Corbel" pitchFamily="34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 </a:t>
            </a:r>
            <a:r>
              <a:rPr lang="ru-RU" sz="24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специальности</a:t>
            </a:r>
            <a:r>
              <a:rPr lang="ru-RU" sz="2400" b="1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ru-RU" sz="24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«Торговое дело»</a:t>
            </a:r>
            <a:endParaRPr lang="ru-RU" sz="2400" b="1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Срок обучения -1год. 10 мес. Фома </a:t>
            </a:r>
            <a:r>
              <a:rPr lang="ru-RU" sz="24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обучения - </a:t>
            </a:r>
            <a:r>
              <a:rPr lang="ru-RU" sz="2400" b="1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очная.</a:t>
            </a:r>
          </a:p>
          <a:p>
            <a:pPr algn="ctr"/>
            <a:endParaRPr lang="ru-RU" sz="2400" b="1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базе 11классов (СПО</a:t>
            </a:r>
            <a:r>
              <a:rPr lang="ru-RU" sz="24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ru-RU" sz="2400" b="1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 специальности: </a:t>
            </a:r>
            <a:r>
              <a:rPr lang="ru-RU" sz="24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«Торговое дело»</a:t>
            </a:r>
            <a:endParaRPr lang="ru-RU" sz="2400" b="1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Срок обучения -2года.10мес. Форма обучения- заочная.</a:t>
            </a:r>
          </a:p>
          <a:p>
            <a:pPr algn="ctr"/>
            <a:endParaRPr lang="ru-RU" sz="2400" b="1" dirty="0">
              <a:solidFill>
                <a:schemeClr val="accent1"/>
              </a:solidFill>
              <a:latin typeface="Corbel" pitchFamily="34" charset="0"/>
            </a:endParaRPr>
          </a:p>
          <a:p>
            <a:pPr algn="ctr"/>
            <a:endParaRPr lang="ru-RU" sz="2400" b="1" dirty="0">
              <a:solidFill>
                <a:schemeClr val="accent1"/>
              </a:solidFill>
              <a:latin typeface="Corbel" pitchFamily="34" charset="0"/>
            </a:endParaRPr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Home\Рабочий стол\Подарки\Изображение 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6824" y="955462"/>
            <a:ext cx="3643359" cy="2732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 descr="D:\Desktop\КОНКУРС ПРЕЗЕНТАЦИЙ\Новая папка\15756282461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2571744"/>
            <a:ext cx="2768221" cy="392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D:\Desktop\КОНКУРС ПРЕЗЕНТАЦИЙ\Новая папка\157562826958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428604"/>
            <a:ext cx="3776690" cy="2408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D:\Desktop\КОНКУРС ПРЕЗЕНТАЦИЙ\Новая папка\15756282669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2571744"/>
            <a:ext cx="2714644" cy="3956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0"/>
          <p:cNvSpPr txBox="1">
            <a:spLocks/>
          </p:cNvSpPr>
          <p:nvPr/>
        </p:nvSpPr>
        <p:spPr>
          <a:xfrm>
            <a:off x="428596" y="4357694"/>
            <a:ext cx="2786082" cy="1414466"/>
          </a:xfrm>
          <a:prstGeom prst="rect">
            <a:avLst/>
          </a:prstGeom>
        </p:spPr>
        <p:txBody>
          <a:bodyPr vert="horz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Кружок  </a:t>
            </a:r>
            <a:b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«Мир упаковки»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3143272" cy="4400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D:\Desktop\КОНКУРС ПРЕЗЕНТАЦИЙ\Новая папка\15756282466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857364"/>
            <a:ext cx="2922009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D:\фото\IMG_20240924_141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4441" y="428604"/>
            <a:ext cx="2883839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0"/>
          <p:cNvSpPr txBox="1">
            <a:spLocks/>
          </p:cNvSpPr>
          <p:nvPr/>
        </p:nvSpPr>
        <p:spPr>
          <a:xfrm>
            <a:off x="642910" y="4786322"/>
            <a:ext cx="2786082" cy="1414466"/>
          </a:xfrm>
          <a:prstGeom prst="rect">
            <a:avLst/>
          </a:prstGeom>
        </p:spPr>
        <p:txBody>
          <a:bodyPr vert="horz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Кружок  </a:t>
            </a:r>
            <a:b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«Мир упаковки»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Home\Рабочий стол\Подарки\Изображение 1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3401656" cy="4535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D:\Desktop\КОНКУРС ПРЕЗЕНТАЦИЙ\Новая папка\15756282657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428604"/>
            <a:ext cx="3071834" cy="4537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D:\фото\IMG_20240924_135914.jpg"/>
          <p:cNvPicPr>
            <a:picLocks noChangeAspect="1" noChangeArrowheads="1"/>
          </p:cNvPicPr>
          <p:nvPr/>
        </p:nvPicPr>
        <p:blipFill>
          <a:blip r:embed="rId4" cstate="print"/>
          <a:srcRect l="10909" t="606" r="16364"/>
          <a:stretch>
            <a:fillRect/>
          </a:stretch>
        </p:blipFill>
        <p:spPr bwMode="auto">
          <a:xfrm>
            <a:off x="3071802" y="3214686"/>
            <a:ext cx="2996911" cy="3071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0"/>
          <p:cNvSpPr txBox="1">
            <a:spLocks/>
          </p:cNvSpPr>
          <p:nvPr/>
        </p:nvSpPr>
        <p:spPr>
          <a:xfrm>
            <a:off x="357158" y="4857760"/>
            <a:ext cx="2786082" cy="1414466"/>
          </a:xfrm>
          <a:prstGeom prst="rect">
            <a:avLst/>
          </a:prstGeom>
        </p:spPr>
        <p:txBody>
          <a:bodyPr vert="horz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Кружок  </a:t>
            </a:r>
            <a:b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«Мир упаковки»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0"/>
          <p:cNvSpPr txBox="1">
            <a:spLocks/>
          </p:cNvSpPr>
          <p:nvPr/>
        </p:nvSpPr>
        <p:spPr>
          <a:xfrm>
            <a:off x="1214414" y="4643446"/>
            <a:ext cx="2786082" cy="1414466"/>
          </a:xfrm>
          <a:prstGeom prst="rect">
            <a:avLst/>
          </a:prstGeom>
        </p:spPr>
        <p:txBody>
          <a:bodyPr vert="horz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Кружок  </a:t>
            </a:r>
            <a:b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«Мир упаковки»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D:\Desktop\КОНКУРС ПРЕЗЕНТАЦИЙ\Новая папка\1575628249979.jpg"/>
          <p:cNvPicPr>
            <a:picLocks noChangeAspect="1" noChangeArrowheads="1"/>
          </p:cNvPicPr>
          <p:nvPr/>
        </p:nvPicPr>
        <p:blipFill>
          <a:blip r:embed="rId2"/>
          <a:srcRect l="19024" t="2439" r="16585"/>
          <a:stretch>
            <a:fillRect/>
          </a:stretch>
        </p:blipFill>
        <p:spPr bwMode="auto">
          <a:xfrm>
            <a:off x="4572000" y="2357430"/>
            <a:ext cx="4086260" cy="3714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D:\фото\IMG_20240924_142600.jpg"/>
          <p:cNvPicPr>
            <a:picLocks noChangeAspect="1" noChangeArrowheads="1"/>
          </p:cNvPicPr>
          <p:nvPr/>
        </p:nvPicPr>
        <p:blipFill>
          <a:blip r:embed="rId3" cstate="print"/>
          <a:srcRect t="13636" r="2273" b="7955"/>
          <a:stretch>
            <a:fillRect/>
          </a:stretch>
        </p:blipFill>
        <p:spPr bwMode="auto">
          <a:xfrm>
            <a:off x="928662" y="500042"/>
            <a:ext cx="3539287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Desktop\КОНКУРС ПРЕЗЕНТАЦИЙ\Фото мастер класс\IMG_20171129_145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5" y="1142984"/>
            <a:ext cx="3214709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D:\Desktop\КОНКУРС ПРЕЗЕНТАЦИЙ\Фото мастер класс\IMG_20171129_145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2567" y="3071810"/>
            <a:ext cx="3333773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 descr="https://sun9-69.userapi.com/c855020/v855020832/264e4/KEOLD_zd7M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42910" y="500042"/>
            <a:ext cx="250033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https://sun9-57.userapi.com/c855020/v855020832/264f6/8d0t2qj_6K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143248"/>
            <a:ext cx="2166912" cy="2889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s://sun9-18.userapi.com/c855020/v855020832/264ed/CbLDFv5o66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1214422"/>
            <a:ext cx="2274069" cy="3032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https://sun9-24.userapi.com/c855020/v855020832/264db/NnvFzIzPS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4286256"/>
            <a:ext cx="2762237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214290"/>
            <a:ext cx="5147506" cy="107157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Мастер-класс </a:t>
            </a:r>
            <a:b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 оформлению подарков</a:t>
            </a:r>
            <a:endParaRPr lang="ru-RU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214554"/>
            <a:ext cx="6929486" cy="98012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31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если вы останетесь еще на 1 год и 10 месяцев, то приобретете специальность</a:t>
            </a:r>
            <a:r>
              <a:rPr lang="ru-RU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867408" y="1009632"/>
            <a:ext cx="3183220" cy="98012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28662" y="285728"/>
            <a:ext cx="74295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Срок обучения по профессии – 2 года 10 месяцев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3214678" y="1142984"/>
            <a:ext cx="2857520" cy="78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3214678" y="2714620"/>
            <a:ext cx="2857520" cy="9286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00034" y="3571876"/>
            <a:ext cx="82153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далее можете по данной специальности пойти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ВУЗ 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3286116" y="4643446"/>
            <a:ext cx="2857520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642910" y="5214950"/>
            <a:ext cx="821537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Заинтересовались?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Написать заявление можно уже сегодня!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642918"/>
            <a:ext cx="8072494" cy="1074959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95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Для поступления в ГОУ СПО ДПТ абитуриентам  необходимо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95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                             сдать следующие документы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596" y="2143116"/>
            <a:ext cx="835824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-заявление;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-документ об образовании;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-фотографии 6шт.  3 </a:t>
            </a:r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на4</a:t>
            </a:r>
            <a:r>
              <a:rPr lang="ru-RU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-ксерокопию паспорта;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-ксерокопию мед. полиса;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-ксерокопию полиса пенсионного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страхования.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00042"/>
            <a:ext cx="9144000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Приёмная комиссия работает  </a:t>
            </a:r>
            <a:endParaRPr lang="ru-RU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с </a:t>
            </a:r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1 апреля </a:t>
            </a:r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2025г</a:t>
            </a:r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Ежедневно с 8. 30.-</a:t>
            </a:r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16.00 </a:t>
            </a:r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(кроме воскресения)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282" y="2643182"/>
            <a:ext cx="87093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Наш адрес 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Нижегородская область, г.Дзержинск, </a:t>
            </a:r>
            <a:endParaRPr lang="ru-RU" sz="28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проспект  </a:t>
            </a: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Чкалова, 19.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Тел. 22-18-58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00232" y="4786322"/>
            <a:ext cx="52864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  <a:hlinkClick r:id="rId2"/>
              </a:rPr>
              <a:t>Наш сайт </a:t>
            </a:r>
            <a:r>
              <a:rPr lang="en-US" sz="3200" b="1" dirty="0" smtClean="0">
                <a:solidFill>
                  <a:schemeClr val="accent1"/>
                </a:solidFill>
                <a:hlinkClick r:id="rId2"/>
              </a:rPr>
              <a:t>http://dtbt.ru</a:t>
            </a:r>
            <a:endParaRPr lang="en-US" sz="3200" b="1" dirty="0" smtClean="0">
              <a:solidFill>
                <a:schemeClr val="accent1"/>
              </a:solidFill>
            </a:endParaRPr>
          </a:p>
          <a:p>
            <a:r>
              <a:rPr lang="en-US" sz="3200" b="1" dirty="0" smtClean="0">
                <a:solidFill>
                  <a:schemeClr val="accent1"/>
                </a:solidFill>
              </a:rPr>
              <a:t/>
            </a:r>
            <a:br>
              <a:rPr lang="en-US" sz="3200" b="1" dirty="0" smtClean="0">
                <a:solidFill>
                  <a:schemeClr val="accent1"/>
                </a:solidFill>
              </a:rPr>
            </a:br>
            <a:endParaRPr lang="ru-RU" sz="3200" b="1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D:\qr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071941"/>
            <a:ext cx="1928826" cy="244960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928934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Мы рады принять вас в нашу дружную семью!</a:t>
            </a:r>
            <a:br>
              <a:rPr lang="ru-RU" sz="4400" dirty="0" smtClean="0"/>
            </a:br>
            <a:r>
              <a:rPr lang="ru-RU" sz="4400" dirty="0" smtClean="0"/>
              <a:t>Добро пожаловать в наш техникум!</a:t>
            </a:r>
            <a:endParaRPr lang="ru-RU" sz="4400" dirty="0"/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85786" y="1357298"/>
            <a:ext cx="77152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Зачисление проводится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71472" y="2428868"/>
            <a:ext cx="814393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</a:rPr>
              <a:t>-по профессии 38.01.02 Продавец, </a:t>
            </a:r>
          </a:p>
          <a:p>
            <a:pPr algn="ctr"/>
            <a:r>
              <a:rPr lang="ru-RU" sz="2800" dirty="0" smtClean="0">
                <a:solidFill>
                  <a:schemeClr val="accent1"/>
                </a:solidFill>
              </a:rPr>
              <a:t>контролер-кассир </a:t>
            </a:r>
          </a:p>
          <a:p>
            <a:pPr algn="ctr"/>
            <a:r>
              <a:rPr lang="ru-RU" sz="2800" b="1" u="sng" dirty="0" smtClean="0">
                <a:solidFill>
                  <a:schemeClr val="accent1"/>
                </a:solidFill>
              </a:rPr>
              <a:t>без </a:t>
            </a:r>
            <a:r>
              <a:rPr lang="ru-RU" sz="2800" b="1" u="sng" dirty="0">
                <a:solidFill>
                  <a:schemeClr val="accent1"/>
                </a:solidFill>
              </a:rPr>
              <a:t>экзаменов</a:t>
            </a:r>
          </a:p>
          <a:p>
            <a:endParaRPr lang="ru-RU" sz="28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183880" cy="92869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Оснащение учебного магазина</a:t>
            </a:r>
            <a:endParaRPr lang="ru-RU" b="1" dirty="0"/>
          </a:p>
        </p:txBody>
      </p:sp>
      <p:pic>
        <p:nvPicPr>
          <p:cNvPr id="6" name="Picture 3" descr="D:\Лаборатория\Фото лаборатория\150___12\IMG_23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3944536" cy="5405473"/>
          </a:xfrm>
          <a:prstGeom prst="rect">
            <a:avLst/>
          </a:prstGeom>
          <a:noFill/>
        </p:spPr>
      </p:pic>
      <p:pic>
        <p:nvPicPr>
          <p:cNvPr id="7" name="Picture 5" descr="D:\Лаборатория\Фото лаборатория\150___12\IMG_23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4124" y="928670"/>
            <a:ext cx="4071965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429000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 ГБПОУ «Дзержинский техникум бизнеса и технологий студенты не только обучаются, но и активно участвуют в мероприятиях различного уровня…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учёба\ПРЕЗЕНТАЦИЯ\Самая лучшая профессия на свете\PICT6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500042"/>
            <a:ext cx="3571900" cy="4919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D:\учёба\ПРЕЗЕНТАЦИЯ\Самая лучшая профессия на свете\PICT65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00042"/>
            <a:ext cx="3429024" cy="4845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D:\учёба\ПРЕЗЕНТАЦИЯ\Самая лучшая профессия на свете\PICT65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3143248"/>
            <a:ext cx="342902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428604"/>
            <a:ext cx="5112046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 занятиях</a:t>
            </a:r>
            <a:endParaRPr lang="ru-RU" dirty="0"/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:\Грамота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3929066"/>
            <a:ext cx="1768108" cy="2500306"/>
          </a:xfrm>
          <a:prstGeom prst="rect">
            <a:avLst/>
          </a:prstGeom>
          <a:noFill/>
        </p:spPr>
      </p:pic>
      <p:pic>
        <p:nvPicPr>
          <p:cNvPr id="9" name="Picture 5" descr="D:\Грамота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3786190"/>
            <a:ext cx="1667090" cy="2357454"/>
          </a:xfrm>
          <a:prstGeom prst="rect">
            <a:avLst/>
          </a:prstGeom>
          <a:noFill/>
        </p:spPr>
      </p:pic>
      <p:pic>
        <p:nvPicPr>
          <p:cNvPr id="6" name="Picture 2" descr="D:\9feEX_DVRo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500042"/>
            <a:ext cx="4475645" cy="3318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630238" algn="l"/>
                <a:tab pos="809625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D:\Флеш\Аттестация Овчинникова\Лаборатория, кружок, конкурсы, фото\Конкурсы профессиональные\Конкурс презентаций 2020 -22год\Фото конкурс презентаций 2020г\zSINzHdpNt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357298"/>
            <a:ext cx="3375428" cy="4500570"/>
          </a:xfrm>
          <a:prstGeom prst="rect">
            <a:avLst/>
          </a:prstGeom>
          <a:noFill/>
        </p:spPr>
      </p:pic>
      <p:pic>
        <p:nvPicPr>
          <p:cNvPr id="7" name="Picture 6" descr="D:\Грамота 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3500438"/>
            <a:ext cx="1768109" cy="25003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785926"/>
            <a:ext cx="335758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Конкурс презентаций</a:t>
            </a:r>
            <a:br>
              <a:rPr lang="ru-RU" b="1" dirty="0" smtClean="0"/>
            </a:br>
            <a:r>
              <a:rPr lang="ru-RU" dirty="0" smtClean="0"/>
              <a:t>Моя профессия</a:t>
            </a:r>
            <a:r>
              <a:rPr lang="ru-RU" b="1" dirty="0" smtClean="0"/>
              <a:t> </a:t>
            </a:r>
            <a:br>
              <a:rPr lang="ru-RU" b="1" dirty="0" smtClean="0"/>
            </a:br>
            <a:endParaRPr lang="ru-RU" b="1" dirty="0"/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D:\Фото ДПТ\Конкурс Я Профессионал\S5000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3500462" cy="4667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Documents and Settings\Home\Рабочий стол\лучший по профессии\Луч по пр 2014 (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14290"/>
            <a:ext cx="3357586" cy="4542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M:\Аттестация Овчинникова\Фото ДТБТ\Конкурс Я Профессионал\S50000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3143248"/>
            <a:ext cx="4167185" cy="3125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1537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Конкурс </a:t>
            </a:r>
            <a:br>
              <a:rPr lang="ru-RU" b="1" dirty="0" smtClean="0"/>
            </a:br>
            <a:r>
              <a:rPr lang="ru-RU" b="1" dirty="0" smtClean="0"/>
              <a:t>«Я – профессионал»</a:t>
            </a:r>
            <a:endParaRPr lang="ru-RU" b="1" dirty="0"/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леш\Аттестация Овчинникова\Лаборатория, кружок, конкурсы, фото\Конкурсы профессиональные\фото продавцы\20190201_123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4356"/>
            <a:ext cx="3143272" cy="5575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Флеш\Аттестация Овчинникова\Лаборатория, кружок, конкурсы, фото\Конкурсы профессиональные\фото продавцы\20190201_123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857232"/>
            <a:ext cx="3071834" cy="5449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85720" y="214290"/>
            <a:ext cx="8215370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Конкурс </a:t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«Я – профессионал»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4" descr="D:\Флеш\Аттестация Овчинникова\Лаборатория, кружок, конкурсы, фото\Конкурсы профессиональные\фото продавцы\20190201_120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2786058"/>
            <a:ext cx="4221643" cy="2379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276</TotalTime>
  <Words>307</Words>
  <PresentationFormat>Экран (4:3)</PresentationFormat>
  <Paragraphs>82</Paragraphs>
  <Slides>28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Аспект</vt:lpstr>
      <vt:lpstr>Слайд 1</vt:lpstr>
      <vt:lpstr>Слайд 2</vt:lpstr>
      <vt:lpstr>Слайд 3</vt:lpstr>
      <vt:lpstr>Оснащение учебного магазина</vt:lpstr>
      <vt:lpstr>В ГБПОУ «Дзержинский техникум бизнеса и технологий студенты не только обучаются, но и активно участвуют в мероприятиях различного уровня… </vt:lpstr>
      <vt:lpstr>На занятиях</vt:lpstr>
      <vt:lpstr>Конкурс презентаций Моя профессия  </vt:lpstr>
      <vt:lpstr>Конкурс  «Я – профессионал»</vt:lpstr>
      <vt:lpstr>Слайд 9</vt:lpstr>
      <vt:lpstr>Олимпиада Лучший по профессии</vt:lpstr>
      <vt:lpstr>Олимпиада Лучший по профессии</vt:lpstr>
      <vt:lpstr>Слайд 12</vt:lpstr>
      <vt:lpstr>Слайд 13</vt:lpstr>
      <vt:lpstr>Слайд 14</vt:lpstr>
      <vt:lpstr>Слайд 15</vt:lpstr>
      <vt:lpstr>Слайд 16</vt:lpstr>
      <vt:lpstr>Студенческая конференция</vt:lpstr>
      <vt:lpstr>Кружок   «Мир упаковки» </vt:lpstr>
      <vt:lpstr>Слайд 19</vt:lpstr>
      <vt:lpstr>Слайд 20</vt:lpstr>
      <vt:lpstr>Слайд 21</vt:lpstr>
      <vt:lpstr>Слайд 22</vt:lpstr>
      <vt:lpstr>Слайд 23</vt:lpstr>
      <vt:lpstr>Мастер-класс  по оформлению подарков</vt:lpstr>
      <vt:lpstr>   А если вы останетесь еще на 1 год и 10 месяцев, то приобретете специальность </vt:lpstr>
      <vt:lpstr>Слайд 26</vt:lpstr>
      <vt:lpstr>Слайд 27</vt:lpstr>
      <vt:lpstr>Мы рады принять вас в нашу дружную семью! Добро пожаловать в наш техникум!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Профессия 38.01.02 Продавец, контролер-кассир</dc:title>
  <dc:creator>User</dc:creator>
  <cp:lastModifiedBy>User</cp:lastModifiedBy>
  <cp:revision>30</cp:revision>
  <dcterms:created xsi:type="dcterms:W3CDTF">2023-11-13T15:40:09Z</dcterms:created>
  <dcterms:modified xsi:type="dcterms:W3CDTF">2024-12-12T18:07:28Z</dcterms:modified>
</cp:coreProperties>
</file>