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89" r:id="rId2"/>
    <p:sldId id="257" r:id="rId3"/>
    <p:sldId id="261" r:id="rId4"/>
    <p:sldId id="265" r:id="rId5"/>
    <p:sldId id="264" r:id="rId6"/>
    <p:sldId id="258" r:id="rId7"/>
    <p:sldId id="263" r:id="rId8"/>
    <p:sldId id="262" r:id="rId9"/>
    <p:sldId id="259" r:id="rId10"/>
    <p:sldId id="260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8" r:id="rId21"/>
    <p:sldId id="279" r:id="rId22"/>
    <p:sldId id="280" r:id="rId23"/>
    <p:sldId id="281" r:id="rId24"/>
    <p:sldId id="285" r:id="rId25"/>
    <p:sldId id="284" r:id="rId26"/>
    <p:sldId id="283" r:id="rId27"/>
    <p:sldId id="282" r:id="rId28"/>
  </p:sldIdLst>
  <p:sldSz cx="9217025" cy="6911975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7">
          <p15:clr>
            <a:srgbClr val="A4A3A4"/>
          </p15:clr>
        </p15:guide>
        <p15:guide id="2" pos="29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4" autoAdjust="0"/>
    <p:restoredTop sz="94664" autoAdjust="0"/>
  </p:normalViewPr>
  <p:slideViewPr>
    <p:cSldViewPr>
      <p:cViewPr varScale="1">
        <p:scale>
          <a:sx n="71" d="100"/>
          <a:sy n="71" d="100"/>
        </p:scale>
        <p:origin x="450" y="66"/>
      </p:cViewPr>
      <p:guideLst>
        <p:guide orient="horz" pos="2177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534" y="-8534"/>
            <a:ext cx="9243035" cy="69290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9624" y="2423459"/>
            <a:ext cx="5873252" cy="1659259"/>
          </a:xfrm>
        </p:spPr>
        <p:txBody>
          <a:bodyPr anchor="b">
            <a:noAutofit/>
          </a:bodyPr>
          <a:lstStyle>
            <a:lvl1pPr algn="r">
              <a:defRPr sz="5443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9624" y="4082716"/>
            <a:ext cx="5873252" cy="1105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60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1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2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3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4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4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25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86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91FA-AB4B-4017-A973-D3BCB5B0889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4718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8" y="614398"/>
            <a:ext cx="6398408" cy="3430388"/>
          </a:xfrm>
        </p:spPr>
        <p:txBody>
          <a:bodyPr anchor="ctr">
            <a:normAutofit/>
          </a:bodyPr>
          <a:lstStyle>
            <a:lvl1pPr algn="l">
              <a:defRPr sz="4435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8" y="4505584"/>
            <a:ext cx="6398408" cy="1583326"/>
          </a:xfrm>
        </p:spPr>
        <p:txBody>
          <a:bodyPr anchor="ctr">
            <a:normAutofit/>
          </a:bodyPr>
          <a:lstStyle>
            <a:lvl1pPr marL="0" indent="0" algn="l">
              <a:buNone/>
              <a:defRPr sz="181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6081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921624" indent="0">
              <a:buNone/>
              <a:defRPr sz="1613">
                <a:solidFill>
                  <a:schemeClr val="tx1">
                    <a:tint val="75000"/>
                  </a:schemeClr>
                </a:solidFill>
              </a:defRPr>
            </a:lvl3pPr>
            <a:lvl4pPr marL="1382436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4pPr>
            <a:lvl5pPr marL="1843248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5pPr>
            <a:lvl6pPr marL="2304059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6pPr>
            <a:lvl7pPr marL="2764871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7pPr>
            <a:lvl8pPr marL="3225683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8pPr>
            <a:lvl9pPr marL="3686495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F410-436E-43BD-A74D-24E12FC249D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936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73" y="614398"/>
            <a:ext cx="6120675" cy="3046389"/>
          </a:xfrm>
        </p:spPr>
        <p:txBody>
          <a:bodyPr anchor="ctr">
            <a:normAutofit/>
          </a:bodyPr>
          <a:lstStyle>
            <a:lvl1pPr algn="l">
              <a:defRPr sz="4435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9867" y="3660787"/>
            <a:ext cx="5463087" cy="38399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1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60812" indent="0">
              <a:buFontTx/>
              <a:buNone/>
              <a:defRPr/>
            </a:lvl2pPr>
            <a:lvl3pPr marL="921624" indent="0">
              <a:buFontTx/>
              <a:buNone/>
              <a:defRPr/>
            </a:lvl3pPr>
            <a:lvl4pPr marL="1382436" indent="0">
              <a:buFontTx/>
              <a:buNone/>
              <a:defRPr/>
            </a:lvl4pPr>
            <a:lvl5pPr marL="1843248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4505584"/>
            <a:ext cx="6398409" cy="1583326"/>
          </a:xfrm>
        </p:spPr>
        <p:txBody>
          <a:bodyPr anchor="ctr">
            <a:normAutofit/>
          </a:bodyPr>
          <a:lstStyle>
            <a:lvl1pPr marL="0" indent="0" algn="l">
              <a:buNone/>
              <a:defRPr sz="181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6081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921624" indent="0">
              <a:buNone/>
              <a:defRPr sz="1613">
                <a:solidFill>
                  <a:schemeClr val="tx1">
                    <a:tint val="75000"/>
                  </a:schemeClr>
                </a:solidFill>
              </a:defRPr>
            </a:lvl3pPr>
            <a:lvl4pPr marL="1382436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4pPr>
            <a:lvl5pPr marL="1843248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5pPr>
            <a:lvl6pPr marL="2304059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6pPr>
            <a:lvl7pPr marL="2764871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7pPr>
            <a:lvl8pPr marL="3225683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8pPr>
            <a:lvl9pPr marL="3686495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F410-436E-43BD-A74D-24E12FC249D5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6567" y="796599"/>
            <a:ext cx="460971" cy="589378"/>
          </a:xfrm>
          <a:prstGeom prst="rect">
            <a:avLst/>
          </a:prstGeom>
        </p:spPr>
        <p:txBody>
          <a:bodyPr vert="horz" lIns="92160" tIns="46080" rIns="92160" bIns="46080" rtlCol="0" anchor="ctr">
            <a:noAutofit/>
          </a:bodyPr>
          <a:lstStyle/>
          <a:p>
            <a:pPr lvl="0"/>
            <a:r>
              <a:rPr lang="en-US" sz="8063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01587" y="2909274"/>
            <a:ext cx="460971" cy="589378"/>
          </a:xfrm>
          <a:prstGeom prst="rect">
            <a:avLst/>
          </a:prstGeom>
        </p:spPr>
        <p:txBody>
          <a:bodyPr vert="horz" lIns="92160" tIns="46080" rIns="92160" bIns="46080" rtlCol="0" anchor="ctr">
            <a:noAutofit/>
          </a:bodyPr>
          <a:lstStyle/>
          <a:p>
            <a:pPr lvl="0"/>
            <a:r>
              <a:rPr lang="en-US" sz="8063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4580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7" y="1947194"/>
            <a:ext cx="6398409" cy="2615887"/>
          </a:xfrm>
        </p:spPr>
        <p:txBody>
          <a:bodyPr anchor="b">
            <a:normAutofit/>
          </a:bodyPr>
          <a:lstStyle>
            <a:lvl1pPr algn="l">
              <a:defRPr sz="4435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4563081"/>
            <a:ext cx="6398409" cy="1525829"/>
          </a:xfrm>
        </p:spPr>
        <p:txBody>
          <a:bodyPr anchor="t">
            <a:normAutofit/>
          </a:bodyPr>
          <a:lstStyle>
            <a:lvl1pPr marL="0" indent="0" algn="l">
              <a:buNone/>
              <a:defRPr sz="181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6081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921624" indent="0">
              <a:buNone/>
              <a:defRPr sz="1613">
                <a:solidFill>
                  <a:schemeClr val="tx1">
                    <a:tint val="75000"/>
                  </a:schemeClr>
                </a:solidFill>
              </a:defRPr>
            </a:lvl3pPr>
            <a:lvl4pPr marL="1382436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4pPr>
            <a:lvl5pPr marL="1843248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5pPr>
            <a:lvl6pPr marL="2304059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6pPr>
            <a:lvl7pPr marL="2764871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7pPr>
            <a:lvl8pPr marL="3225683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8pPr>
            <a:lvl9pPr marL="3686495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F410-436E-43BD-A74D-24E12FC249D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2517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73" y="614398"/>
            <a:ext cx="6120675" cy="3046389"/>
          </a:xfrm>
        </p:spPr>
        <p:txBody>
          <a:bodyPr anchor="ctr">
            <a:normAutofit/>
          </a:bodyPr>
          <a:lstStyle>
            <a:lvl1pPr algn="l">
              <a:defRPr sz="4435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4465" y="4044786"/>
            <a:ext cx="6398410" cy="51829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1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60812" indent="0">
              <a:buFontTx/>
              <a:buNone/>
              <a:defRPr/>
            </a:lvl2pPr>
            <a:lvl3pPr marL="921624" indent="0">
              <a:buFontTx/>
              <a:buNone/>
              <a:defRPr/>
            </a:lvl3pPr>
            <a:lvl4pPr marL="1382436" indent="0">
              <a:buFontTx/>
              <a:buNone/>
              <a:defRPr/>
            </a:lvl4pPr>
            <a:lvl5pPr marL="1843248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4563081"/>
            <a:ext cx="6398409" cy="1525829"/>
          </a:xfrm>
        </p:spPr>
        <p:txBody>
          <a:bodyPr anchor="t">
            <a:normAutofit/>
          </a:bodyPr>
          <a:lstStyle>
            <a:lvl1pPr marL="0" indent="0" algn="l">
              <a:buNone/>
              <a:defRPr sz="181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6081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921624" indent="0">
              <a:buNone/>
              <a:defRPr sz="1613">
                <a:solidFill>
                  <a:schemeClr val="tx1">
                    <a:tint val="75000"/>
                  </a:schemeClr>
                </a:solidFill>
              </a:defRPr>
            </a:lvl3pPr>
            <a:lvl4pPr marL="1382436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4pPr>
            <a:lvl5pPr marL="1843248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5pPr>
            <a:lvl6pPr marL="2304059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6pPr>
            <a:lvl7pPr marL="2764871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7pPr>
            <a:lvl8pPr marL="3225683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8pPr>
            <a:lvl9pPr marL="3686495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F410-436E-43BD-A74D-24E12FC249D5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4" name="TextBox 23"/>
          <p:cNvSpPr txBox="1"/>
          <p:nvPr/>
        </p:nvSpPr>
        <p:spPr>
          <a:xfrm>
            <a:off x="486567" y="796599"/>
            <a:ext cx="460971" cy="589378"/>
          </a:xfrm>
          <a:prstGeom prst="rect">
            <a:avLst/>
          </a:prstGeom>
        </p:spPr>
        <p:txBody>
          <a:bodyPr vert="horz" lIns="92160" tIns="46080" rIns="92160" bIns="46080" rtlCol="0" anchor="ctr">
            <a:noAutofit/>
          </a:bodyPr>
          <a:lstStyle/>
          <a:p>
            <a:pPr lvl="0"/>
            <a:r>
              <a:rPr lang="en-US" sz="8063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01587" y="2909274"/>
            <a:ext cx="460971" cy="589378"/>
          </a:xfrm>
          <a:prstGeom prst="rect">
            <a:avLst/>
          </a:prstGeom>
        </p:spPr>
        <p:txBody>
          <a:bodyPr vert="horz" lIns="92160" tIns="46080" rIns="92160" bIns="46080" rtlCol="0" anchor="ctr">
            <a:noAutofit/>
          </a:bodyPr>
          <a:lstStyle/>
          <a:p>
            <a:pPr lvl="0"/>
            <a:r>
              <a:rPr lang="en-US" sz="8063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590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767" y="614398"/>
            <a:ext cx="6392109" cy="3046389"/>
          </a:xfrm>
        </p:spPr>
        <p:txBody>
          <a:bodyPr anchor="ctr">
            <a:normAutofit/>
          </a:bodyPr>
          <a:lstStyle>
            <a:lvl1pPr algn="l">
              <a:defRPr sz="4435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4465" y="4044786"/>
            <a:ext cx="6398410" cy="51829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19">
                <a:solidFill>
                  <a:schemeClr val="accent1"/>
                </a:solidFill>
              </a:defRPr>
            </a:lvl1pPr>
            <a:lvl2pPr marL="460812" indent="0">
              <a:buFontTx/>
              <a:buNone/>
              <a:defRPr/>
            </a:lvl2pPr>
            <a:lvl3pPr marL="921624" indent="0">
              <a:buFontTx/>
              <a:buNone/>
              <a:defRPr/>
            </a:lvl3pPr>
            <a:lvl4pPr marL="1382436" indent="0">
              <a:buFontTx/>
              <a:buNone/>
              <a:defRPr/>
            </a:lvl4pPr>
            <a:lvl5pPr marL="1843248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4563081"/>
            <a:ext cx="6398409" cy="1525829"/>
          </a:xfrm>
        </p:spPr>
        <p:txBody>
          <a:bodyPr anchor="t">
            <a:normAutofit/>
          </a:bodyPr>
          <a:lstStyle>
            <a:lvl1pPr marL="0" indent="0" algn="l">
              <a:buNone/>
              <a:defRPr sz="181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6081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921624" indent="0">
              <a:buNone/>
              <a:defRPr sz="1613">
                <a:solidFill>
                  <a:schemeClr val="tx1">
                    <a:tint val="75000"/>
                  </a:schemeClr>
                </a:solidFill>
              </a:defRPr>
            </a:lvl3pPr>
            <a:lvl4pPr marL="1382436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4pPr>
            <a:lvl5pPr marL="1843248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5pPr>
            <a:lvl6pPr marL="2304059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6pPr>
            <a:lvl7pPr marL="2764871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7pPr>
            <a:lvl8pPr marL="3225683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8pPr>
            <a:lvl9pPr marL="3686495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FF410-436E-43BD-A74D-24E12FC249D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3861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443D5-CF47-4180-BB79-48804352A92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428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25047" y="614398"/>
            <a:ext cx="986629" cy="5292782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4467" y="614398"/>
            <a:ext cx="5236514" cy="529278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19ED-4FC8-4248-A8C8-DAA6C5109F1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1323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2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998C2-5ABC-46EF-BB4F-8748D41B05C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57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7" y="2722125"/>
            <a:ext cx="6398409" cy="1840957"/>
          </a:xfrm>
        </p:spPr>
        <p:txBody>
          <a:bodyPr anchor="b"/>
          <a:lstStyle>
            <a:lvl1pPr algn="l">
              <a:defRPr sz="4032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4563081"/>
            <a:ext cx="6398409" cy="867172"/>
          </a:xfrm>
        </p:spPr>
        <p:txBody>
          <a:bodyPr anchor="t"/>
          <a:lstStyle>
            <a:lvl1pPr marL="0" indent="0" algn="l">
              <a:buNone/>
              <a:defRPr sz="2016">
                <a:solidFill>
                  <a:schemeClr val="tx1"/>
                </a:solidFill>
              </a:defRPr>
            </a:lvl1pPr>
            <a:lvl2pPr marL="46081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921624" indent="0">
              <a:buNone/>
              <a:defRPr sz="1613">
                <a:solidFill>
                  <a:schemeClr val="tx1">
                    <a:tint val="75000"/>
                  </a:schemeClr>
                </a:solidFill>
              </a:defRPr>
            </a:lvl3pPr>
            <a:lvl4pPr marL="1382436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4pPr>
            <a:lvl5pPr marL="1843248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5pPr>
            <a:lvl6pPr marL="2304059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6pPr>
            <a:lvl7pPr marL="2764871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7pPr>
            <a:lvl8pPr marL="3225683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8pPr>
            <a:lvl9pPr marL="3686495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E744E-8681-483C-8601-16B8FE10237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735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8" y="614398"/>
            <a:ext cx="6398408" cy="133119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469" y="2177594"/>
            <a:ext cx="3112771" cy="3911315"/>
          </a:xfrm>
        </p:spPr>
        <p:txBody>
          <a:bodyPr>
            <a:normAutofit/>
          </a:bodyPr>
          <a:lstStyle>
            <a:lvl1pPr>
              <a:defRPr sz="1814"/>
            </a:lvl1pPr>
            <a:lvl2pPr>
              <a:defRPr sz="1613"/>
            </a:lvl2pPr>
            <a:lvl3pPr>
              <a:defRPr sz="1411"/>
            </a:lvl3pPr>
            <a:lvl4pPr>
              <a:defRPr sz="1209"/>
            </a:lvl4pPr>
            <a:lvl5pPr>
              <a:defRPr sz="1209"/>
            </a:lvl5pPr>
            <a:lvl6pPr>
              <a:defRPr sz="1209"/>
            </a:lvl6pPr>
            <a:lvl7pPr>
              <a:defRPr sz="1209"/>
            </a:lvl7pPr>
            <a:lvl8pPr>
              <a:defRPr sz="1209"/>
            </a:lvl8pPr>
            <a:lvl9pPr>
              <a:defRPr sz="120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0104" y="2177595"/>
            <a:ext cx="3112772" cy="3911316"/>
          </a:xfrm>
        </p:spPr>
        <p:txBody>
          <a:bodyPr>
            <a:normAutofit/>
          </a:bodyPr>
          <a:lstStyle>
            <a:lvl1pPr>
              <a:defRPr sz="1814"/>
            </a:lvl1pPr>
            <a:lvl2pPr>
              <a:defRPr sz="1613"/>
            </a:lvl2pPr>
            <a:lvl3pPr>
              <a:defRPr sz="1411"/>
            </a:lvl3pPr>
            <a:lvl4pPr>
              <a:defRPr sz="1209"/>
            </a:lvl4pPr>
            <a:lvl5pPr>
              <a:defRPr sz="1209"/>
            </a:lvl5pPr>
            <a:lvl6pPr>
              <a:defRPr sz="1209"/>
            </a:lvl6pPr>
            <a:lvl7pPr>
              <a:defRPr sz="1209"/>
            </a:lvl7pPr>
            <a:lvl8pPr>
              <a:defRPr sz="1209"/>
            </a:lvl8pPr>
            <a:lvl9pPr>
              <a:defRPr sz="120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4992-0FA7-489C-AE9C-03499DB8994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2989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8" y="614398"/>
            <a:ext cx="6398407" cy="133119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8" y="2177991"/>
            <a:ext cx="3115354" cy="580797"/>
          </a:xfrm>
        </p:spPr>
        <p:txBody>
          <a:bodyPr anchor="b">
            <a:noAutofit/>
          </a:bodyPr>
          <a:lstStyle>
            <a:lvl1pPr marL="0" indent="0">
              <a:buNone/>
              <a:defRPr sz="2419" b="0"/>
            </a:lvl1pPr>
            <a:lvl2pPr marL="460812" indent="0">
              <a:buNone/>
              <a:defRPr sz="2016" b="1"/>
            </a:lvl2pPr>
            <a:lvl3pPr marL="921624" indent="0">
              <a:buNone/>
              <a:defRPr sz="1814" b="1"/>
            </a:lvl3pPr>
            <a:lvl4pPr marL="1382436" indent="0">
              <a:buNone/>
              <a:defRPr sz="1613" b="1"/>
            </a:lvl4pPr>
            <a:lvl5pPr marL="1843248" indent="0">
              <a:buNone/>
              <a:defRPr sz="1613" b="1"/>
            </a:lvl5pPr>
            <a:lvl6pPr marL="2304059" indent="0">
              <a:buNone/>
              <a:defRPr sz="1613" b="1"/>
            </a:lvl6pPr>
            <a:lvl7pPr marL="2764871" indent="0">
              <a:buNone/>
              <a:defRPr sz="1613" b="1"/>
            </a:lvl7pPr>
            <a:lvl8pPr marL="3225683" indent="0">
              <a:buNone/>
              <a:defRPr sz="1613" b="1"/>
            </a:lvl8pPr>
            <a:lvl9pPr marL="3686495" indent="0">
              <a:buNone/>
              <a:defRPr sz="161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468" y="2758789"/>
            <a:ext cx="3115354" cy="33301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97520" y="2177991"/>
            <a:ext cx="3115354" cy="580797"/>
          </a:xfrm>
        </p:spPr>
        <p:txBody>
          <a:bodyPr anchor="b">
            <a:noAutofit/>
          </a:bodyPr>
          <a:lstStyle>
            <a:lvl1pPr marL="0" indent="0">
              <a:buNone/>
              <a:defRPr sz="2419" b="0"/>
            </a:lvl1pPr>
            <a:lvl2pPr marL="460812" indent="0">
              <a:buNone/>
              <a:defRPr sz="2016" b="1"/>
            </a:lvl2pPr>
            <a:lvl3pPr marL="921624" indent="0">
              <a:buNone/>
              <a:defRPr sz="1814" b="1"/>
            </a:lvl3pPr>
            <a:lvl4pPr marL="1382436" indent="0">
              <a:buNone/>
              <a:defRPr sz="1613" b="1"/>
            </a:lvl4pPr>
            <a:lvl5pPr marL="1843248" indent="0">
              <a:buNone/>
              <a:defRPr sz="1613" b="1"/>
            </a:lvl5pPr>
            <a:lvl6pPr marL="2304059" indent="0">
              <a:buNone/>
              <a:defRPr sz="1613" b="1"/>
            </a:lvl6pPr>
            <a:lvl7pPr marL="2764871" indent="0">
              <a:buNone/>
              <a:defRPr sz="1613" b="1"/>
            </a:lvl7pPr>
            <a:lvl8pPr marL="3225683" indent="0">
              <a:buNone/>
              <a:defRPr sz="1613" b="1"/>
            </a:lvl8pPr>
            <a:lvl9pPr marL="3686495" indent="0">
              <a:buNone/>
              <a:defRPr sz="161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97520" y="2758789"/>
            <a:ext cx="3115354" cy="33301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CAE8E-99C9-45F9-B533-33C18E9070E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004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7" y="614398"/>
            <a:ext cx="6398408" cy="133119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555B5-F316-4003-AAD0-C95F1286756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68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D190-ECC9-4288-B244-00ABFA7C052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734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7" y="1510399"/>
            <a:ext cx="2812465" cy="1288528"/>
          </a:xfrm>
        </p:spPr>
        <p:txBody>
          <a:bodyPr anchor="b">
            <a:normAutofit/>
          </a:bodyPr>
          <a:lstStyle>
            <a:lvl1pPr>
              <a:defRPr sz="201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9796" y="518978"/>
            <a:ext cx="3413078" cy="556993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467" y="2798926"/>
            <a:ext cx="2812465" cy="2604790"/>
          </a:xfrm>
        </p:spPr>
        <p:txBody>
          <a:bodyPr>
            <a:normAutofit/>
          </a:bodyPr>
          <a:lstStyle>
            <a:lvl1pPr marL="0" indent="0">
              <a:buNone/>
              <a:defRPr sz="1411"/>
            </a:lvl1pPr>
            <a:lvl2pPr marL="345609" indent="0">
              <a:buNone/>
              <a:defRPr sz="1058"/>
            </a:lvl2pPr>
            <a:lvl3pPr marL="691218" indent="0">
              <a:buNone/>
              <a:defRPr sz="907"/>
            </a:lvl3pPr>
            <a:lvl4pPr marL="1036827" indent="0">
              <a:buNone/>
              <a:defRPr sz="756"/>
            </a:lvl4pPr>
            <a:lvl5pPr marL="1382436" indent="0">
              <a:buNone/>
              <a:defRPr sz="756"/>
            </a:lvl5pPr>
            <a:lvl6pPr marL="1728045" indent="0">
              <a:buNone/>
              <a:defRPr sz="756"/>
            </a:lvl6pPr>
            <a:lvl7pPr marL="2073653" indent="0">
              <a:buNone/>
              <a:defRPr sz="756"/>
            </a:lvl7pPr>
            <a:lvl8pPr marL="2419262" indent="0">
              <a:buNone/>
              <a:defRPr sz="756"/>
            </a:lvl8pPr>
            <a:lvl9pPr marL="2764871" indent="0">
              <a:buNone/>
              <a:defRPr sz="75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FFED-3E6A-44FC-92AB-B9D17437475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736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67" y="4838383"/>
            <a:ext cx="6398408" cy="571198"/>
          </a:xfrm>
        </p:spPr>
        <p:txBody>
          <a:bodyPr anchor="b">
            <a:normAutofit/>
          </a:bodyPr>
          <a:lstStyle>
            <a:lvl1pPr algn="l">
              <a:defRPr sz="2419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4467" y="614398"/>
            <a:ext cx="6398408" cy="3875985"/>
          </a:xfrm>
        </p:spPr>
        <p:txBody>
          <a:bodyPr anchor="t">
            <a:normAutofit/>
          </a:bodyPr>
          <a:lstStyle>
            <a:lvl1pPr marL="0" indent="0" algn="ctr">
              <a:buNone/>
              <a:defRPr sz="1613"/>
            </a:lvl1pPr>
            <a:lvl2pPr marL="460812" indent="0">
              <a:buNone/>
              <a:defRPr sz="1613"/>
            </a:lvl2pPr>
            <a:lvl3pPr marL="921624" indent="0">
              <a:buNone/>
              <a:defRPr sz="1613"/>
            </a:lvl3pPr>
            <a:lvl4pPr marL="1382436" indent="0">
              <a:buNone/>
              <a:defRPr sz="1613"/>
            </a:lvl4pPr>
            <a:lvl5pPr marL="1843248" indent="0">
              <a:buNone/>
              <a:defRPr sz="1613"/>
            </a:lvl5pPr>
            <a:lvl6pPr marL="2304059" indent="0">
              <a:buNone/>
              <a:defRPr sz="1613"/>
            </a:lvl6pPr>
            <a:lvl7pPr marL="2764871" indent="0">
              <a:buNone/>
              <a:defRPr sz="1613"/>
            </a:lvl7pPr>
            <a:lvl8pPr marL="3225683" indent="0">
              <a:buNone/>
              <a:defRPr sz="1613"/>
            </a:lvl8pPr>
            <a:lvl9pPr marL="3686495" indent="0">
              <a:buNone/>
              <a:defRPr sz="161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467" y="5409581"/>
            <a:ext cx="6398408" cy="679329"/>
          </a:xfrm>
        </p:spPr>
        <p:txBody>
          <a:bodyPr>
            <a:normAutofit/>
          </a:bodyPr>
          <a:lstStyle>
            <a:lvl1pPr marL="0" indent="0">
              <a:buNone/>
              <a:defRPr sz="1209"/>
            </a:lvl1pPr>
            <a:lvl2pPr marL="460812" indent="0">
              <a:buNone/>
              <a:defRPr sz="1209"/>
            </a:lvl2pPr>
            <a:lvl3pPr marL="921624" indent="0">
              <a:buNone/>
              <a:defRPr sz="1008"/>
            </a:lvl3pPr>
            <a:lvl4pPr marL="1382436" indent="0">
              <a:buNone/>
              <a:defRPr sz="907"/>
            </a:lvl4pPr>
            <a:lvl5pPr marL="1843248" indent="0">
              <a:buNone/>
              <a:defRPr sz="907"/>
            </a:lvl5pPr>
            <a:lvl6pPr marL="2304059" indent="0">
              <a:buNone/>
              <a:defRPr sz="907"/>
            </a:lvl6pPr>
            <a:lvl7pPr marL="2764871" indent="0">
              <a:buNone/>
              <a:defRPr sz="907"/>
            </a:lvl7pPr>
            <a:lvl8pPr marL="3225683" indent="0">
              <a:buNone/>
              <a:defRPr sz="907"/>
            </a:lvl8pPr>
            <a:lvl9pPr marL="3686495" indent="0">
              <a:buNone/>
              <a:defRPr sz="90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FB747-8959-4179-BA66-8BBD077D86B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8205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534" y="-8534"/>
            <a:ext cx="9243036" cy="6929043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4468" y="614398"/>
            <a:ext cx="6398407" cy="1331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467" y="2177595"/>
            <a:ext cx="6398408" cy="3911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8425" y="6088911"/>
            <a:ext cx="689596" cy="367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4468" y="6088911"/>
            <a:ext cx="4659893" cy="367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96144" y="6088911"/>
            <a:ext cx="516732" cy="367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7">
                <a:solidFill>
                  <a:schemeClr val="accent1"/>
                </a:solidFill>
              </a:defRPr>
            </a:lvl1pPr>
          </a:lstStyle>
          <a:p>
            <a:fld id="{862FF410-436E-43BD-A74D-24E12FC249D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58494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p:txStyles>
    <p:titleStyle>
      <a:lvl1pPr algn="l" defTabSz="460812" rtl="0" eaLnBrk="1" latinLnBrk="0" hangingPunct="1">
        <a:spcBef>
          <a:spcPct val="0"/>
        </a:spcBef>
        <a:buNone/>
        <a:defRPr sz="362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5609" indent="-345609" algn="l" defTabSz="460812" rtl="0" eaLnBrk="1" latinLnBrk="0" hangingPunct="1">
        <a:spcBef>
          <a:spcPts val="100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1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8819" indent="-288007" algn="l" defTabSz="460812" rtl="0" eaLnBrk="1" latinLnBrk="0" hangingPunct="1">
        <a:spcBef>
          <a:spcPts val="100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1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52030" indent="-230406" algn="l" defTabSz="460812" rtl="0" eaLnBrk="1" latinLnBrk="0" hangingPunct="1">
        <a:spcBef>
          <a:spcPts val="100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1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12842" indent="-230406" algn="l" defTabSz="460812" rtl="0" eaLnBrk="1" latinLnBrk="0" hangingPunct="1">
        <a:spcBef>
          <a:spcPts val="100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73653" indent="-230406" algn="l" defTabSz="460812" rtl="0" eaLnBrk="1" latinLnBrk="0" hangingPunct="1">
        <a:spcBef>
          <a:spcPts val="100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34465" indent="-230406" algn="l" defTabSz="460812" rtl="0" eaLnBrk="1" latinLnBrk="0" hangingPunct="1">
        <a:spcBef>
          <a:spcPts val="100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95277" indent="-230406" algn="l" defTabSz="460812" rtl="0" eaLnBrk="1" latinLnBrk="0" hangingPunct="1">
        <a:spcBef>
          <a:spcPts val="100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56089" indent="-230406" algn="l" defTabSz="460812" rtl="0" eaLnBrk="1" latinLnBrk="0" hangingPunct="1">
        <a:spcBef>
          <a:spcPts val="100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916901" indent="-230406" algn="l" defTabSz="460812" rtl="0" eaLnBrk="1" latinLnBrk="0" hangingPunct="1">
        <a:spcBef>
          <a:spcPts val="100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60812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1pPr>
      <a:lvl2pPr marL="460812" algn="l" defTabSz="460812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2pPr>
      <a:lvl3pPr marL="921624" algn="l" defTabSz="460812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382436" algn="l" defTabSz="460812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4pPr>
      <a:lvl5pPr marL="1843248" algn="l" defTabSz="460812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5pPr>
      <a:lvl6pPr marL="2304059" algn="l" defTabSz="460812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764871" algn="l" defTabSz="460812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225683" algn="l" defTabSz="460812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686495" algn="l" defTabSz="460812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6063" y="2021489"/>
            <a:ext cx="7704855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Своя   </a:t>
            </a:r>
            <a:r>
              <a:rPr lang="ru-RU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игра</a:t>
            </a:r>
          </a:p>
          <a:p>
            <a:pPr algn="ctr"/>
            <a:endParaRPr lang="ru-RU" sz="6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ru-RU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 математике</a:t>
            </a:r>
          </a:p>
          <a:p>
            <a:pPr algn="ctr"/>
            <a:r>
              <a:rPr lang="ru-RU" sz="6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5 класс </a:t>
            </a:r>
            <a:endParaRPr lang="ru-RU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" y="3744019"/>
            <a:ext cx="921702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492691" y="315846"/>
            <a:ext cx="5799591" cy="18058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22338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922338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2pPr>
            <a:lvl3pPr algn="ctr" defTabSz="922338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3pPr>
            <a:lvl4pPr algn="ctr" defTabSz="922338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4pPr>
            <a:lvl5pPr algn="ctr" defTabSz="922338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5pPr>
            <a:lvl6pPr marL="457200" algn="ctr" defTabSz="922338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6pPr>
            <a:lvl7pPr marL="914400" algn="ctr" defTabSz="922338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7pPr>
            <a:lvl8pPr marL="1371600" algn="ctr" defTabSz="922338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8pPr>
            <a:lvl9pPr marL="1828800" algn="ctr" defTabSz="922338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defRPr>
            </a:lvl9pPr>
          </a:lstStyle>
          <a:p>
            <a:endParaRPr lang="ru-RU" sz="1600" kern="0" dirty="0" smtClean="0">
              <a:solidFill>
                <a:srgbClr val="00FF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37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37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oldier: vetores de stock, imagens vetoriais, desenhos gráficos |  Depositphot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592" y="3383979"/>
            <a:ext cx="2659187" cy="3761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30 </a:t>
            </a:r>
            <a:r>
              <a:rPr lang="ru-RU" altLang="ru-RU" sz="4000" dirty="0" smtClean="0">
                <a:solidFill>
                  <a:schemeClr val="folHlink"/>
                </a:solidFill>
              </a:rPr>
              <a:t> </a:t>
            </a:r>
            <a:r>
              <a:rPr lang="ru-RU" altLang="ru-RU" sz="5400" dirty="0" smtClean="0">
                <a:solidFill>
                  <a:schemeClr val="folHlink"/>
                </a:solidFill>
                <a:latin typeface="Times New Roman" pitchFamily="18" charset="0"/>
              </a:rPr>
              <a:t>Царство дробей</a:t>
            </a:r>
            <a:endParaRPr lang="ru-RU" altLang="ru-RU" sz="54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32049" y="1583779"/>
            <a:ext cx="7895930" cy="401377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4000" dirty="0"/>
              <a:t>Десять солдат строились в ряд</a:t>
            </a:r>
            <a:r>
              <a:rPr lang="ru-RU" sz="4000" dirty="0" smtClean="0"/>
              <a:t>,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Десять </a:t>
            </a:r>
            <a:r>
              <a:rPr lang="ru-RU" sz="4000" dirty="0"/>
              <a:t>солдат шли на парад</a:t>
            </a:r>
            <a:r>
              <a:rPr lang="ru-RU" sz="4000" dirty="0" smtClean="0"/>
              <a:t>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Из них две пятых было усатых</a:t>
            </a:r>
            <a:r>
              <a:rPr lang="ru-RU" sz="4000" dirty="0" smtClean="0"/>
              <a:t>.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Сколько было безусых солдат?</a:t>
            </a:r>
            <a:endParaRPr lang="ru-RU" altLang="ru-RU" sz="4800" b="1" dirty="0" smtClean="0">
              <a:effectLst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4000" b="1" i="1" dirty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     </a:t>
            </a:r>
            <a:r>
              <a:rPr lang="ru-RU" altLang="ru-RU" sz="59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 6    </a:t>
            </a:r>
            <a:endParaRPr lang="ru-RU" altLang="ru-RU" sz="59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3" action="ppaction://hlinksldjump"/>
          </p:cNvPr>
          <p:cNvSpPr/>
          <p:nvPr/>
        </p:nvSpPr>
        <p:spPr>
          <a:xfrm>
            <a:off x="8496944" y="4968876"/>
            <a:ext cx="575619" cy="79136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40 </a:t>
            </a:r>
            <a:r>
              <a:rPr lang="ru-RU" altLang="ru-RU" sz="4000" dirty="0" smtClean="0">
                <a:solidFill>
                  <a:schemeClr val="folHlink"/>
                </a:solidFill>
              </a:rPr>
              <a:t> </a:t>
            </a:r>
            <a:r>
              <a:rPr lang="ru-RU" altLang="ru-RU" sz="5400" dirty="0" smtClean="0">
                <a:solidFill>
                  <a:schemeClr val="folHlink"/>
                </a:solidFill>
                <a:latin typeface="Times New Roman" pitchFamily="18" charset="0"/>
              </a:rPr>
              <a:t>Царство дробей</a:t>
            </a:r>
            <a:endParaRPr lang="ru-RU" altLang="ru-RU" sz="54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-144016" y="1799803"/>
            <a:ext cx="9433048" cy="43449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sz="4000" dirty="0" smtClean="0"/>
              <a:t>   Куплено </a:t>
            </a:r>
            <a:r>
              <a:rPr lang="ru-RU" sz="4000" dirty="0"/>
              <a:t>15кг яблок. На </a:t>
            </a:r>
            <a:r>
              <a:rPr lang="ru-RU" sz="4000" dirty="0" smtClean="0"/>
              <a:t> приготовление </a:t>
            </a:r>
            <a:r>
              <a:rPr lang="ru-RU" sz="4000" dirty="0"/>
              <a:t>варенья израсходовали две третьих купленных яблок</a:t>
            </a:r>
            <a:r>
              <a:rPr lang="ru-RU" sz="4000" dirty="0" smtClean="0"/>
              <a:t>. Сколько килограмм яблок осталось?</a:t>
            </a:r>
            <a:endParaRPr lang="ru-RU" altLang="ru-RU" sz="4000" b="1" dirty="0" smtClean="0">
              <a:effectLst/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5 килограмм осталось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96944" y="4968876"/>
            <a:ext cx="575619" cy="93538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04056" y="180577"/>
            <a:ext cx="6398407" cy="133119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50 </a:t>
            </a:r>
            <a:r>
              <a:rPr lang="ru-RU" altLang="ru-RU" sz="4000" dirty="0" smtClean="0">
                <a:solidFill>
                  <a:schemeClr val="folHlink"/>
                </a:solidFill>
              </a:rPr>
              <a:t> </a:t>
            </a:r>
            <a:r>
              <a:rPr lang="ru-RU" altLang="ru-RU" sz="5400" dirty="0" smtClean="0">
                <a:solidFill>
                  <a:schemeClr val="folHlink"/>
                </a:solidFill>
                <a:latin typeface="Times New Roman" pitchFamily="18" charset="0"/>
              </a:rPr>
              <a:t>Царство дробей (практикум)</a:t>
            </a:r>
            <a:endParaRPr lang="ru-RU" altLang="ru-RU" sz="54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0" y="1511772"/>
            <a:ext cx="9217025" cy="540020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5400" b="1" dirty="0" smtClean="0">
                <a:effectLst/>
              </a:rPr>
              <a:t> </a:t>
            </a:r>
            <a:r>
              <a:rPr lang="ru-RU" altLang="ru-RU" sz="4000" b="1" dirty="0" smtClean="0">
                <a:effectLst/>
              </a:rPr>
              <a:t>Закрасьте флаг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4000" b="1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4000" b="1" dirty="0" smtClean="0"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5400" b="1" dirty="0" smtClean="0">
              <a:effectLst/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*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352928" y="4968155"/>
            <a:ext cx="431603" cy="7193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088" y="2367434"/>
            <a:ext cx="7008395" cy="41402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2048" y="215627"/>
            <a:ext cx="6398407" cy="133119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10 </a:t>
            </a:r>
            <a:r>
              <a:rPr lang="ru-RU" altLang="ru-RU" sz="6600" dirty="0" smtClean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altLang="ru-RU" sz="5400" dirty="0" smtClean="0">
                <a:solidFill>
                  <a:schemeClr val="folHlink"/>
                </a:solidFill>
              </a:rPr>
              <a:t>Загадки:</a:t>
            </a:r>
            <a:endParaRPr lang="ru-RU" altLang="ru-RU" sz="4000" dirty="0" smtClean="0">
              <a:solidFill>
                <a:schemeClr val="folHlink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72008" y="1301302"/>
            <a:ext cx="7920880" cy="515320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ru-RU" altLang="ru-RU" sz="5400" b="1" dirty="0" smtClean="0">
                <a:effectLst/>
              </a:rPr>
              <a:t>  </a:t>
            </a:r>
            <a:r>
              <a:rPr lang="ru-RU" sz="3600" dirty="0"/>
              <a:t>В первом классе есть Светлана,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Три Андрея, два Ивана.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Есть Роман, две Лиды, Зоя,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Валентина, Владик, Боря,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Три Петра, Захар, Богдан,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Две Тамары, пять Татьян.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Посчитайте-ка подряд,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Сколько в классе всех ребят</a:t>
            </a:r>
            <a:r>
              <a:rPr lang="ru-RU" sz="3600" dirty="0" smtClean="0"/>
              <a:t>?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25 ребят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96944" y="4968155"/>
            <a:ext cx="432049" cy="5760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1800" y="0"/>
            <a:ext cx="8324850" cy="13684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20  </a:t>
            </a:r>
            <a:r>
              <a:rPr lang="ru-RU" altLang="ru-RU" sz="5400" dirty="0" smtClean="0">
                <a:solidFill>
                  <a:schemeClr val="folHlink"/>
                </a:solidFill>
              </a:rPr>
              <a:t>Загадки: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216025" y="935707"/>
            <a:ext cx="8540626" cy="5833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Кажется, таит в </a:t>
            </a:r>
            <a:r>
              <a:rPr lang="ru-RU" sz="4000" dirty="0" smtClean="0"/>
              <a:t>себе </a:t>
            </a:r>
            <a:r>
              <a:rPr lang="ru-RU" sz="4000" dirty="0"/>
              <a:t>чуть-чуть тепла</a:t>
            </a:r>
          </a:p>
          <a:p>
            <a:pPr marL="0" indent="0">
              <a:buNone/>
            </a:pPr>
            <a:r>
              <a:rPr lang="ru-RU" sz="4000" dirty="0"/>
              <a:t>Единица измерения угла.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altLang="ru-RU" sz="4000" b="1" i="1" dirty="0">
              <a:solidFill>
                <a:schemeClr val="hlink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altLang="ru-RU" sz="4000" b="1" i="1" dirty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      Градус 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784976" y="4968876"/>
            <a:ext cx="287587" cy="57534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6338" y="3294639"/>
            <a:ext cx="3151878" cy="33484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1800" y="206375"/>
            <a:ext cx="8353425" cy="1304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600" dirty="0" smtClean="0">
                <a:solidFill>
                  <a:schemeClr val="folHlink"/>
                </a:solidFill>
                <a:latin typeface="Arial Black" pitchFamily="34" charset="0"/>
              </a:rPr>
              <a:t>30 </a:t>
            </a: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altLang="ru-RU" sz="5400" dirty="0" smtClean="0">
                <a:solidFill>
                  <a:schemeClr val="folHlink"/>
                </a:solidFill>
              </a:rPr>
              <a:t>Загадки: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215900" y="1511300"/>
            <a:ext cx="8856663" cy="5400675"/>
          </a:xfrm>
        </p:spPr>
        <p:txBody>
          <a:bodyPr/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ru-RU" sz="4000" dirty="0"/>
              <a:t>Пять </a:t>
            </a:r>
            <a:r>
              <a:rPr lang="ru-RU" sz="4000" dirty="0" smtClean="0"/>
              <a:t>рабочих </a:t>
            </a:r>
            <a:r>
              <a:rPr lang="ru-RU" sz="4000" dirty="0"/>
              <a:t>за 5 часов выкапывают 5 м канавы. Сколько </a:t>
            </a:r>
            <a:r>
              <a:rPr lang="ru-RU" sz="4000" dirty="0" smtClean="0"/>
              <a:t>рабочих </a:t>
            </a:r>
            <a:r>
              <a:rPr lang="ru-RU" sz="4000" dirty="0"/>
              <a:t>за 100 часов выкопают 100 м канавы</a:t>
            </a:r>
            <a:r>
              <a:rPr lang="ru-RU" sz="4000" dirty="0" smtClean="0"/>
              <a:t>?</a:t>
            </a:r>
          </a:p>
          <a:p>
            <a:pPr algn="ctr">
              <a:lnSpc>
                <a:spcPct val="80000"/>
              </a:lnSpc>
              <a:buNone/>
              <a:defRPr/>
            </a:pPr>
            <a:endParaRPr lang="ru-RU" altLang="ru-RU" sz="4000" b="1" i="1" dirty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None/>
              <a:defRPr/>
            </a:pPr>
            <a:endParaRPr lang="ru-RU" altLang="ru-RU" sz="4000" b="1" i="1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None/>
              <a:defRPr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                         5 рабочих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96944" y="4968876"/>
            <a:ext cx="575619" cy="7193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072" y="3672011"/>
            <a:ext cx="2713568" cy="29778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40  </a:t>
            </a:r>
            <a:r>
              <a:rPr lang="ru-RU" altLang="ru-RU" sz="5400" dirty="0" smtClean="0">
                <a:solidFill>
                  <a:schemeClr val="folHlink"/>
                </a:solidFill>
              </a:rPr>
              <a:t>Загадки: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60375" y="1511300"/>
            <a:ext cx="8296275" cy="5400675"/>
          </a:xfrm>
        </p:spPr>
        <p:txBody>
          <a:bodyPr/>
          <a:lstStyle/>
          <a:p>
            <a:pPr algn="ctr">
              <a:buNone/>
              <a:defRPr/>
            </a:pPr>
            <a:r>
              <a:rPr lang="ru-RU" sz="4000" dirty="0"/>
              <a:t>Один оборот вокруг Земли спутник делает за 1 ч 40 мин, а другой — за 100 минут. Как это может быть?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>
              <a:latin typeface="Times New Roman" pitchFamily="18" charset="0"/>
            </a:endParaRPr>
          </a:p>
          <a:p>
            <a:pPr algn="ctr">
              <a:buNone/>
              <a:defRPr/>
            </a:pPr>
            <a:endParaRPr lang="ru-RU" altLang="ru-RU" sz="54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>
              <a:buNone/>
              <a:defRPr/>
            </a:pPr>
            <a:r>
              <a:rPr lang="ru-RU" altLang="ru-RU" sz="5400" b="1" i="1" dirty="0" smtClean="0">
                <a:solidFill>
                  <a:schemeClr val="hlink"/>
                </a:solidFill>
                <a:latin typeface="Times New Roman" pitchFamily="18" charset="0"/>
              </a:rPr>
              <a:t>1 ч 40 мин = 100 мин</a:t>
            </a:r>
            <a:endParaRPr lang="ru-RU" altLang="ru-RU" sz="54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24936" y="4968156"/>
            <a:ext cx="647899" cy="6480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50 </a:t>
            </a:r>
            <a:r>
              <a:rPr lang="ru-RU" altLang="ru-RU" sz="6600" dirty="0" smtClean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altLang="ru-RU" sz="5400" dirty="0" smtClean="0">
                <a:solidFill>
                  <a:schemeClr val="folHlink"/>
                </a:solidFill>
              </a:rPr>
              <a:t>Загадки: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12900"/>
            <a:ext cx="9217025" cy="5299075"/>
          </a:xfrm>
        </p:spPr>
        <p:txBody>
          <a:bodyPr/>
          <a:lstStyle/>
          <a:p>
            <a:pPr algn="ctr">
              <a:buNone/>
              <a:defRPr/>
            </a:pPr>
            <a:r>
              <a:rPr lang="ru-RU" sz="3600" dirty="0"/>
              <a:t>Мальчик написал на бумажке число </a:t>
            </a:r>
            <a:r>
              <a:rPr lang="ru-RU" sz="3600" b="1" dirty="0"/>
              <a:t>86</a:t>
            </a:r>
            <a:r>
              <a:rPr lang="ru-RU" sz="3600" dirty="0"/>
              <a:t> и говорит своему товарищу: «Не производя никакой записи, увеличь это число на 12 и покажи мне ответ». Недолго думая, товарищ показал ответ. А вы это сделать сумеете</a:t>
            </a:r>
            <a:r>
              <a:rPr lang="ru-RU" sz="3600" dirty="0" smtClean="0"/>
              <a:t>?</a:t>
            </a:r>
          </a:p>
          <a:p>
            <a:pPr algn="ctr">
              <a:buNone/>
              <a:defRPr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Перевернуть бумажку </a:t>
            </a:r>
          </a:p>
          <a:p>
            <a:pPr algn="ctr">
              <a:buNone/>
              <a:defRPr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«вверх ногами» 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96944" y="5040164"/>
            <a:ext cx="575891" cy="7920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025474" y="5334292"/>
            <a:ext cx="7183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4000" b="1" i="1" dirty="0" smtClean="0">
                <a:solidFill>
                  <a:schemeClr val="hlink"/>
                </a:solidFill>
                <a:latin typeface="Times New Roman" pitchFamily="18" charset="0"/>
              </a:rPr>
              <a:t>Знаменатель</a:t>
            </a:r>
            <a:endParaRPr lang="ru-RU" altLang="ru-RU" sz="4000" b="1" i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208912" y="5040163"/>
            <a:ext cx="431603" cy="6480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10  </a:t>
            </a:r>
            <a:r>
              <a:rPr lang="ru-RU" altLang="ru-RU" sz="4800" b="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Ребус</a:t>
            </a:r>
            <a:endParaRPr lang="ru-RU" altLang="ru-RU" sz="4000" b="0" dirty="0" smtClean="0">
              <a:solidFill>
                <a:schemeClr val="folHlink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documents.infourok.ru/765f1e3e-a417-4022-9cd4-8a487e0944af/0/image0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64" y="1655763"/>
            <a:ext cx="6883027" cy="2739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20</a:t>
            </a: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  </a:t>
            </a:r>
            <a:r>
              <a:rPr lang="ru-RU" altLang="ru-RU" sz="4000" b="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Ребус</a:t>
            </a:r>
            <a:endParaRPr lang="ru-RU" altLang="ru-RU" sz="40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1487488" y="1727200"/>
            <a:ext cx="3913187" cy="990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Минус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640960" y="4968876"/>
            <a:ext cx="431603" cy="71935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6146" name="Picture 2" descr="https://documents.infourok.ru/765f1e3e-a417-4022-9cd4-8a487e0944af/0/image0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104" y="3239963"/>
            <a:ext cx="5844283" cy="305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4288" y="0"/>
            <a:ext cx="9217025" cy="69119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ru-RU" altLang="ru-RU" sz="40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ru-RU" sz="40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4000" b="1" spc="-150" dirty="0" smtClean="0">
                <a:effectLst/>
              </a:rPr>
              <a:t>  </a:t>
            </a:r>
            <a:r>
              <a:rPr lang="ru-RU" altLang="ru-RU" sz="3500" b="1" spc="-150" dirty="0" smtClean="0">
                <a:effectLst/>
              </a:rPr>
              <a:t>Геометрия            </a:t>
            </a:r>
            <a:r>
              <a:rPr lang="ru-RU" altLang="ru-RU" sz="3500" b="1" dirty="0" smtClean="0">
                <a:solidFill>
                  <a:schemeClr val="accent5"/>
                </a:solidFill>
                <a:effectLst/>
                <a:hlinkClick r:id="rId2" action="ppaction://hlinksldjump"/>
              </a:rPr>
              <a:t>10</a:t>
            </a:r>
            <a:r>
              <a:rPr lang="ru-RU" altLang="ru-RU" sz="3500" b="1" dirty="0" smtClean="0">
                <a:solidFill>
                  <a:schemeClr val="accent5"/>
                </a:solidFill>
                <a:effectLst/>
              </a:rPr>
              <a:t>  </a:t>
            </a:r>
            <a:r>
              <a:rPr lang="ru-RU" altLang="ru-RU" sz="3500" b="1" dirty="0" smtClean="0">
                <a:solidFill>
                  <a:schemeClr val="accent5"/>
                </a:solidFill>
                <a:effectLst/>
                <a:hlinkClick r:id="rId3" action="ppaction://hlinksldjump"/>
              </a:rPr>
              <a:t>20</a:t>
            </a:r>
            <a:r>
              <a:rPr lang="ru-RU" altLang="ru-RU" sz="3500" b="1" dirty="0" smtClean="0">
                <a:solidFill>
                  <a:schemeClr val="accent5"/>
                </a:solidFill>
                <a:effectLst/>
              </a:rPr>
              <a:t>  </a:t>
            </a:r>
            <a:r>
              <a:rPr lang="ru-RU" altLang="ru-RU" sz="3500" b="1" dirty="0" smtClean="0">
                <a:solidFill>
                  <a:schemeClr val="accent5"/>
                </a:solidFill>
                <a:effectLst/>
                <a:hlinkClick r:id="rId4" action="ppaction://hlinksldjump"/>
              </a:rPr>
              <a:t>30</a:t>
            </a:r>
            <a:r>
              <a:rPr lang="ru-RU" altLang="ru-RU" sz="3500" b="1" dirty="0" smtClean="0">
                <a:solidFill>
                  <a:schemeClr val="accent5"/>
                </a:solidFill>
                <a:effectLst/>
              </a:rPr>
              <a:t>  </a:t>
            </a:r>
            <a:r>
              <a:rPr lang="ru-RU" altLang="ru-RU" sz="3500" b="1" dirty="0" smtClean="0">
                <a:solidFill>
                  <a:schemeClr val="accent5"/>
                </a:solidFill>
                <a:effectLst/>
                <a:hlinkClick r:id="rId5" action="ppaction://hlinksldjump"/>
              </a:rPr>
              <a:t>40</a:t>
            </a:r>
            <a:r>
              <a:rPr lang="ru-RU" altLang="ru-RU" sz="3500" b="1" dirty="0" smtClean="0">
                <a:solidFill>
                  <a:schemeClr val="accent5"/>
                </a:solidFill>
                <a:effectLst/>
              </a:rPr>
              <a:t> </a:t>
            </a:r>
            <a:r>
              <a:rPr lang="ru-RU" altLang="ru-RU" sz="3500" b="1" dirty="0" smtClean="0">
                <a:solidFill>
                  <a:schemeClr val="accent5"/>
                </a:solidFill>
                <a:effectLst/>
                <a:hlinkClick r:id="rId6" action="ppaction://hlinksldjump"/>
              </a:rPr>
              <a:t> 50</a:t>
            </a:r>
            <a:endParaRPr lang="ru-RU" altLang="ru-RU" sz="3500" b="1" dirty="0" smtClean="0">
              <a:solidFill>
                <a:schemeClr val="accent5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/>
              <a:t>Царство дробей</a:t>
            </a:r>
            <a:r>
              <a:rPr lang="ru-RU" altLang="ru-RU" sz="3500" b="1" dirty="0" smtClean="0">
                <a:effectLst/>
              </a:rPr>
              <a:t> </a:t>
            </a:r>
            <a:r>
              <a:rPr lang="ru-RU" altLang="ru-RU" sz="3500" b="1" dirty="0" smtClean="0">
                <a:effectLst/>
                <a:hlinkClick r:id="rId7" action="ppaction://hlinksldjump"/>
              </a:rPr>
              <a:t>10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8" action="ppaction://hlinksldjump"/>
              </a:rPr>
              <a:t>20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9" action="ppaction://hlinksldjump"/>
              </a:rPr>
              <a:t>30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10" action="ppaction://hlinksldjump"/>
              </a:rPr>
              <a:t>40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11" action="ppaction://hlinksldjump"/>
              </a:rPr>
              <a:t>50</a:t>
            </a:r>
            <a:endParaRPr lang="ru-RU" altLang="ru-RU" sz="3500" b="1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500" b="1" dirty="0" smtClean="0">
                <a:effectLst/>
              </a:rPr>
              <a:t>  Загадки              </a:t>
            </a:r>
            <a:r>
              <a:rPr lang="ru-RU" altLang="ru-RU" sz="3500" b="1" dirty="0" smtClean="0">
                <a:effectLst/>
                <a:hlinkClick r:id="rId12" action="ppaction://hlinksldjump"/>
              </a:rPr>
              <a:t>10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13" action="ppaction://hlinksldjump"/>
              </a:rPr>
              <a:t>20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14" action="ppaction://hlinksldjump"/>
              </a:rPr>
              <a:t>30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15" action="ppaction://hlinksldjump"/>
              </a:rPr>
              <a:t>40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16" action="ppaction://hlinksldjump"/>
              </a:rPr>
              <a:t>50</a:t>
            </a:r>
            <a:endParaRPr lang="ru-RU" altLang="ru-RU" sz="3500" b="1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500" b="1" dirty="0" smtClean="0">
                <a:effectLst/>
              </a:rPr>
              <a:t>  Ребусы               </a:t>
            </a:r>
            <a:r>
              <a:rPr lang="ru-RU" altLang="ru-RU" sz="3500" b="1" dirty="0" smtClean="0">
                <a:effectLst/>
                <a:hlinkClick r:id="rId17" action="ppaction://hlinksldjump"/>
              </a:rPr>
              <a:t>10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18" action="ppaction://hlinksldjump"/>
              </a:rPr>
              <a:t>20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19" action="ppaction://hlinksldjump"/>
              </a:rPr>
              <a:t>30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20" action="ppaction://hlinksldjump"/>
              </a:rPr>
              <a:t>40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21" action="ppaction://hlinksldjump"/>
              </a:rPr>
              <a:t>50</a:t>
            </a:r>
            <a:endParaRPr lang="ru-RU" altLang="ru-RU" sz="3500" b="1" dirty="0" smtClean="0"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</a:rPr>
              <a:t>Кот в мешке       </a:t>
            </a:r>
            <a:r>
              <a:rPr lang="ru-RU" altLang="ru-RU" sz="3500" b="1" dirty="0" smtClean="0">
                <a:effectLst/>
                <a:hlinkClick r:id="rId22" action="ppaction://hlinksldjump"/>
              </a:rPr>
              <a:t>10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23" action="ppaction://hlinksldjump"/>
              </a:rPr>
              <a:t>20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24" action="ppaction://hlinksldjump"/>
              </a:rPr>
              <a:t>30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25" action="ppaction://hlinksldjump"/>
              </a:rPr>
              <a:t>40</a:t>
            </a:r>
            <a:r>
              <a:rPr lang="ru-RU" altLang="ru-RU" sz="3500" b="1" dirty="0" smtClean="0">
                <a:effectLst/>
              </a:rPr>
              <a:t>  </a:t>
            </a:r>
            <a:r>
              <a:rPr lang="ru-RU" altLang="ru-RU" sz="3500" b="1" dirty="0" smtClean="0">
                <a:effectLst/>
                <a:hlinkClick r:id="rId26" action="ppaction://hlinksldjump"/>
              </a:rPr>
              <a:t>50</a:t>
            </a:r>
            <a:endParaRPr lang="ru-RU" altLang="ru-RU" sz="3500" b="1" dirty="0" smtClean="0">
              <a:effectLst/>
            </a:endParaRPr>
          </a:p>
        </p:txBody>
      </p:sp>
      <p:sp>
        <p:nvSpPr>
          <p:cNvPr id="2" name="Управляющая кнопка: домой 1">
            <a:hlinkClick r:id="" action="ppaction://noaction" highlightClick="1"/>
          </p:cNvPr>
          <p:cNvSpPr/>
          <p:nvPr/>
        </p:nvSpPr>
        <p:spPr>
          <a:xfrm>
            <a:off x="7776864" y="5472211"/>
            <a:ext cx="288032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 advClick="0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8739" y="359643"/>
            <a:ext cx="8324850" cy="15843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30 </a:t>
            </a:r>
            <a:r>
              <a:rPr lang="ru-RU" altLang="ru-RU" sz="4800" b="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Ребус</a:t>
            </a:r>
            <a:endParaRPr lang="ru-RU" altLang="ru-RU" sz="40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434003" y="5414636"/>
            <a:ext cx="5732462" cy="11334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Степень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24936" y="5112171"/>
            <a:ext cx="359867" cy="57606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9218" name="Picture 2" descr="https://documents.infourok.ru/765f1e3e-a417-4022-9cd4-8a487e0944af/0/image0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88" y="1558788"/>
            <a:ext cx="6768752" cy="388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40  </a:t>
            </a:r>
            <a:r>
              <a:rPr lang="ru-RU" altLang="ru-RU" sz="4000" b="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Ребус</a:t>
            </a:r>
            <a:endParaRPr lang="ru-RU" altLang="ru-RU" sz="40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576064" y="5544219"/>
            <a:ext cx="5076825" cy="11128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Треугольник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24936" y="4968155"/>
            <a:ext cx="431603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8194" name="Picture 2" descr="https://documents.infourok.ru/765f1e3e-a417-4022-9cd4-8a487e0944af/0/image0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875759"/>
            <a:ext cx="7644287" cy="3092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568952" y="4968876"/>
            <a:ext cx="503611" cy="6473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50 </a:t>
            </a:r>
            <a:r>
              <a:rPr lang="ru-RU" altLang="ru-RU" sz="4000" b="0" dirty="0" smtClean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Ребус</a:t>
            </a:r>
            <a:endParaRPr lang="ru-RU" altLang="ru-RU" sz="40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3096344" y="5985632"/>
            <a:ext cx="3527425" cy="12065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Вычитание 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170" name="Picture 2" descr="https://documents.infourok.ru/765f1e3e-a417-4022-9cd4-8a487e0944af/0/image0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159843"/>
            <a:ext cx="751756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10  </a:t>
            </a:r>
            <a:r>
              <a:rPr lang="ru-RU" altLang="ru-RU" sz="4000" dirty="0" smtClean="0">
                <a:solidFill>
                  <a:schemeClr val="folHlink"/>
                </a:solidFill>
                <a:latin typeface="Times New Roman" pitchFamily="18" charset="0"/>
              </a:rPr>
              <a:t>Кот в мешке</a:t>
            </a:r>
            <a:endParaRPr lang="ru-RU" altLang="ru-RU" sz="40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26988" y="5184775"/>
            <a:ext cx="9072562" cy="1223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3 </a:t>
            </a: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яблока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640960" y="4968876"/>
            <a:ext cx="431603" cy="57534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6629" name="AutoShape 7" descr="ÐÐ°ÑÑÐ¸Ð½ÐºÐ¸ Ð¿Ð¾ Ð·Ð°Ð¿ÑÐ¾ÑÑ ÑÐµÐ±ÑÑÑ Ð¿ÑÐ¾ ÐºÐ¾ÑÐ¼Ð¾Ñ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6630" name="AutoShape 9" descr="ÐÐ°ÑÑÐ¸Ð½ÐºÐ¸ Ð¿Ð¾ Ð·Ð°Ð¿ÑÐ¾ÑÑ ÑÐµÐ±ÑÑÑ Ð¿ÑÐ¾ ÐºÐ¾ÑÐ¼Ð¾Ñ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6631" name="AutoShape 11" descr="ÐÐ°ÑÑÐ¸Ð½ÐºÐ¸ Ð¿Ð¾ Ð·Ð°Ð¿ÑÐ¾ÑÑ ÑÐµÐ±ÑÑÑ Ð¿ÑÐ¾ ÐºÐ¾ÑÐ¼Ð¾Ñ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6632" name="AutoShape 13" descr="ÐÐ°ÑÑÐ¸Ð½ÐºÐ¸ Ð¿Ð¾ Ð·Ð°Ð¿ÑÐ¾ÑÑ ÑÐµÐ±ÑÑÑ Ð¿ÑÐ¾ ÐºÐ¾ÑÐ¼Ð¾Ñ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07975" y="1541262"/>
            <a:ext cx="720000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+mj-lt"/>
              </a:rPr>
              <a:t> У Марины было целое яблоко, две половинки и 4 четвертинки. Сколько было у нее яблок?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20  </a:t>
            </a:r>
            <a:r>
              <a:rPr lang="ru-RU" altLang="ru-RU" sz="4000" dirty="0" smtClean="0">
                <a:solidFill>
                  <a:schemeClr val="folHlink"/>
                </a:solidFill>
                <a:latin typeface="Times New Roman" pitchFamily="18" charset="0"/>
              </a:rPr>
              <a:t>Кот в мешке</a:t>
            </a:r>
            <a:endParaRPr lang="ru-RU" altLang="ru-RU" sz="40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-431800" y="5645411"/>
            <a:ext cx="9217025" cy="10620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Число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640960" y="5040164"/>
            <a:ext cx="431875" cy="64807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10242" name="Picture 2" descr="https://documents.infourok.ru/765f1e3e-a417-4022-9cd4-8a487e0944af/0/image0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0" y="1128557"/>
            <a:ext cx="6444971" cy="4235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30   </a:t>
            </a:r>
            <a:r>
              <a:rPr lang="ru-RU" altLang="ru-RU" sz="4000" dirty="0" smtClean="0">
                <a:solidFill>
                  <a:schemeClr val="folHlink"/>
                </a:solidFill>
                <a:latin typeface="Times New Roman" pitchFamily="18" charset="0"/>
              </a:rPr>
              <a:t>Кот в мешке</a:t>
            </a:r>
            <a:endParaRPr lang="ru-RU" altLang="ru-RU" sz="40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144463" y="5472113"/>
            <a:ext cx="9072562" cy="14398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4000" b="1" dirty="0" smtClean="0">
                <a:effectLst/>
              </a:rPr>
              <a:t>  </a:t>
            </a: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Одинаково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24936" y="5040164"/>
            <a:ext cx="647899" cy="8640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55257" y="1624946"/>
            <a:ext cx="69119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+mj-lt"/>
              </a:rPr>
              <a:t>Конь перевозит 10 кг угля, а пони — </a:t>
            </a:r>
            <a:r>
              <a:rPr lang="ru-RU" sz="4000" dirty="0" smtClean="0">
                <a:latin typeface="+mj-lt"/>
              </a:rPr>
              <a:t>10</a:t>
            </a:r>
            <a:r>
              <a:rPr lang="en-US" sz="4000" dirty="0" smtClean="0">
                <a:latin typeface="+mj-lt"/>
              </a:rPr>
              <a:t> 000</a:t>
            </a:r>
            <a:r>
              <a:rPr lang="ru-RU" sz="4000" dirty="0" smtClean="0">
                <a:latin typeface="+mj-lt"/>
              </a:rPr>
              <a:t> г </a:t>
            </a:r>
            <a:r>
              <a:rPr lang="ru-RU" sz="4000" dirty="0">
                <a:latin typeface="+mj-lt"/>
              </a:rPr>
              <a:t>ваты. </a:t>
            </a:r>
            <a:endParaRPr lang="en-US" sz="4000" dirty="0" smtClean="0">
              <a:latin typeface="+mj-lt"/>
            </a:endParaRPr>
          </a:p>
          <a:p>
            <a:r>
              <a:rPr lang="ru-RU" sz="4000" dirty="0" smtClean="0">
                <a:latin typeface="+mj-lt"/>
              </a:rPr>
              <a:t>У </a:t>
            </a:r>
            <a:r>
              <a:rPr lang="ru-RU" sz="4000" dirty="0">
                <a:latin typeface="+mj-lt"/>
              </a:rPr>
              <a:t>кого груз тяжелее?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40  </a:t>
            </a:r>
            <a:r>
              <a:rPr lang="ru-RU" altLang="ru-RU" sz="4000" dirty="0" smtClean="0">
                <a:solidFill>
                  <a:schemeClr val="folHlink"/>
                </a:solidFill>
                <a:latin typeface="Times New Roman" pitchFamily="18" charset="0"/>
              </a:rPr>
              <a:t>Кот в мешке</a:t>
            </a:r>
            <a:br>
              <a:rPr lang="ru-RU" altLang="ru-RU" sz="4000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ru-RU" altLang="ru-RU" sz="4000" dirty="0" smtClean="0">
                <a:solidFill>
                  <a:schemeClr val="folHlink"/>
                </a:solidFill>
                <a:latin typeface="Times New Roman" pitchFamily="18" charset="0"/>
              </a:rPr>
              <a:t>Решите анаграмму </a:t>
            </a:r>
            <a:endParaRPr lang="ru-RU" altLang="ru-RU" sz="40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863600" y="5327650"/>
            <a:ext cx="7848600" cy="8461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Круг, квадрат, прямая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24936" y="4968876"/>
            <a:ext cx="647627" cy="64735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88032" y="2014537"/>
            <a:ext cx="66959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ru-RU" sz="4000" dirty="0" err="1" smtClean="0">
                <a:latin typeface="+mj-lt"/>
              </a:rPr>
              <a:t>гукр</a:t>
            </a:r>
            <a:endParaRPr lang="ru-RU" sz="4000" dirty="0" smtClean="0">
              <a:latin typeface="+mj-lt"/>
            </a:endParaRPr>
          </a:p>
          <a:p>
            <a:pPr marL="571500" indent="-571500">
              <a:buFontTx/>
              <a:buChar char="-"/>
            </a:pPr>
            <a:r>
              <a:rPr lang="ru-RU" sz="4000" dirty="0" err="1" smtClean="0">
                <a:latin typeface="+mj-lt"/>
              </a:rPr>
              <a:t>вктарда</a:t>
            </a:r>
            <a:endParaRPr lang="ru-RU" sz="4000" dirty="0" smtClean="0">
              <a:latin typeface="+mj-lt"/>
            </a:endParaRPr>
          </a:p>
          <a:p>
            <a:pPr marL="571500" indent="-571500">
              <a:buFontTx/>
              <a:buChar char="-"/>
            </a:pPr>
            <a:r>
              <a:rPr lang="ru-RU" sz="4000" dirty="0" err="1" smtClean="0">
                <a:latin typeface="+mj-lt"/>
              </a:rPr>
              <a:t>пмя</a:t>
            </a:r>
            <a:r>
              <a:rPr lang="ru-RU" sz="4000" dirty="0" err="1">
                <a:latin typeface="+mj-lt"/>
              </a:rPr>
              <a:t>а</a:t>
            </a:r>
            <a:r>
              <a:rPr lang="ru-RU" sz="4000" dirty="0" err="1" smtClean="0">
                <a:latin typeface="+mj-lt"/>
              </a:rPr>
              <a:t>ря</a:t>
            </a:r>
            <a:endParaRPr lang="ru-RU" sz="4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0375" y="276225"/>
            <a:ext cx="8324850" cy="13795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50 </a:t>
            </a:r>
            <a:r>
              <a:rPr lang="ru-RU" altLang="ru-RU" sz="4000" dirty="0" smtClean="0">
                <a:solidFill>
                  <a:schemeClr val="folHlink"/>
                </a:solidFill>
                <a:latin typeface="Times New Roman" pitchFamily="18" charset="0"/>
              </a:rPr>
              <a:t>Кот в мешке</a:t>
            </a:r>
            <a:endParaRPr lang="ru-RU" altLang="ru-RU" sz="40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1440494" y="5219278"/>
            <a:ext cx="4391025" cy="11890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Второе слагаемое равно 0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5000" b="1" dirty="0" smtClean="0"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280920" y="5904259"/>
            <a:ext cx="360041" cy="5040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88032" y="2014537"/>
            <a:ext cx="66959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ru-RU" sz="4000" dirty="0" smtClean="0">
                <a:latin typeface="+mj-lt"/>
              </a:rPr>
              <a:t>В каком случае сумма двух чисел равна первому слагаемому? </a:t>
            </a:r>
            <a:endParaRPr lang="ru-RU" sz="4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-464448" y="2397844"/>
            <a:ext cx="9217025" cy="4319587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4000" b="1" dirty="0" smtClean="0">
                <a:effectLst/>
              </a:rPr>
              <a:t>Какая геометрическая фигура изображена на рисунке? </a:t>
            </a:r>
            <a:endParaRPr lang="ru-RU" altLang="ru-RU" sz="4000" b="1" dirty="0" smtClean="0"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z="5400" b="1" dirty="0" smtClean="0"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z="4000" b="1" i="1" dirty="0">
              <a:solidFill>
                <a:schemeClr val="hlink"/>
              </a:solidFill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Параллелепипед </a:t>
            </a:r>
            <a:endParaRPr lang="ru-RU" altLang="ru-RU" sz="4000" b="1" dirty="0" smtClean="0"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z="5400" b="1" i="1" dirty="0" smtClean="0">
              <a:effectLst/>
              <a:latin typeface="Times New Roman" pitchFamily="18" charset="0"/>
            </a:endParaRPr>
          </a:p>
        </p:txBody>
      </p:sp>
      <p:pic>
        <p:nvPicPr>
          <p:cNvPr id="1026" name="Picture 2" descr="17. Прямоугольный параллелепипед. Ку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432" y="3744272"/>
            <a:ext cx="2981325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5-конечная звезда 1">
            <a:hlinkClick r:id="rId3" action="ppaction://hlinksldjump"/>
          </p:cNvPr>
          <p:cNvSpPr/>
          <p:nvPr/>
        </p:nvSpPr>
        <p:spPr>
          <a:xfrm>
            <a:off x="8784976" y="4968156"/>
            <a:ext cx="359867" cy="64807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8032" y="354459"/>
            <a:ext cx="9217025" cy="1884362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10</a:t>
            </a:r>
            <a:b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altLang="ru-RU" sz="4800" dirty="0" smtClean="0">
                <a:solidFill>
                  <a:schemeClr val="folHlink"/>
                </a:solidFill>
                <a:latin typeface="Times New Roman" pitchFamily="18" charset="0"/>
              </a:rPr>
              <a:t>Геометрия</a:t>
            </a:r>
            <a:endParaRPr lang="ru-RU" altLang="ru-RU" sz="7200" b="0" dirty="0" smtClean="0">
              <a:effectLst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217025" cy="20161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20</a:t>
            </a:r>
            <a:b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 </a:t>
            </a:r>
            <a:r>
              <a:rPr lang="ru-RU" altLang="ru-RU" sz="5400" dirty="0" smtClean="0">
                <a:solidFill>
                  <a:schemeClr val="folHlink"/>
                </a:solidFill>
                <a:latin typeface="Times New Roman" pitchFamily="18" charset="0"/>
              </a:rPr>
              <a:t>Геометрия</a:t>
            </a:r>
            <a:endParaRPr lang="ru-RU" altLang="ru-RU" sz="5400" b="0" dirty="0" smtClean="0">
              <a:effectLst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943100"/>
            <a:ext cx="9217025" cy="468153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000" dirty="0" smtClean="0">
                <a:effectLst/>
              </a:rPr>
              <a:t>Сколько треугольников на картинке?</a:t>
            </a:r>
            <a:endParaRPr lang="ru-RU" altLang="ru-RU" sz="4000" dirty="0" smtClean="0">
              <a:effectLst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5400" dirty="0" smtClean="0">
              <a:effectLst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4000" b="1" i="1" dirty="0">
              <a:solidFill>
                <a:schemeClr val="hlink"/>
              </a:solidFill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altLang="ru-RU" sz="4000" b="1" i="1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ru-RU" altLang="ru-RU" sz="4000" b="1" i="1" dirty="0" smtClean="0">
                <a:solidFill>
                  <a:schemeClr val="hlink"/>
                </a:solidFill>
                <a:latin typeface="Times New Roman" pitchFamily="18" charset="0"/>
              </a:rPr>
              <a:t>               </a:t>
            </a: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12</a:t>
            </a:r>
            <a:endParaRPr lang="ru-RU" altLang="ru-RU" sz="5400" b="1" dirty="0" smtClean="0"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5400" b="1" dirty="0" smtClean="0">
              <a:effectLst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24936" y="4968876"/>
            <a:ext cx="647627" cy="7193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04" y="2807914"/>
            <a:ext cx="3240360" cy="38312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568952" y="4968876"/>
            <a:ext cx="503611" cy="79136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32048" y="215627"/>
            <a:ext cx="8280400" cy="15843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30</a:t>
            </a:r>
            <a:b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</a:br>
            <a:r>
              <a:rPr lang="ru-RU" altLang="ru-RU" sz="5400" dirty="0" smtClean="0">
                <a:solidFill>
                  <a:schemeClr val="folHlink"/>
                </a:solidFill>
                <a:latin typeface="Times New Roman" pitchFamily="18" charset="0"/>
              </a:rPr>
              <a:t>Геометрия</a:t>
            </a:r>
            <a:endParaRPr lang="ru-RU" altLang="ru-RU" sz="8000" b="0" dirty="0" smtClean="0">
              <a:effectLst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871663"/>
            <a:ext cx="8064500" cy="504031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ru-RU" sz="4000" dirty="0" smtClean="0"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4000" dirty="0" smtClean="0">
                <a:effectLst/>
              </a:rPr>
              <a:t>Назовите формулу площади квадрата..</a:t>
            </a:r>
            <a:endParaRPr lang="ru-RU" altLang="ru-RU" sz="4000" b="1" dirty="0" smtClean="0"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5400" b="1" dirty="0" smtClean="0">
              <a:effectLst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S = a × b (S = a²)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8475" y="-184506"/>
            <a:ext cx="8207375" cy="108976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Times New Roman" pitchFamily="18" charset="0"/>
              </a:rPr>
              <a:t>40</a:t>
            </a:r>
            <a:br>
              <a:rPr lang="ru-RU" altLang="ru-RU" sz="4800" dirty="0" smtClean="0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ru-RU" altLang="ru-RU" sz="4800" dirty="0" smtClean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ru-RU" altLang="ru-RU" sz="5400" dirty="0" smtClean="0">
                <a:solidFill>
                  <a:schemeClr val="folHlink"/>
                </a:solidFill>
                <a:latin typeface="Times New Roman" pitchFamily="18" charset="0"/>
              </a:rPr>
              <a:t>Геометрия</a:t>
            </a:r>
            <a:endParaRPr lang="ru-RU" altLang="ru-RU" sz="6600" b="0" dirty="0" smtClean="0">
              <a:effectLst/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0" y="719683"/>
            <a:ext cx="9217025" cy="6192292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sz="4300" dirty="0" smtClean="0"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300" dirty="0" smtClean="0"/>
              <a:t>Назови геометрические фигуры, изображенные на картинке</a:t>
            </a:r>
            <a:endParaRPr lang="ru-RU" sz="4300" dirty="0" smtClean="0"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z="5400" b="1" dirty="0" smtClean="0"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z="5400" b="1" dirty="0" smtClean="0"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z="4300" b="1" i="1" dirty="0">
              <a:solidFill>
                <a:schemeClr val="hlink"/>
              </a:solidFill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z="43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altLang="ru-RU" sz="4300" b="1" i="1" dirty="0">
              <a:solidFill>
                <a:schemeClr val="hlink"/>
              </a:solidFill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43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Круг, квадрат, треугольник,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43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полукруг, прямоугольник, овал</a:t>
            </a:r>
            <a:endParaRPr lang="ru-RU" altLang="ru-RU" sz="43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568952" y="4968876"/>
            <a:ext cx="503611" cy="79136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344" y="2398763"/>
            <a:ext cx="5472608" cy="29305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96944" y="4968876"/>
            <a:ext cx="575619" cy="79136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5900" y="276225"/>
            <a:ext cx="8540750" cy="1884363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50 </a:t>
            </a:r>
            <a:r>
              <a:rPr lang="ru-RU" altLang="ru-RU" sz="5400" dirty="0" smtClean="0">
                <a:solidFill>
                  <a:schemeClr val="folHlink"/>
                </a:solidFill>
                <a:latin typeface="Times New Roman" pitchFamily="18" charset="0"/>
              </a:rPr>
              <a:t>Геометрия</a:t>
            </a:r>
            <a:endParaRPr lang="ru-RU" altLang="ru-RU" sz="7200" b="0" dirty="0" smtClean="0">
              <a:effectLst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-24696" y="1218406"/>
            <a:ext cx="8662987" cy="604903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4000" dirty="0" smtClean="0">
                <a:effectLst/>
              </a:rPr>
              <a:t>Назови все отрезки, изображенные на рисунке 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altLang="ru-RU" sz="48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EF, EM, KM, KF, MF, KP</a:t>
            </a:r>
            <a:endParaRPr lang="ru-RU" altLang="ru-RU" sz="40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48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432" y="1959462"/>
            <a:ext cx="3816424" cy="38007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  10</a:t>
            </a:r>
            <a:r>
              <a:rPr lang="ru-RU" altLang="ru-RU" sz="4000" dirty="0" smtClean="0">
                <a:solidFill>
                  <a:schemeClr val="folHlink"/>
                </a:solidFill>
              </a:rPr>
              <a:t> </a:t>
            </a:r>
            <a:br>
              <a:rPr lang="ru-RU" altLang="ru-RU" sz="4000" dirty="0" smtClean="0">
                <a:solidFill>
                  <a:schemeClr val="folHlink"/>
                </a:solidFill>
              </a:rPr>
            </a:br>
            <a:r>
              <a:rPr lang="ru-RU" altLang="ru-RU" sz="4000" dirty="0" smtClean="0">
                <a:solidFill>
                  <a:schemeClr val="folHlink"/>
                </a:solidFill>
              </a:rPr>
              <a:t>   </a:t>
            </a:r>
            <a:r>
              <a:rPr lang="ru-RU" altLang="ru-RU" sz="5400" dirty="0" smtClean="0">
                <a:solidFill>
                  <a:schemeClr val="folHlink"/>
                </a:solidFill>
                <a:latin typeface="Times New Roman" pitchFamily="18" charset="0"/>
              </a:rPr>
              <a:t>Царство дробей</a:t>
            </a:r>
            <a:endParaRPr lang="ru-RU" altLang="ru-RU" sz="54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0" y="2232025"/>
            <a:ext cx="9217025" cy="39417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5400" b="1" dirty="0" smtClean="0">
                <a:effectLst/>
              </a:rPr>
              <a:t>  </a:t>
            </a:r>
            <a:r>
              <a:rPr lang="ru-RU" altLang="ru-RU" sz="4000" b="1" dirty="0" smtClean="0">
                <a:effectLst/>
              </a:rPr>
              <a:t>Какую дробь называют правильной? </a:t>
            </a:r>
            <a:endParaRPr lang="ru-RU" altLang="ru-RU" sz="4000" b="1" dirty="0" smtClean="0">
              <a:effectLst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altLang="ru-RU" sz="4000" b="1" i="1" dirty="0">
              <a:solidFill>
                <a:schemeClr val="hlink"/>
              </a:solidFill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altLang="ru-RU" sz="4000" b="1" i="1" dirty="0" smtClean="0">
                <a:solidFill>
                  <a:schemeClr val="hlink"/>
                </a:solidFill>
                <a:effectLst/>
                <a:latin typeface="Times New Roman" pitchFamily="18" charset="0"/>
              </a:rPr>
              <a:t>     У которой числитель меньше        знаменателя</a:t>
            </a:r>
            <a:endParaRPr lang="ru-RU" altLang="ru-RU" sz="5400" b="1" i="1" dirty="0" smtClean="0">
              <a:solidFill>
                <a:schemeClr val="hlink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конечная звезда 5">
            <a:hlinkClick r:id="rId2" action="ppaction://hlinksldjump"/>
          </p:cNvPr>
          <p:cNvSpPr/>
          <p:nvPr/>
        </p:nvSpPr>
        <p:spPr>
          <a:xfrm>
            <a:off x="8496944" y="4968155"/>
            <a:ext cx="431603" cy="57534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16024" y="0"/>
            <a:ext cx="6398407" cy="133119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altLang="ru-RU" sz="4800" dirty="0" smtClean="0">
                <a:solidFill>
                  <a:schemeClr val="folHlink"/>
                </a:solidFill>
                <a:latin typeface="Arial Black" pitchFamily="34" charset="0"/>
              </a:rPr>
              <a:t>20 </a:t>
            </a:r>
            <a:r>
              <a:rPr lang="ru-RU" altLang="ru-RU" sz="4000" dirty="0" smtClean="0">
                <a:solidFill>
                  <a:schemeClr val="folHlink"/>
                </a:solidFill>
              </a:rPr>
              <a:t> </a:t>
            </a:r>
            <a:r>
              <a:rPr lang="ru-RU" altLang="ru-RU" sz="5400" dirty="0" smtClean="0">
                <a:solidFill>
                  <a:schemeClr val="folHlink"/>
                </a:solidFill>
                <a:latin typeface="Times New Roman" pitchFamily="18" charset="0"/>
              </a:rPr>
              <a:t>Царство дробей</a:t>
            </a:r>
            <a:endParaRPr lang="ru-RU" altLang="ru-RU" sz="5400" dirty="0" smtClean="0">
              <a:solidFill>
                <a:schemeClr val="folHlink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3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-719511" y="935707"/>
                <a:ext cx="9288463" cy="5328196"/>
              </a:xfrm>
            </p:spPr>
            <p:txBody>
              <a:bodyPr>
                <a:normAutofit lnSpcReduction="10000"/>
              </a:bodyPr>
              <a:lstStyle/>
              <a:p>
                <a:pPr algn="ctr"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ru-RU" altLang="ru-RU" sz="4800" b="1" dirty="0" smtClean="0">
                    <a:effectLst/>
                  </a:rPr>
                  <a:t>  </a:t>
                </a:r>
                <a:r>
                  <a:rPr lang="ru-RU" altLang="ru-RU" sz="4000" b="1" dirty="0" smtClean="0">
                    <a:effectLst/>
                  </a:rPr>
                  <a:t>Миша и Коля ели пиццу. Какую часть пиццы съели мальчики? </a:t>
                </a:r>
                <a:endParaRPr lang="ru-RU" altLang="ru-RU" sz="4000" b="1" dirty="0" smtClean="0">
                  <a:effectLst/>
                  <a:latin typeface="Times New Roman" pitchFamily="18" charset="0"/>
                </a:endParaRPr>
              </a:p>
              <a:p>
                <a:pPr algn="ctr"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endParaRPr lang="ru-RU" altLang="ru-RU" sz="4800" b="1" dirty="0" smtClean="0">
                  <a:effectLst/>
                  <a:latin typeface="Times New Roman" pitchFamily="18" charset="0"/>
                </a:endParaRPr>
              </a:p>
              <a:p>
                <a:pPr algn="ctr"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endParaRPr lang="ru-RU" altLang="ru-RU" sz="4800" b="1" i="1" dirty="0" smtClean="0">
                  <a:solidFill>
                    <a:schemeClr val="hlink"/>
                  </a:solidFill>
                  <a:effectLst/>
                  <a:latin typeface="Times New Roman" pitchFamily="18" charset="0"/>
                </a:endParaRPr>
              </a:p>
              <a:p>
                <a:pPr algn="ctr"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endParaRPr lang="ru-RU" altLang="ru-RU" sz="4800" b="1" i="1" dirty="0">
                  <a:solidFill>
                    <a:schemeClr val="hlink"/>
                  </a:solidFill>
                  <a:latin typeface="Times New Roman" pitchFamily="18" charset="0"/>
                </a:endParaRPr>
              </a:p>
              <a:p>
                <a:pPr algn="ctr"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endParaRPr lang="ru-RU" altLang="ru-RU" sz="4800" b="1" i="1" dirty="0" smtClean="0">
                  <a:solidFill>
                    <a:schemeClr val="hlink"/>
                  </a:solidFill>
                  <a:effectLst/>
                  <a:latin typeface="Times New Roman" pitchFamily="18" charset="0"/>
                </a:endParaRPr>
              </a:p>
              <a:p>
                <a:pPr eaLnBrk="1" hangingPunct="1"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ru-RU" altLang="ru-RU" sz="4800" b="1" i="1" dirty="0">
                    <a:solidFill>
                      <a:schemeClr val="hlink"/>
                    </a:solidFill>
                    <a:latin typeface="Times New Roman" pitchFamily="18" charset="0"/>
                  </a:rPr>
                  <a:t> </a:t>
                </a:r>
                <a:r>
                  <a:rPr lang="ru-RU" altLang="ru-RU" sz="4800" b="1" i="1" dirty="0" smtClean="0">
                    <a:solidFill>
                      <a:schemeClr val="hlink"/>
                    </a:solidFill>
                    <a:latin typeface="Times New Roman" pitchFamily="18" charset="0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4800" b="1" i="1" smtClean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sz="4800" b="1" i="1" smtClean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altLang="ru-RU" sz="4800" b="1" i="1" smtClean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altLang="ru-RU" sz="4000" b="1" i="1" dirty="0" smtClean="0">
                  <a:solidFill>
                    <a:schemeClr val="hlink"/>
                  </a:solidFill>
                  <a:effectLst/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51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719511" y="935707"/>
                <a:ext cx="9288463" cy="5328196"/>
              </a:xfrm>
              <a:blipFill rotWithShape="0">
                <a:blip r:embed="rId2"/>
                <a:stretch>
                  <a:fillRect t="-29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-конечная звезда 5">
            <a:hlinkClick r:id="rId3" action="ppaction://hlinksldjump"/>
          </p:cNvPr>
          <p:cNvSpPr/>
          <p:nvPr/>
        </p:nvSpPr>
        <p:spPr>
          <a:xfrm>
            <a:off x="8568952" y="4968876"/>
            <a:ext cx="503611" cy="8633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280" y="2087835"/>
            <a:ext cx="4853188" cy="44686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23805</TotalTime>
  <Words>400</Words>
  <Application>Microsoft Office PowerPoint</Application>
  <PresentationFormat>Произвольный</PresentationFormat>
  <Paragraphs>123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7" baseType="lpstr">
      <vt:lpstr>Arial</vt:lpstr>
      <vt:lpstr>Arial Black</vt:lpstr>
      <vt:lpstr>Calibri</vt:lpstr>
      <vt:lpstr>Cambria Math</vt:lpstr>
      <vt:lpstr>Garamond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10 Геометрия</vt:lpstr>
      <vt:lpstr>20  Геометрия</vt:lpstr>
      <vt:lpstr>30 Геометрия</vt:lpstr>
      <vt:lpstr>40  Геометрия</vt:lpstr>
      <vt:lpstr>50 Геометрия</vt:lpstr>
      <vt:lpstr>  10     Царство дробей</vt:lpstr>
      <vt:lpstr>20  Царство дробей</vt:lpstr>
      <vt:lpstr>30  Царство дробей</vt:lpstr>
      <vt:lpstr>40  Царство дробей</vt:lpstr>
      <vt:lpstr>50  Царство дробей (практикум)</vt:lpstr>
      <vt:lpstr>10  Загадки:</vt:lpstr>
      <vt:lpstr>20  Загадки:</vt:lpstr>
      <vt:lpstr>30  Загадки:</vt:lpstr>
      <vt:lpstr>40  Загадки:</vt:lpstr>
      <vt:lpstr>50  Загадки:</vt:lpstr>
      <vt:lpstr>10  Ребус</vt:lpstr>
      <vt:lpstr>20  Ребус</vt:lpstr>
      <vt:lpstr>30 Ребус</vt:lpstr>
      <vt:lpstr>40  Ребус</vt:lpstr>
      <vt:lpstr>50 Ребус</vt:lpstr>
      <vt:lpstr>10  Кот в мешке</vt:lpstr>
      <vt:lpstr>20  Кот в мешке</vt:lpstr>
      <vt:lpstr>30   Кот в мешке</vt:lpstr>
      <vt:lpstr>40  Кот в мешке Решите анаграмму </vt:lpstr>
      <vt:lpstr>50 Кот в мешке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dom</dc:creator>
  <cp:lastModifiedBy>Тёща</cp:lastModifiedBy>
  <cp:revision>120</cp:revision>
  <dcterms:created xsi:type="dcterms:W3CDTF">2011-12-03T19:15:27Z</dcterms:created>
  <dcterms:modified xsi:type="dcterms:W3CDTF">2021-09-18T11:08:54Z</dcterms:modified>
</cp:coreProperties>
</file>