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2"/>
  </p:handoutMasterIdLst>
  <p:sldIdLst>
    <p:sldId id="257" r:id="rId2"/>
    <p:sldId id="278" r:id="rId3"/>
    <p:sldId id="266" r:id="rId4"/>
    <p:sldId id="279" r:id="rId5"/>
    <p:sldId id="280" r:id="rId6"/>
    <p:sldId id="282" r:id="rId7"/>
    <p:sldId id="283" r:id="rId8"/>
    <p:sldId id="284" r:id="rId9"/>
    <p:sldId id="285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5D879"/>
    <a:srgbClr val="004376"/>
    <a:srgbClr val="CC6600"/>
    <a:srgbClr val="95A5C5"/>
    <a:srgbClr val="CFFCFD"/>
    <a:srgbClr val="E7F2D2"/>
    <a:srgbClr val="97D2FF"/>
    <a:srgbClr val="D5EDFF"/>
    <a:srgbClr val="F1F2F3"/>
    <a:srgbClr val="8CCA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68" d="100"/>
          <a:sy n="68" d="100"/>
        </p:scale>
        <p:origin x="-61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F0775-1C7A-43F3-9222-2C76B3F3BCFF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8C0F851-06E1-41BE-B79D-C6AC216C6062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r>
            <a:rPr lang="ru-RU" sz="1800" b="0" i="0" dirty="0" smtClean="0">
              <a:solidFill>
                <a:srgbClr val="002060"/>
              </a:solidFill>
            </a:rPr>
            <a:t>способность получать из текста информацию и строить на ее основе суждения</a:t>
          </a:r>
          <a:endParaRPr lang="ru-RU" sz="1800" dirty="0">
            <a:solidFill>
              <a:srgbClr val="002060"/>
            </a:solidFill>
          </a:endParaRPr>
        </a:p>
      </dgm:t>
    </dgm:pt>
    <dgm:pt modelId="{4B95DA47-14A6-4366-9F2D-71158698E10E}" type="parTrans" cxnId="{6C91FD1C-3360-4E1C-BC90-A880A9811A20}">
      <dgm:prSet/>
      <dgm:spPr/>
      <dgm:t>
        <a:bodyPr/>
        <a:lstStyle/>
        <a:p>
          <a:endParaRPr lang="ru-RU" sz="2800"/>
        </a:p>
      </dgm:t>
    </dgm:pt>
    <dgm:pt modelId="{49C54523-6862-410D-B513-2B2480492E89}" type="sibTrans" cxnId="{6C91FD1C-3360-4E1C-BC90-A880A9811A20}">
      <dgm:prSet/>
      <dgm:spPr/>
      <dgm:t>
        <a:bodyPr/>
        <a:lstStyle/>
        <a:p>
          <a:endParaRPr lang="ru-RU" sz="2800"/>
        </a:p>
      </dgm:t>
    </dgm:pt>
    <dgm:pt modelId="{696BAD92-6564-40CA-B7FF-BF36532D39EA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r>
            <a:rPr lang="ru-RU" sz="1800" b="0" i="0" dirty="0" smtClean="0">
              <a:solidFill>
                <a:srgbClr val="002060"/>
              </a:solidFill>
            </a:rPr>
            <a:t>умение построения логических выводов и оценки на основе личных знаний.</a:t>
          </a:r>
          <a:endParaRPr lang="ru-RU" sz="1800" dirty="0">
            <a:solidFill>
              <a:srgbClr val="002060"/>
            </a:solidFill>
          </a:endParaRPr>
        </a:p>
      </dgm:t>
    </dgm:pt>
    <dgm:pt modelId="{099A5CA5-837A-42D1-BD67-B75D21C3B9ED}" type="parTrans" cxnId="{DAD8EC11-3D34-439E-A012-01472196C09D}">
      <dgm:prSet/>
      <dgm:spPr/>
      <dgm:t>
        <a:bodyPr/>
        <a:lstStyle/>
        <a:p>
          <a:endParaRPr lang="ru-RU" sz="2800"/>
        </a:p>
      </dgm:t>
    </dgm:pt>
    <dgm:pt modelId="{705664BE-6BE1-4B30-9775-71BEB910678F}" type="sibTrans" cxnId="{DAD8EC11-3D34-439E-A012-01472196C09D}">
      <dgm:prSet/>
      <dgm:spPr/>
      <dgm:t>
        <a:bodyPr/>
        <a:lstStyle/>
        <a:p>
          <a:endParaRPr lang="ru-RU" sz="2800"/>
        </a:p>
      </dgm:t>
    </dgm:pt>
    <dgm:pt modelId="{216122F1-0821-4A13-9849-FCEFE16C0DA7}" type="pres">
      <dgm:prSet presAssocID="{71DF0775-1C7A-43F3-9222-2C76B3F3BC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71019-0524-4E73-9776-6396F515F760}" type="pres">
      <dgm:prSet presAssocID="{88C0F851-06E1-41BE-B79D-C6AC216C6062}" presName="parentLin" presStyleCnt="0"/>
      <dgm:spPr/>
    </dgm:pt>
    <dgm:pt modelId="{1ECDA310-0B39-483B-9E73-56B17281F426}" type="pres">
      <dgm:prSet presAssocID="{88C0F851-06E1-41BE-B79D-C6AC216C606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38F1E9E-EA17-4268-B538-3CDEA87312D3}" type="pres">
      <dgm:prSet presAssocID="{88C0F851-06E1-41BE-B79D-C6AC216C6062}" presName="parentText" presStyleLbl="node1" presStyleIdx="0" presStyleCnt="2" custScaleX="118629" custScaleY="57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C40E0-7755-42AA-8B74-58AE1942BA46}" type="pres">
      <dgm:prSet presAssocID="{88C0F851-06E1-41BE-B79D-C6AC216C6062}" presName="negativeSpace" presStyleCnt="0"/>
      <dgm:spPr/>
    </dgm:pt>
    <dgm:pt modelId="{AE17B6A6-4D89-4BA4-AB88-2B466E55B7E1}" type="pres">
      <dgm:prSet presAssocID="{88C0F851-06E1-41BE-B79D-C6AC216C6062}" presName="childText" presStyleLbl="conFgAcc1" presStyleIdx="0" presStyleCnt="2" custScaleY="70423">
        <dgm:presLayoutVars>
          <dgm:bulletEnabled val="1"/>
        </dgm:presLayoutVars>
      </dgm:prSet>
      <dgm:spPr>
        <a:solidFill>
          <a:srgbClr val="B5D879">
            <a:alpha val="90000"/>
          </a:srgbClr>
        </a:solidFill>
        <a:ln w="12700"/>
      </dgm:spPr>
      <dgm:t>
        <a:bodyPr/>
        <a:lstStyle/>
        <a:p>
          <a:endParaRPr lang="ru-RU"/>
        </a:p>
      </dgm:t>
    </dgm:pt>
    <dgm:pt modelId="{F922BAD8-A227-4FFA-BD3B-33C58F1A6F47}" type="pres">
      <dgm:prSet presAssocID="{49C54523-6862-410D-B513-2B2480492E89}" presName="spaceBetweenRectangles" presStyleCnt="0"/>
      <dgm:spPr/>
    </dgm:pt>
    <dgm:pt modelId="{4E531556-A004-44E2-A325-66D3CF471E38}" type="pres">
      <dgm:prSet presAssocID="{696BAD92-6564-40CA-B7FF-BF36532D39EA}" presName="parentLin" presStyleCnt="0"/>
      <dgm:spPr/>
    </dgm:pt>
    <dgm:pt modelId="{86E8D84D-7E7F-4DB7-B9A1-504F9041F2ED}" type="pres">
      <dgm:prSet presAssocID="{696BAD92-6564-40CA-B7FF-BF36532D39E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B4F926A-AE35-448C-B761-414BFE7EC7FA}" type="pres">
      <dgm:prSet presAssocID="{696BAD92-6564-40CA-B7FF-BF36532D39EA}" presName="parentText" presStyleLbl="node1" presStyleIdx="1" presStyleCnt="2" custScaleX="118628" custScaleY="55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65F7A-56FF-41B0-B443-F1EA89A7B7C0}" type="pres">
      <dgm:prSet presAssocID="{696BAD92-6564-40CA-B7FF-BF36532D39EA}" presName="negativeSpace" presStyleCnt="0"/>
      <dgm:spPr/>
    </dgm:pt>
    <dgm:pt modelId="{A51232F0-4FCE-49AB-B9B3-D7C1AD8DDDDA}" type="pres">
      <dgm:prSet presAssocID="{696BAD92-6564-40CA-B7FF-BF36532D39EA}" presName="childText" presStyleLbl="conFgAcc1" presStyleIdx="1" presStyleCnt="2" custScaleY="67818">
        <dgm:presLayoutVars>
          <dgm:bulletEnabled val="1"/>
        </dgm:presLayoutVars>
      </dgm:prSet>
      <dgm:spPr>
        <a:solidFill>
          <a:srgbClr val="B5D879">
            <a:alpha val="90000"/>
          </a:srgbClr>
        </a:solidFill>
        <a:ln w="12700"/>
      </dgm:spPr>
      <dgm:t>
        <a:bodyPr/>
        <a:lstStyle/>
        <a:p>
          <a:endParaRPr lang="ru-RU"/>
        </a:p>
      </dgm:t>
    </dgm:pt>
  </dgm:ptLst>
  <dgm:cxnLst>
    <dgm:cxn modelId="{CD019AFA-D8DF-4E01-A523-2F8D99681904}" type="presOf" srcId="{88C0F851-06E1-41BE-B79D-C6AC216C6062}" destId="{838F1E9E-EA17-4268-B538-3CDEA87312D3}" srcOrd="1" destOrd="0" presId="urn:microsoft.com/office/officeart/2005/8/layout/list1"/>
    <dgm:cxn modelId="{10D8805D-64C9-47D8-98F2-5263A819D7D7}" type="presOf" srcId="{696BAD92-6564-40CA-B7FF-BF36532D39EA}" destId="{86E8D84D-7E7F-4DB7-B9A1-504F9041F2ED}" srcOrd="0" destOrd="0" presId="urn:microsoft.com/office/officeart/2005/8/layout/list1"/>
    <dgm:cxn modelId="{D0737B5A-1E45-40F4-AA2B-B99D54DBCF1C}" type="presOf" srcId="{88C0F851-06E1-41BE-B79D-C6AC216C6062}" destId="{1ECDA310-0B39-483B-9E73-56B17281F426}" srcOrd="0" destOrd="0" presId="urn:microsoft.com/office/officeart/2005/8/layout/list1"/>
    <dgm:cxn modelId="{DBA0EF99-73CB-4F43-AFFC-41C331FF1A20}" type="presOf" srcId="{71DF0775-1C7A-43F3-9222-2C76B3F3BCFF}" destId="{216122F1-0821-4A13-9849-FCEFE16C0DA7}" srcOrd="0" destOrd="0" presId="urn:microsoft.com/office/officeart/2005/8/layout/list1"/>
    <dgm:cxn modelId="{7FB21F3F-E9AD-4BEB-8EB5-989DD851A6B1}" type="presOf" srcId="{696BAD92-6564-40CA-B7FF-BF36532D39EA}" destId="{EB4F926A-AE35-448C-B761-414BFE7EC7FA}" srcOrd="1" destOrd="0" presId="urn:microsoft.com/office/officeart/2005/8/layout/list1"/>
    <dgm:cxn modelId="{6C91FD1C-3360-4E1C-BC90-A880A9811A20}" srcId="{71DF0775-1C7A-43F3-9222-2C76B3F3BCFF}" destId="{88C0F851-06E1-41BE-B79D-C6AC216C6062}" srcOrd="0" destOrd="0" parTransId="{4B95DA47-14A6-4366-9F2D-71158698E10E}" sibTransId="{49C54523-6862-410D-B513-2B2480492E89}"/>
    <dgm:cxn modelId="{DAD8EC11-3D34-439E-A012-01472196C09D}" srcId="{71DF0775-1C7A-43F3-9222-2C76B3F3BCFF}" destId="{696BAD92-6564-40CA-B7FF-BF36532D39EA}" srcOrd="1" destOrd="0" parTransId="{099A5CA5-837A-42D1-BD67-B75D21C3B9ED}" sibTransId="{705664BE-6BE1-4B30-9775-71BEB910678F}"/>
    <dgm:cxn modelId="{8DD4F465-3D69-41C3-9172-7D37C5D6EA85}" type="presParOf" srcId="{216122F1-0821-4A13-9849-FCEFE16C0DA7}" destId="{B4571019-0524-4E73-9776-6396F515F760}" srcOrd="0" destOrd="0" presId="urn:microsoft.com/office/officeart/2005/8/layout/list1"/>
    <dgm:cxn modelId="{AF0FF014-5B9B-4361-A295-83FA440FDA18}" type="presParOf" srcId="{B4571019-0524-4E73-9776-6396F515F760}" destId="{1ECDA310-0B39-483B-9E73-56B17281F426}" srcOrd="0" destOrd="0" presId="urn:microsoft.com/office/officeart/2005/8/layout/list1"/>
    <dgm:cxn modelId="{6EA9915A-6B31-4DE2-81F7-D1A081CE7B62}" type="presParOf" srcId="{B4571019-0524-4E73-9776-6396F515F760}" destId="{838F1E9E-EA17-4268-B538-3CDEA87312D3}" srcOrd="1" destOrd="0" presId="urn:microsoft.com/office/officeart/2005/8/layout/list1"/>
    <dgm:cxn modelId="{0D1D578E-E913-4E2E-8F6C-BCEB21B3CEBA}" type="presParOf" srcId="{216122F1-0821-4A13-9849-FCEFE16C0DA7}" destId="{A08C40E0-7755-42AA-8B74-58AE1942BA46}" srcOrd="1" destOrd="0" presId="urn:microsoft.com/office/officeart/2005/8/layout/list1"/>
    <dgm:cxn modelId="{86D8CCCD-4170-4D45-8D3C-14993E8E1113}" type="presParOf" srcId="{216122F1-0821-4A13-9849-FCEFE16C0DA7}" destId="{AE17B6A6-4D89-4BA4-AB88-2B466E55B7E1}" srcOrd="2" destOrd="0" presId="urn:microsoft.com/office/officeart/2005/8/layout/list1"/>
    <dgm:cxn modelId="{4006A553-7354-4047-9691-ACE899263649}" type="presParOf" srcId="{216122F1-0821-4A13-9849-FCEFE16C0DA7}" destId="{F922BAD8-A227-4FFA-BD3B-33C58F1A6F47}" srcOrd="3" destOrd="0" presId="urn:microsoft.com/office/officeart/2005/8/layout/list1"/>
    <dgm:cxn modelId="{5DC0F5EC-60E1-49B9-A575-EFF5B241FF3C}" type="presParOf" srcId="{216122F1-0821-4A13-9849-FCEFE16C0DA7}" destId="{4E531556-A004-44E2-A325-66D3CF471E38}" srcOrd="4" destOrd="0" presId="urn:microsoft.com/office/officeart/2005/8/layout/list1"/>
    <dgm:cxn modelId="{AE092210-7B18-40A6-BA7C-93F164774751}" type="presParOf" srcId="{4E531556-A004-44E2-A325-66D3CF471E38}" destId="{86E8D84D-7E7F-4DB7-B9A1-504F9041F2ED}" srcOrd="0" destOrd="0" presId="urn:microsoft.com/office/officeart/2005/8/layout/list1"/>
    <dgm:cxn modelId="{123071D9-BD7B-470F-BE76-E619FC03740D}" type="presParOf" srcId="{4E531556-A004-44E2-A325-66D3CF471E38}" destId="{EB4F926A-AE35-448C-B761-414BFE7EC7FA}" srcOrd="1" destOrd="0" presId="urn:microsoft.com/office/officeart/2005/8/layout/list1"/>
    <dgm:cxn modelId="{9B490DE2-A063-4FF9-8AD5-E27603CE6AE8}" type="presParOf" srcId="{216122F1-0821-4A13-9849-FCEFE16C0DA7}" destId="{39565F7A-56FF-41B0-B443-F1EA89A7B7C0}" srcOrd="5" destOrd="0" presId="urn:microsoft.com/office/officeart/2005/8/layout/list1"/>
    <dgm:cxn modelId="{708E783C-2BA8-4ED7-843A-4F055A886A6C}" type="presParOf" srcId="{216122F1-0821-4A13-9849-FCEFE16C0DA7}" destId="{A51232F0-4FCE-49AB-B9B3-D7C1AD8DDDDA}" srcOrd="6" destOrd="0" presId="urn:microsoft.com/office/officeart/2005/8/layout/list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C6104-777A-45BF-BE96-8643530D693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FDA982F-423F-4219-8405-BBAA12EB5137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r>
            <a:rPr lang="ru-RU" sz="1800" dirty="0" smtClean="0"/>
            <a:t>Наблюдательность и способность к анализу</a:t>
          </a:r>
          <a:endParaRPr lang="ru-RU" sz="1800" dirty="0"/>
        </a:p>
      </dgm:t>
    </dgm:pt>
    <dgm:pt modelId="{A7894150-E201-4BF8-878C-2A31183A2548}" type="parTrans" cxnId="{5108BD6F-9221-459D-BB80-CE0E37CF6D03}">
      <dgm:prSet/>
      <dgm:spPr/>
      <dgm:t>
        <a:bodyPr/>
        <a:lstStyle/>
        <a:p>
          <a:endParaRPr lang="ru-RU"/>
        </a:p>
      </dgm:t>
    </dgm:pt>
    <dgm:pt modelId="{9A67A1CB-C785-485B-BCF2-E1CFEE5370D3}" type="sibTrans" cxnId="{5108BD6F-9221-459D-BB80-CE0E37CF6D03}">
      <dgm:prSet/>
      <dgm:spPr/>
      <dgm:t>
        <a:bodyPr/>
        <a:lstStyle/>
        <a:p>
          <a:endParaRPr lang="ru-RU"/>
        </a:p>
      </dgm:t>
    </dgm:pt>
    <dgm:pt modelId="{5FD45601-8D99-4022-9D87-BABA7E76EAAF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r>
            <a:rPr lang="ru-RU" sz="1800" dirty="0" smtClean="0"/>
            <a:t>Способность к оценке</a:t>
          </a:r>
          <a:endParaRPr lang="ru-RU" sz="1800" dirty="0"/>
        </a:p>
      </dgm:t>
    </dgm:pt>
    <dgm:pt modelId="{73C148E8-BF7F-453C-97A4-F2FB466F241A}" type="parTrans" cxnId="{F25B9A13-2162-44A3-A50B-6BAC173E97FC}">
      <dgm:prSet/>
      <dgm:spPr/>
      <dgm:t>
        <a:bodyPr/>
        <a:lstStyle/>
        <a:p>
          <a:endParaRPr lang="ru-RU"/>
        </a:p>
      </dgm:t>
    </dgm:pt>
    <dgm:pt modelId="{46B75028-D3DC-49A3-A9BA-9D8279F22CCE}" type="sibTrans" cxnId="{F25B9A13-2162-44A3-A50B-6BAC173E97FC}">
      <dgm:prSet/>
      <dgm:spPr/>
      <dgm:t>
        <a:bodyPr/>
        <a:lstStyle/>
        <a:p>
          <a:endParaRPr lang="ru-RU"/>
        </a:p>
      </dgm:t>
    </dgm:pt>
    <dgm:pt modelId="{E5918DB6-5029-42AF-9D07-C64C58AADC77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r>
            <a:rPr lang="ru-RU" sz="1800" dirty="0" smtClean="0"/>
            <a:t>Ценности и эмоциональность</a:t>
          </a:r>
          <a:endParaRPr lang="ru-RU" sz="1800" dirty="0"/>
        </a:p>
      </dgm:t>
    </dgm:pt>
    <dgm:pt modelId="{34241C6D-ABD7-42DC-9B5B-30D0D3B3C4B6}" type="parTrans" cxnId="{953E96CC-405B-4CB8-8F66-1ACF9326C94C}">
      <dgm:prSet/>
      <dgm:spPr/>
      <dgm:t>
        <a:bodyPr/>
        <a:lstStyle/>
        <a:p>
          <a:endParaRPr lang="ru-RU"/>
        </a:p>
      </dgm:t>
    </dgm:pt>
    <dgm:pt modelId="{BB69D42C-FC7B-4240-9927-F989553E2CE7}" type="sibTrans" cxnId="{953E96CC-405B-4CB8-8F66-1ACF9326C94C}">
      <dgm:prSet/>
      <dgm:spPr/>
      <dgm:t>
        <a:bodyPr/>
        <a:lstStyle/>
        <a:p>
          <a:endParaRPr lang="ru-RU"/>
        </a:p>
      </dgm:t>
    </dgm:pt>
    <dgm:pt modelId="{0A3EFFDE-57AF-41D7-9BF9-BB9598A6A890}" type="pres">
      <dgm:prSet presAssocID="{EC0C6104-777A-45BF-BE96-8643530D69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F20CE-3508-474A-B004-E58FA8824148}" type="pres">
      <dgm:prSet presAssocID="{EFDA982F-423F-4219-8405-BBAA12EB5137}" presName="parentLin" presStyleCnt="0"/>
      <dgm:spPr/>
    </dgm:pt>
    <dgm:pt modelId="{1D680268-A66F-445B-B897-DBEF4928DD1D}" type="pres">
      <dgm:prSet presAssocID="{EFDA982F-423F-4219-8405-BBAA12EB51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D7F13CB-AB8F-48A7-B826-10EEEB39055A}" type="pres">
      <dgm:prSet presAssocID="{EFDA982F-423F-4219-8405-BBAA12EB5137}" presName="parentText" presStyleLbl="node1" presStyleIdx="0" presStyleCnt="3" custLinFactNeighborX="-28517" custLinFactNeighborY="2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171A8-23D9-4FCD-B769-72715F6C231D}" type="pres">
      <dgm:prSet presAssocID="{EFDA982F-423F-4219-8405-BBAA12EB5137}" presName="negativeSpace" presStyleCnt="0"/>
      <dgm:spPr/>
    </dgm:pt>
    <dgm:pt modelId="{22EFD813-C26C-4D2A-B339-186568B68D12}" type="pres">
      <dgm:prSet presAssocID="{EFDA982F-423F-4219-8405-BBAA12EB5137}" presName="childText" presStyleLbl="conFgAcc1" presStyleIdx="0" presStyleCnt="3" custScaleX="87241">
        <dgm:presLayoutVars>
          <dgm:bulletEnabled val="1"/>
        </dgm:presLayoutVars>
      </dgm:prSet>
      <dgm:spPr>
        <a:solidFill>
          <a:srgbClr val="B5D879">
            <a:alpha val="90000"/>
          </a:srgbClr>
        </a:solidFill>
      </dgm:spPr>
    </dgm:pt>
    <dgm:pt modelId="{7BE8EB3A-81D8-4824-BE9C-1FF3C066275A}" type="pres">
      <dgm:prSet presAssocID="{9A67A1CB-C785-485B-BCF2-E1CFEE5370D3}" presName="spaceBetweenRectangles" presStyleCnt="0"/>
      <dgm:spPr/>
    </dgm:pt>
    <dgm:pt modelId="{67937154-444C-49B2-952B-409D4565C000}" type="pres">
      <dgm:prSet presAssocID="{5FD45601-8D99-4022-9D87-BABA7E76EAAF}" presName="parentLin" presStyleCnt="0"/>
      <dgm:spPr/>
    </dgm:pt>
    <dgm:pt modelId="{49F72C03-B919-4F33-9665-474F428E14B3}" type="pres">
      <dgm:prSet presAssocID="{5FD45601-8D99-4022-9D87-BABA7E76EA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49893C-D21C-4389-B1F1-6B5F7A5832F3}" type="pres">
      <dgm:prSet presAssocID="{5FD45601-8D99-4022-9D87-BABA7E76EA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6FA5-8EA6-4819-8593-A879F87F28DE}" type="pres">
      <dgm:prSet presAssocID="{5FD45601-8D99-4022-9D87-BABA7E76EAAF}" presName="negativeSpace" presStyleCnt="0"/>
      <dgm:spPr/>
    </dgm:pt>
    <dgm:pt modelId="{FDD4AE44-B44D-4C65-97D1-6C19D9CB486E}" type="pres">
      <dgm:prSet presAssocID="{5FD45601-8D99-4022-9D87-BABA7E76EAAF}" presName="childText" presStyleLbl="conFgAcc1" presStyleIdx="1" presStyleCnt="3" custScaleX="86915">
        <dgm:presLayoutVars>
          <dgm:bulletEnabled val="1"/>
        </dgm:presLayoutVars>
      </dgm:prSet>
      <dgm:spPr>
        <a:solidFill>
          <a:srgbClr val="B5D879">
            <a:alpha val="90000"/>
          </a:srgbClr>
        </a:solidFill>
      </dgm:spPr>
    </dgm:pt>
    <dgm:pt modelId="{F6A7923C-5E1C-4BDD-822A-77CD9543F44D}" type="pres">
      <dgm:prSet presAssocID="{46B75028-D3DC-49A3-A9BA-9D8279F22CCE}" presName="spaceBetweenRectangles" presStyleCnt="0"/>
      <dgm:spPr/>
    </dgm:pt>
    <dgm:pt modelId="{FD34F222-9DA2-4D60-A11E-B4CC3C61081F}" type="pres">
      <dgm:prSet presAssocID="{E5918DB6-5029-42AF-9D07-C64C58AADC77}" presName="parentLin" presStyleCnt="0"/>
      <dgm:spPr/>
    </dgm:pt>
    <dgm:pt modelId="{BFA35D9E-239F-42A9-91E0-018CAC76564C}" type="pres">
      <dgm:prSet presAssocID="{E5918DB6-5029-42AF-9D07-C64C58AADC7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F605E58-079E-4B30-903A-B631C8B5F94A}" type="pres">
      <dgm:prSet presAssocID="{E5918DB6-5029-42AF-9D07-C64C58AADC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0C3ED-1F71-474E-8077-E8A0CD4813E5}" type="pres">
      <dgm:prSet presAssocID="{E5918DB6-5029-42AF-9D07-C64C58AADC77}" presName="negativeSpace" presStyleCnt="0"/>
      <dgm:spPr/>
    </dgm:pt>
    <dgm:pt modelId="{71F38EA4-F62F-44C0-AAA0-C609F0064680}" type="pres">
      <dgm:prSet presAssocID="{E5918DB6-5029-42AF-9D07-C64C58AADC77}" presName="childText" presStyleLbl="conFgAcc1" presStyleIdx="2" presStyleCnt="3" custScaleX="86586">
        <dgm:presLayoutVars>
          <dgm:bulletEnabled val="1"/>
        </dgm:presLayoutVars>
      </dgm:prSet>
      <dgm:spPr>
        <a:solidFill>
          <a:srgbClr val="B5D879">
            <a:alpha val="90000"/>
          </a:srgbClr>
        </a:solidFill>
      </dgm:spPr>
    </dgm:pt>
  </dgm:ptLst>
  <dgm:cxnLst>
    <dgm:cxn modelId="{0CCCFFBC-9812-4519-991E-869A91D8FCF5}" type="presOf" srcId="{EFDA982F-423F-4219-8405-BBAA12EB5137}" destId="{ED7F13CB-AB8F-48A7-B826-10EEEB39055A}" srcOrd="1" destOrd="0" presId="urn:microsoft.com/office/officeart/2005/8/layout/list1"/>
    <dgm:cxn modelId="{3B664231-DCFE-4073-A009-4D93EC48B42B}" type="presOf" srcId="{E5918DB6-5029-42AF-9D07-C64C58AADC77}" destId="{DF605E58-079E-4B30-903A-B631C8B5F94A}" srcOrd="1" destOrd="0" presId="urn:microsoft.com/office/officeart/2005/8/layout/list1"/>
    <dgm:cxn modelId="{AFE91282-6E08-4AD9-A44E-D6B9AB2A10D2}" type="presOf" srcId="{E5918DB6-5029-42AF-9D07-C64C58AADC77}" destId="{BFA35D9E-239F-42A9-91E0-018CAC76564C}" srcOrd="0" destOrd="0" presId="urn:microsoft.com/office/officeart/2005/8/layout/list1"/>
    <dgm:cxn modelId="{1C97FEFA-75B8-4478-9A4D-76837E69120D}" type="presOf" srcId="{EC0C6104-777A-45BF-BE96-8643530D6933}" destId="{0A3EFFDE-57AF-41D7-9BF9-BB9598A6A890}" srcOrd="0" destOrd="0" presId="urn:microsoft.com/office/officeart/2005/8/layout/list1"/>
    <dgm:cxn modelId="{054DC60C-B6DC-4C93-A0FD-358FAF201AD2}" type="presOf" srcId="{EFDA982F-423F-4219-8405-BBAA12EB5137}" destId="{1D680268-A66F-445B-B897-DBEF4928DD1D}" srcOrd="0" destOrd="0" presId="urn:microsoft.com/office/officeart/2005/8/layout/list1"/>
    <dgm:cxn modelId="{F25B9A13-2162-44A3-A50B-6BAC173E97FC}" srcId="{EC0C6104-777A-45BF-BE96-8643530D6933}" destId="{5FD45601-8D99-4022-9D87-BABA7E76EAAF}" srcOrd="1" destOrd="0" parTransId="{73C148E8-BF7F-453C-97A4-F2FB466F241A}" sibTransId="{46B75028-D3DC-49A3-A9BA-9D8279F22CCE}"/>
    <dgm:cxn modelId="{515F45B4-B284-46CB-8888-169011BF7742}" type="presOf" srcId="{5FD45601-8D99-4022-9D87-BABA7E76EAAF}" destId="{0A49893C-D21C-4389-B1F1-6B5F7A5832F3}" srcOrd="1" destOrd="0" presId="urn:microsoft.com/office/officeart/2005/8/layout/list1"/>
    <dgm:cxn modelId="{D313DD33-9EAE-4E21-A2C1-00C6F51FDEDE}" type="presOf" srcId="{5FD45601-8D99-4022-9D87-BABA7E76EAAF}" destId="{49F72C03-B919-4F33-9665-474F428E14B3}" srcOrd="0" destOrd="0" presId="urn:microsoft.com/office/officeart/2005/8/layout/list1"/>
    <dgm:cxn modelId="{5108BD6F-9221-459D-BB80-CE0E37CF6D03}" srcId="{EC0C6104-777A-45BF-BE96-8643530D6933}" destId="{EFDA982F-423F-4219-8405-BBAA12EB5137}" srcOrd="0" destOrd="0" parTransId="{A7894150-E201-4BF8-878C-2A31183A2548}" sibTransId="{9A67A1CB-C785-485B-BCF2-E1CFEE5370D3}"/>
    <dgm:cxn modelId="{953E96CC-405B-4CB8-8F66-1ACF9326C94C}" srcId="{EC0C6104-777A-45BF-BE96-8643530D6933}" destId="{E5918DB6-5029-42AF-9D07-C64C58AADC77}" srcOrd="2" destOrd="0" parTransId="{34241C6D-ABD7-42DC-9B5B-30D0D3B3C4B6}" sibTransId="{BB69D42C-FC7B-4240-9927-F989553E2CE7}"/>
    <dgm:cxn modelId="{6E07E8BC-E932-48A4-9326-A6CE5D2F4BF1}" type="presParOf" srcId="{0A3EFFDE-57AF-41D7-9BF9-BB9598A6A890}" destId="{8ADF20CE-3508-474A-B004-E58FA8824148}" srcOrd="0" destOrd="0" presId="urn:microsoft.com/office/officeart/2005/8/layout/list1"/>
    <dgm:cxn modelId="{B30E8F36-BE05-43A6-93C6-36076B6F5A09}" type="presParOf" srcId="{8ADF20CE-3508-474A-B004-E58FA8824148}" destId="{1D680268-A66F-445B-B897-DBEF4928DD1D}" srcOrd="0" destOrd="0" presId="urn:microsoft.com/office/officeart/2005/8/layout/list1"/>
    <dgm:cxn modelId="{78A3A162-6A4C-42FC-84FD-6B1A6EA9AB55}" type="presParOf" srcId="{8ADF20CE-3508-474A-B004-E58FA8824148}" destId="{ED7F13CB-AB8F-48A7-B826-10EEEB39055A}" srcOrd="1" destOrd="0" presId="urn:microsoft.com/office/officeart/2005/8/layout/list1"/>
    <dgm:cxn modelId="{B14EB53C-A0EC-466E-B4C1-4F7B89AAD6BC}" type="presParOf" srcId="{0A3EFFDE-57AF-41D7-9BF9-BB9598A6A890}" destId="{249171A8-23D9-4FCD-B769-72715F6C231D}" srcOrd="1" destOrd="0" presId="urn:microsoft.com/office/officeart/2005/8/layout/list1"/>
    <dgm:cxn modelId="{BD9FBC18-0B56-4A0C-8086-A8C770418B4F}" type="presParOf" srcId="{0A3EFFDE-57AF-41D7-9BF9-BB9598A6A890}" destId="{22EFD813-C26C-4D2A-B339-186568B68D12}" srcOrd="2" destOrd="0" presId="urn:microsoft.com/office/officeart/2005/8/layout/list1"/>
    <dgm:cxn modelId="{F96EE0B4-8310-4F77-A143-58585F4209FA}" type="presParOf" srcId="{0A3EFFDE-57AF-41D7-9BF9-BB9598A6A890}" destId="{7BE8EB3A-81D8-4824-BE9C-1FF3C066275A}" srcOrd="3" destOrd="0" presId="urn:microsoft.com/office/officeart/2005/8/layout/list1"/>
    <dgm:cxn modelId="{248A8B2C-A3F3-4174-B28A-BFA42710CDA2}" type="presParOf" srcId="{0A3EFFDE-57AF-41D7-9BF9-BB9598A6A890}" destId="{67937154-444C-49B2-952B-409D4565C000}" srcOrd="4" destOrd="0" presId="urn:microsoft.com/office/officeart/2005/8/layout/list1"/>
    <dgm:cxn modelId="{C3E9385E-B8A4-4B18-BA2D-3AB4935725A5}" type="presParOf" srcId="{67937154-444C-49B2-952B-409D4565C000}" destId="{49F72C03-B919-4F33-9665-474F428E14B3}" srcOrd="0" destOrd="0" presId="urn:microsoft.com/office/officeart/2005/8/layout/list1"/>
    <dgm:cxn modelId="{DA3D2DF0-54F5-4BE9-B7D1-6D6BC31D4FA8}" type="presParOf" srcId="{67937154-444C-49B2-952B-409D4565C000}" destId="{0A49893C-D21C-4389-B1F1-6B5F7A5832F3}" srcOrd="1" destOrd="0" presId="urn:microsoft.com/office/officeart/2005/8/layout/list1"/>
    <dgm:cxn modelId="{3BF69D14-83F4-4FD0-9A01-AD811D1DE3D4}" type="presParOf" srcId="{0A3EFFDE-57AF-41D7-9BF9-BB9598A6A890}" destId="{27786FA5-8EA6-4819-8593-A879F87F28DE}" srcOrd="5" destOrd="0" presId="urn:microsoft.com/office/officeart/2005/8/layout/list1"/>
    <dgm:cxn modelId="{8F21AE77-D471-4E28-B7C2-F0F53AB65F66}" type="presParOf" srcId="{0A3EFFDE-57AF-41D7-9BF9-BB9598A6A890}" destId="{FDD4AE44-B44D-4C65-97D1-6C19D9CB486E}" srcOrd="6" destOrd="0" presId="urn:microsoft.com/office/officeart/2005/8/layout/list1"/>
    <dgm:cxn modelId="{909DF9C1-1A9E-4048-9A3E-3B2F467B9785}" type="presParOf" srcId="{0A3EFFDE-57AF-41D7-9BF9-BB9598A6A890}" destId="{F6A7923C-5E1C-4BDD-822A-77CD9543F44D}" srcOrd="7" destOrd="0" presId="urn:microsoft.com/office/officeart/2005/8/layout/list1"/>
    <dgm:cxn modelId="{D565EC4A-ECE1-43DB-B7FE-B0252C4C4828}" type="presParOf" srcId="{0A3EFFDE-57AF-41D7-9BF9-BB9598A6A890}" destId="{FD34F222-9DA2-4D60-A11E-B4CC3C61081F}" srcOrd="8" destOrd="0" presId="urn:microsoft.com/office/officeart/2005/8/layout/list1"/>
    <dgm:cxn modelId="{340CC99D-E7AE-4542-8D6C-8D9383ED87AC}" type="presParOf" srcId="{FD34F222-9DA2-4D60-A11E-B4CC3C61081F}" destId="{BFA35D9E-239F-42A9-91E0-018CAC76564C}" srcOrd="0" destOrd="0" presId="urn:microsoft.com/office/officeart/2005/8/layout/list1"/>
    <dgm:cxn modelId="{9B39B59A-E929-4364-A0DF-FB77E1B413DB}" type="presParOf" srcId="{FD34F222-9DA2-4D60-A11E-B4CC3C61081F}" destId="{DF605E58-079E-4B30-903A-B631C8B5F94A}" srcOrd="1" destOrd="0" presId="urn:microsoft.com/office/officeart/2005/8/layout/list1"/>
    <dgm:cxn modelId="{3145AFD8-9DB1-4687-A0D0-807EC08E775C}" type="presParOf" srcId="{0A3EFFDE-57AF-41D7-9BF9-BB9598A6A890}" destId="{9CE0C3ED-1F71-474E-8077-E8A0CD4813E5}" srcOrd="9" destOrd="0" presId="urn:microsoft.com/office/officeart/2005/8/layout/list1"/>
    <dgm:cxn modelId="{73F53AC6-DA98-47F5-A832-F03B612A0A9B}" type="presParOf" srcId="{0A3EFFDE-57AF-41D7-9BF9-BB9598A6A890}" destId="{71F38EA4-F62F-44C0-AAA0-C609F00646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98F0E-7B46-4F6B-AD8A-77CD9512E2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45639-4F42-41B8-9931-88FBA5F19B6E}">
      <dgm:prSet phldrT="[Текст]" custT="1"/>
      <dgm:spPr>
        <a:solidFill>
          <a:srgbClr val="CC6600"/>
        </a:solidFill>
        <a:ln w="19050"/>
      </dgm:spPr>
      <dgm:t>
        <a:bodyPr/>
        <a:lstStyle/>
        <a:p>
          <a:r>
            <a:rPr lang="ru-RU" sz="2400" dirty="0" smtClean="0">
              <a:solidFill>
                <a:schemeClr val="tx2"/>
              </a:solidFill>
            </a:rPr>
            <a:t>Выбор произведения, подготовка к анализу</a:t>
          </a:r>
          <a:endParaRPr lang="ru-RU" sz="2400" dirty="0">
            <a:solidFill>
              <a:schemeClr val="tx2"/>
            </a:solidFill>
          </a:endParaRPr>
        </a:p>
      </dgm:t>
    </dgm:pt>
    <dgm:pt modelId="{83FEC735-01DD-41EA-B6F2-1234B0271758}" type="parTrans" cxnId="{6E12FF85-B822-4926-9473-84161D7F1305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3CF790EB-0C15-48BB-912D-A391AC7A73F1}" type="sibTrans" cxnId="{6E12FF85-B822-4926-9473-84161D7F1305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8FEFEAB5-BCD5-466E-BAF9-E5934A8594EF}">
      <dgm:prSet phldrT="[Текст]" custT="1"/>
      <dgm:spPr>
        <a:solidFill>
          <a:srgbClr val="95A5C5"/>
        </a:solidFill>
        <a:ln w="19050"/>
      </dgm:spPr>
      <dgm:t>
        <a:bodyPr/>
        <a:lstStyle/>
        <a:p>
          <a:r>
            <a:rPr lang="ru-RU" sz="2400" dirty="0" smtClean="0">
              <a:solidFill>
                <a:schemeClr val="tx2"/>
              </a:solidFill>
            </a:rPr>
            <a:t>Разбор произведения</a:t>
          </a:r>
          <a:endParaRPr lang="ru-RU" sz="2400" dirty="0">
            <a:solidFill>
              <a:schemeClr val="tx2"/>
            </a:solidFill>
          </a:endParaRPr>
        </a:p>
      </dgm:t>
    </dgm:pt>
    <dgm:pt modelId="{05B0AC56-22E6-47B2-9139-BB94EDED7B58}" type="parTrans" cxnId="{3436D2B5-6D3C-4611-87FE-51E4512D1937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AEBB8C8D-7687-4EB4-9F7B-6FE4B42387C3}" type="sibTrans" cxnId="{3436D2B5-6D3C-4611-87FE-51E4512D1937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0C02F440-115B-4BBC-9B84-EE3F90DA443C}">
      <dgm:prSet phldrT="[Текст]" custT="1"/>
      <dgm:spPr>
        <a:solidFill>
          <a:srgbClr val="CFFCFD"/>
        </a:solidFill>
        <a:ln w="19050"/>
      </dgm:spPr>
      <dgm:t>
        <a:bodyPr/>
        <a:lstStyle/>
        <a:p>
          <a:r>
            <a:rPr lang="ru-RU" sz="2400" dirty="0" smtClean="0">
              <a:solidFill>
                <a:schemeClr val="tx2"/>
              </a:solidFill>
            </a:rPr>
            <a:t>Подготовка к восприятию текста</a:t>
          </a:r>
          <a:endParaRPr lang="ru-RU" sz="2400" dirty="0">
            <a:solidFill>
              <a:schemeClr val="tx2"/>
            </a:solidFill>
          </a:endParaRPr>
        </a:p>
      </dgm:t>
    </dgm:pt>
    <dgm:pt modelId="{81A5AF2D-E57A-48FA-A2C9-9B1047CA2D9F}" type="parTrans" cxnId="{8A6F6F11-B61F-47D7-9326-ED122B73E002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1AB6597B-4606-4C43-BB70-69DFB02BC75A}" type="sibTrans" cxnId="{8A6F6F11-B61F-47D7-9326-ED122B73E002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C58013ED-6EFC-4C70-B472-019043AF2768}">
      <dgm:prSet custT="1"/>
      <dgm:spPr>
        <a:solidFill>
          <a:srgbClr val="00B0F0"/>
        </a:solidFill>
        <a:ln w="19050"/>
      </dgm:spPr>
      <dgm:t>
        <a:bodyPr/>
        <a:lstStyle/>
        <a:p>
          <a:r>
            <a:rPr lang="ru-RU" sz="2400" dirty="0" smtClean="0">
              <a:solidFill>
                <a:schemeClr val="tx2"/>
              </a:solidFill>
            </a:rPr>
            <a:t>Беседа –диалог педагога с ребенком</a:t>
          </a:r>
          <a:endParaRPr lang="ru-RU" sz="2400" dirty="0">
            <a:solidFill>
              <a:schemeClr val="tx2"/>
            </a:solidFill>
          </a:endParaRPr>
        </a:p>
      </dgm:t>
    </dgm:pt>
    <dgm:pt modelId="{E4DEA676-BB1D-4718-ADC9-EA7ADFEF7D43}" type="parTrans" cxnId="{7248F00D-1B16-407C-B888-5FAA24BA8FB7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FC34253D-1BB4-49A6-805C-198D2436787B}" type="sibTrans" cxnId="{7248F00D-1B16-407C-B888-5FAA24BA8FB7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87132F72-1DC6-4D61-A3F1-8066FF979D50}">
      <dgm:prSet custT="1"/>
      <dgm:spPr>
        <a:solidFill>
          <a:srgbClr val="92D050"/>
        </a:solidFill>
        <a:ln w="19050"/>
      </dgm:spPr>
      <dgm:t>
        <a:bodyPr/>
        <a:lstStyle/>
        <a:p>
          <a:r>
            <a:rPr lang="ru-RU" sz="2400" dirty="0" smtClean="0">
              <a:solidFill>
                <a:schemeClr val="tx2"/>
              </a:solidFill>
            </a:rPr>
            <a:t>Рассматривание иллюстрации</a:t>
          </a:r>
          <a:endParaRPr lang="ru-RU" sz="2400" dirty="0">
            <a:solidFill>
              <a:schemeClr val="tx2"/>
            </a:solidFill>
          </a:endParaRPr>
        </a:p>
      </dgm:t>
    </dgm:pt>
    <dgm:pt modelId="{407C2EC4-ECD4-46F4-927B-A91DEAD83CAE}" type="parTrans" cxnId="{77743832-A408-4FBD-B772-5F3035D93B41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6D7ACD6C-77BD-439E-BDB9-423800D5DB7F}" type="sibTrans" cxnId="{77743832-A408-4FBD-B772-5F3035D93B41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B6D094E4-0363-4FFA-8F09-423B4CDDF538}">
      <dgm:prSet custT="1"/>
      <dgm:spPr>
        <a:solidFill>
          <a:srgbClr val="CFFCFD"/>
        </a:solidFill>
        <a:ln w="19050"/>
      </dgm:spPr>
      <dgm:t>
        <a:bodyPr/>
        <a:lstStyle/>
        <a:p>
          <a:r>
            <a:rPr lang="ru-RU" sz="2400" dirty="0" smtClean="0">
              <a:solidFill>
                <a:schemeClr val="tx2"/>
              </a:solidFill>
            </a:rPr>
            <a:t>Совместная игровая деятельность по мотивам произведения</a:t>
          </a:r>
          <a:endParaRPr lang="ru-RU" sz="2400" dirty="0">
            <a:solidFill>
              <a:schemeClr val="tx2"/>
            </a:solidFill>
          </a:endParaRPr>
        </a:p>
      </dgm:t>
    </dgm:pt>
    <dgm:pt modelId="{C759C324-50F7-4EA8-AE59-643B92745A8A}" type="parTrans" cxnId="{017BFA2C-09D1-411E-8163-2A3AE5D77866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7B51D461-BEFF-485B-A6C2-1D68F2EC90E8}" type="sibTrans" cxnId="{017BFA2C-09D1-411E-8163-2A3AE5D77866}">
      <dgm:prSet/>
      <dgm:spPr/>
      <dgm:t>
        <a:bodyPr/>
        <a:lstStyle/>
        <a:p>
          <a:endParaRPr lang="ru-RU" sz="3200">
            <a:solidFill>
              <a:schemeClr val="tx2"/>
            </a:solidFill>
          </a:endParaRPr>
        </a:p>
      </dgm:t>
    </dgm:pt>
    <dgm:pt modelId="{B1041005-3250-4774-BB58-3C290046FECD}" type="pres">
      <dgm:prSet presAssocID="{E3898F0E-7B46-4F6B-AD8A-77CD9512E2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C7E39-9B2C-4D52-830A-488D9388BE1C}" type="pres">
      <dgm:prSet presAssocID="{20545639-4F42-41B8-9931-88FBA5F19B6E}" presName="parentLin" presStyleCnt="0"/>
      <dgm:spPr/>
    </dgm:pt>
    <dgm:pt modelId="{A6116454-91D9-46A2-B024-48C48980FD6F}" type="pres">
      <dgm:prSet presAssocID="{20545639-4F42-41B8-9931-88FBA5F19B6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1FB8B6D-2FBA-42B0-A422-351B9E044974}" type="pres">
      <dgm:prSet presAssocID="{20545639-4F42-41B8-9931-88FBA5F19B6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F9F60-C35E-4BC6-AB84-E9921B8B5AAA}" type="pres">
      <dgm:prSet presAssocID="{20545639-4F42-41B8-9931-88FBA5F19B6E}" presName="negativeSpace" presStyleCnt="0"/>
      <dgm:spPr/>
    </dgm:pt>
    <dgm:pt modelId="{BB1935A4-6515-49C1-90CC-2B1BD0657012}" type="pres">
      <dgm:prSet presAssocID="{20545639-4F42-41B8-9931-88FBA5F19B6E}" presName="childText" presStyleLbl="conFgAcc1" presStyleIdx="0" presStyleCnt="6">
        <dgm:presLayoutVars>
          <dgm:bulletEnabled val="1"/>
        </dgm:presLayoutVars>
      </dgm:prSet>
      <dgm:spPr/>
    </dgm:pt>
    <dgm:pt modelId="{EF75991C-D3CF-4F19-8EEF-8F90C905188F}" type="pres">
      <dgm:prSet presAssocID="{3CF790EB-0C15-48BB-912D-A391AC7A73F1}" presName="spaceBetweenRectangles" presStyleCnt="0"/>
      <dgm:spPr/>
    </dgm:pt>
    <dgm:pt modelId="{886D9F71-70EC-4486-B003-7E3EAB5E8F14}" type="pres">
      <dgm:prSet presAssocID="{8FEFEAB5-BCD5-466E-BAF9-E5934A8594EF}" presName="parentLin" presStyleCnt="0"/>
      <dgm:spPr/>
    </dgm:pt>
    <dgm:pt modelId="{1D8464BC-0C84-4AF3-8B15-0E763C021437}" type="pres">
      <dgm:prSet presAssocID="{8FEFEAB5-BCD5-466E-BAF9-E5934A8594E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C15D2C2-5A29-4687-9C96-E037C9B545D5}" type="pres">
      <dgm:prSet presAssocID="{8FEFEAB5-BCD5-466E-BAF9-E5934A8594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A1B7C-9683-4C4E-9929-B48C30AC3A88}" type="pres">
      <dgm:prSet presAssocID="{8FEFEAB5-BCD5-466E-BAF9-E5934A8594EF}" presName="negativeSpace" presStyleCnt="0"/>
      <dgm:spPr/>
    </dgm:pt>
    <dgm:pt modelId="{470C53B1-4D53-41A5-93C3-53DABF74F9C7}" type="pres">
      <dgm:prSet presAssocID="{8FEFEAB5-BCD5-466E-BAF9-E5934A8594EF}" presName="childText" presStyleLbl="conFgAcc1" presStyleIdx="1" presStyleCnt="6">
        <dgm:presLayoutVars>
          <dgm:bulletEnabled val="1"/>
        </dgm:presLayoutVars>
      </dgm:prSet>
      <dgm:spPr/>
    </dgm:pt>
    <dgm:pt modelId="{CB17806A-E407-42BA-8EDA-AA4AB040CCC1}" type="pres">
      <dgm:prSet presAssocID="{AEBB8C8D-7687-4EB4-9F7B-6FE4B42387C3}" presName="spaceBetweenRectangles" presStyleCnt="0"/>
      <dgm:spPr/>
    </dgm:pt>
    <dgm:pt modelId="{9A7FD2BA-156E-4C91-AF7B-2B81E68B0EFF}" type="pres">
      <dgm:prSet presAssocID="{0C02F440-115B-4BBC-9B84-EE3F90DA443C}" presName="parentLin" presStyleCnt="0"/>
      <dgm:spPr/>
    </dgm:pt>
    <dgm:pt modelId="{E5551EAD-DE3A-46DA-B45C-A9483C007EE8}" type="pres">
      <dgm:prSet presAssocID="{0C02F440-115B-4BBC-9B84-EE3F90DA443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2B5B04D-7FDC-4F1B-B9B0-1A84F4971385}" type="pres">
      <dgm:prSet presAssocID="{0C02F440-115B-4BBC-9B84-EE3F90DA44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5B2BE-D123-43BA-8760-DF51CD111825}" type="pres">
      <dgm:prSet presAssocID="{0C02F440-115B-4BBC-9B84-EE3F90DA443C}" presName="negativeSpace" presStyleCnt="0"/>
      <dgm:spPr/>
    </dgm:pt>
    <dgm:pt modelId="{B49ADB8D-CD80-4194-B835-9073CA468FC5}" type="pres">
      <dgm:prSet presAssocID="{0C02F440-115B-4BBC-9B84-EE3F90DA443C}" presName="childText" presStyleLbl="conFgAcc1" presStyleIdx="2" presStyleCnt="6">
        <dgm:presLayoutVars>
          <dgm:bulletEnabled val="1"/>
        </dgm:presLayoutVars>
      </dgm:prSet>
      <dgm:spPr/>
    </dgm:pt>
    <dgm:pt modelId="{F0F2339F-36B8-487C-8203-97A8F74B6C01}" type="pres">
      <dgm:prSet presAssocID="{1AB6597B-4606-4C43-BB70-69DFB02BC75A}" presName="spaceBetweenRectangles" presStyleCnt="0"/>
      <dgm:spPr/>
    </dgm:pt>
    <dgm:pt modelId="{BDE15F8F-CC67-4534-8F5C-F49901EC4CFF}" type="pres">
      <dgm:prSet presAssocID="{C58013ED-6EFC-4C70-B472-019043AF2768}" presName="parentLin" presStyleCnt="0"/>
      <dgm:spPr/>
    </dgm:pt>
    <dgm:pt modelId="{98AB4D81-6C1F-42F5-9743-15711AB83A72}" type="pres">
      <dgm:prSet presAssocID="{C58013ED-6EFC-4C70-B472-019043AF276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E0D8942-DB0C-4144-8537-929AD48B8C5F}" type="pres">
      <dgm:prSet presAssocID="{C58013ED-6EFC-4C70-B472-019043AF276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67D4D-5044-48B3-A4A6-993598508813}" type="pres">
      <dgm:prSet presAssocID="{C58013ED-6EFC-4C70-B472-019043AF2768}" presName="negativeSpace" presStyleCnt="0"/>
      <dgm:spPr/>
    </dgm:pt>
    <dgm:pt modelId="{7D2548F1-FD3C-4C71-81FC-0C267BB02851}" type="pres">
      <dgm:prSet presAssocID="{C58013ED-6EFC-4C70-B472-019043AF2768}" presName="childText" presStyleLbl="conFgAcc1" presStyleIdx="3" presStyleCnt="6">
        <dgm:presLayoutVars>
          <dgm:bulletEnabled val="1"/>
        </dgm:presLayoutVars>
      </dgm:prSet>
      <dgm:spPr/>
    </dgm:pt>
    <dgm:pt modelId="{A0E87D62-9450-4152-9BA6-43194F5E7305}" type="pres">
      <dgm:prSet presAssocID="{FC34253D-1BB4-49A6-805C-198D2436787B}" presName="spaceBetweenRectangles" presStyleCnt="0"/>
      <dgm:spPr/>
    </dgm:pt>
    <dgm:pt modelId="{8E64A041-A60D-488A-A96F-1C82AACA7371}" type="pres">
      <dgm:prSet presAssocID="{87132F72-1DC6-4D61-A3F1-8066FF979D50}" presName="parentLin" presStyleCnt="0"/>
      <dgm:spPr/>
    </dgm:pt>
    <dgm:pt modelId="{CF457AEB-9495-4DF6-B7B8-C43EA60A4FC4}" type="pres">
      <dgm:prSet presAssocID="{87132F72-1DC6-4D61-A3F1-8066FF979D5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4B8A95E-DBF4-448C-A78B-3BAA27C365E4}" type="pres">
      <dgm:prSet presAssocID="{87132F72-1DC6-4D61-A3F1-8066FF979D5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E7DB8-4FB4-42DD-95EB-43337759E02A}" type="pres">
      <dgm:prSet presAssocID="{87132F72-1DC6-4D61-A3F1-8066FF979D50}" presName="negativeSpace" presStyleCnt="0"/>
      <dgm:spPr/>
    </dgm:pt>
    <dgm:pt modelId="{65CEEF61-4D5A-4348-9281-593EC851AA75}" type="pres">
      <dgm:prSet presAssocID="{87132F72-1DC6-4D61-A3F1-8066FF979D50}" presName="childText" presStyleLbl="conFgAcc1" presStyleIdx="4" presStyleCnt="6">
        <dgm:presLayoutVars>
          <dgm:bulletEnabled val="1"/>
        </dgm:presLayoutVars>
      </dgm:prSet>
      <dgm:spPr/>
    </dgm:pt>
    <dgm:pt modelId="{F3D5F0F8-A8ED-4684-A470-16870DD2B548}" type="pres">
      <dgm:prSet presAssocID="{6D7ACD6C-77BD-439E-BDB9-423800D5DB7F}" presName="spaceBetweenRectangles" presStyleCnt="0"/>
      <dgm:spPr/>
    </dgm:pt>
    <dgm:pt modelId="{3B576C65-0610-447D-955A-A59EFF5C8F35}" type="pres">
      <dgm:prSet presAssocID="{B6D094E4-0363-4FFA-8F09-423B4CDDF538}" presName="parentLin" presStyleCnt="0"/>
      <dgm:spPr/>
    </dgm:pt>
    <dgm:pt modelId="{7B7BB544-16C5-4E3F-9128-904A22ABF04C}" type="pres">
      <dgm:prSet presAssocID="{B6D094E4-0363-4FFA-8F09-423B4CDDF538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8C61D52-3EE1-4040-B645-D301CDEF0B95}" type="pres">
      <dgm:prSet presAssocID="{B6D094E4-0363-4FFA-8F09-423B4CDDF538}" presName="parentText" presStyleLbl="node1" presStyleIdx="5" presStyleCnt="6" custScaleX="129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39103-0D21-4508-8FFC-8FF7E9A0309A}" type="pres">
      <dgm:prSet presAssocID="{B6D094E4-0363-4FFA-8F09-423B4CDDF538}" presName="negativeSpace" presStyleCnt="0"/>
      <dgm:spPr/>
    </dgm:pt>
    <dgm:pt modelId="{40AF7B68-6CB2-40C4-8BE7-43BE10FF2E12}" type="pres">
      <dgm:prSet presAssocID="{B6D094E4-0363-4FFA-8F09-423B4CDDF53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B783E7D-D4B8-4CFF-A00B-F791B2E1EE4E}" type="presOf" srcId="{20545639-4F42-41B8-9931-88FBA5F19B6E}" destId="{61FB8B6D-2FBA-42B0-A422-351B9E044974}" srcOrd="1" destOrd="0" presId="urn:microsoft.com/office/officeart/2005/8/layout/list1"/>
    <dgm:cxn modelId="{7961E0E2-83F3-4E55-985F-E10A1DC51DB8}" type="presOf" srcId="{0C02F440-115B-4BBC-9B84-EE3F90DA443C}" destId="{02B5B04D-7FDC-4F1B-B9B0-1A84F4971385}" srcOrd="1" destOrd="0" presId="urn:microsoft.com/office/officeart/2005/8/layout/list1"/>
    <dgm:cxn modelId="{3436D2B5-6D3C-4611-87FE-51E4512D1937}" srcId="{E3898F0E-7B46-4F6B-AD8A-77CD9512E2E5}" destId="{8FEFEAB5-BCD5-466E-BAF9-E5934A8594EF}" srcOrd="1" destOrd="0" parTransId="{05B0AC56-22E6-47B2-9139-BB94EDED7B58}" sibTransId="{AEBB8C8D-7687-4EB4-9F7B-6FE4B42387C3}"/>
    <dgm:cxn modelId="{8A6F6F11-B61F-47D7-9326-ED122B73E002}" srcId="{E3898F0E-7B46-4F6B-AD8A-77CD9512E2E5}" destId="{0C02F440-115B-4BBC-9B84-EE3F90DA443C}" srcOrd="2" destOrd="0" parTransId="{81A5AF2D-E57A-48FA-A2C9-9B1047CA2D9F}" sibTransId="{1AB6597B-4606-4C43-BB70-69DFB02BC75A}"/>
    <dgm:cxn modelId="{7248F00D-1B16-407C-B888-5FAA24BA8FB7}" srcId="{E3898F0E-7B46-4F6B-AD8A-77CD9512E2E5}" destId="{C58013ED-6EFC-4C70-B472-019043AF2768}" srcOrd="3" destOrd="0" parTransId="{E4DEA676-BB1D-4718-ADC9-EA7ADFEF7D43}" sibTransId="{FC34253D-1BB4-49A6-805C-198D2436787B}"/>
    <dgm:cxn modelId="{FCC60742-AC0E-4FD8-9DC5-6ACE2B6B8C04}" type="presOf" srcId="{C58013ED-6EFC-4C70-B472-019043AF2768}" destId="{7E0D8942-DB0C-4144-8537-929AD48B8C5F}" srcOrd="1" destOrd="0" presId="urn:microsoft.com/office/officeart/2005/8/layout/list1"/>
    <dgm:cxn modelId="{5CCC3AB6-DF02-481E-A958-3801E53898AE}" type="presOf" srcId="{8FEFEAB5-BCD5-466E-BAF9-E5934A8594EF}" destId="{1D8464BC-0C84-4AF3-8B15-0E763C021437}" srcOrd="0" destOrd="0" presId="urn:microsoft.com/office/officeart/2005/8/layout/list1"/>
    <dgm:cxn modelId="{EEC4B717-0BAC-4ECC-8A99-71F9EE762398}" type="presOf" srcId="{C58013ED-6EFC-4C70-B472-019043AF2768}" destId="{98AB4D81-6C1F-42F5-9743-15711AB83A72}" srcOrd="0" destOrd="0" presId="urn:microsoft.com/office/officeart/2005/8/layout/list1"/>
    <dgm:cxn modelId="{2CF9F2F6-A74D-44CD-AE6A-85D5F7061DE4}" type="presOf" srcId="{0C02F440-115B-4BBC-9B84-EE3F90DA443C}" destId="{E5551EAD-DE3A-46DA-B45C-A9483C007EE8}" srcOrd="0" destOrd="0" presId="urn:microsoft.com/office/officeart/2005/8/layout/list1"/>
    <dgm:cxn modelId="{89296DC1-8F3D-4D54-8F05-EECECE4FA31E}" type="presOf" srcId="{87132F72-1DC6-4D61-A3F1-8066FF979D50}" destId="{CF457AEB-9495-4DF6-B7B8-C43EA60A4FC4}" srcOrd="0" destOrd="0" presId="urn:microsoft.com/office/officeart/2005/8/layout/list1"/>
    <dgm:cxn modelId="{439F9C02-9725-4C2E-AA51-FAC0A3257620}" type="presOf" srcId="{B6D094E4-0363-4FFA-8F09-423B4CDDF538}" destId="{A8C61D52-3EE1-4040-B645-D301CDEF0B95}" srcOrd="1" destOrd="0" presId="urn:microsoft.com/office/officeart/2005/8/layout/list1"/>
    <dgm:cxn modelId="{2D8D2086-A6CD-4DC1-9158-11D33B1790A0}" type="presOf" srcId="{8FEFEAB5-BCD5-466E-BAF9-E5934A8594EF}" destId="{DC15D2C2-5A29-4687-9C96-E037C9B545D5}" srcOrd="1" destOrd="0" presId="urn:microsoft.com/office/officeart/2005/8/layout/list1"/>
    <dgm:cxn modelId="{7A0F0718-3B9E-476C-AA5D-67537163A968}" type="presOf" srcId="{87132F72-1DC6-4D61-A3F1-8066FF979D50}" destId="{F4B8A95E-DBF4-448C-A78B-3BAA27C365E4}" srcOrd="1" destOrd="0" presId="urn:microsoft.com/office/officeart/2005/8/layout/list1"/>
    <dgm:cxn modelId="{77743832-A408-4FBD-B772-5F3035D93B41}" srcId="{E3898F0E-7B46-4F6B-AD8A-77CD9512E2E5}" destId="{87132F72-1DC6-4D61-A3F1-8066FF979D50}" srcOrd="4" destOrd="0" parTransId="{407C2EC4-ECD4-46F4-927B-A91DEAD83CAE}" sibTransId="{6D7ACD6C-77BD-439E-BDB9-423800D5DB7F}"/>
    <dgm:cxn modelId="{1C4C8C5D-C99A-4579-AD2A-4CA78C8D23EC}" type="presOf" srcId="{20545639-4F42-41B8-9931-88FBA5F19B6E}" destId="{A6116454-91D9-46A2-B024-48C48980FD6F}" srcOrd="0" destOrd="0" presId="urn:microsoft.com/office/officeart/2005/8/layout/list1"/>
    <dgm:cxn modelId="{CF3DACFE-0885-42C8-9C26-9B608338C19C}" type="presOf" srcId="{E3898F0E-7B46-4F6B-AD8A-77CD9512E2E5}" destId="{B1041005-3250-4774-BB58-3C290046FECD}" srcOrd="0" destOrd="0" presId="urn:microsoft.com/office/officeart/2005/8/layout/list1"/>
    <dgm:cxn modelId="{6E12FF85-B822-4926-9473-84161D7F1305}" srcId="{E3898F0E-7B46-4F6B-AD8A-77CD9512E2E5}" destId="{20545639-4F42-41B8-9931-88FBA5F19B6E}" srcOrd="0" destOrd="0" parTransId="{83FEC735-01DD-41EA-B6F2-1234B0271758}" sibTransId="{3CF790EB-0C15-48BB-912D-A391AC7A73F1}"/>
    <dgm:cxn modelId="{017BFA2C-09D1-411E-8163-2A3AE5D77866}" srcId="{E3898F0E-7B46-4F6B-AD8A-77CD9512E2E5}" destId="{B6D094E4-0363-4FFA-8F09-423B4CDDF538}" srcOrd="5" destOrd="0" parTransId="{C759C324-50F7-4EA8-AE59-643B92745A8A}" sibTransId="{7B51D461-BEFF-485B-A6C2-1D68F2EC90E8}"/>
    <dgm:cxn modelId="{63E9EE36-82B1-4B95-8C3B-4DEA6EC509C7}" type="presOf" srcId="{B6D094E4-0363-4FFA-8F09-423B4CDDF538}" destId="{7B7BB544-16C5-4E3F-9128-904A22ABF04C}" srcOrd="0" destOrd="0" presId="urn:microsoft.com/office/officeart/2005/8/layout/list1"/>
    <dgm:cxn modelId="{D3A08AA4-19DC-48DD-AFE3-004F57CEFAE9}" type="presParOf" srcId="{B1041005-3250-4774-BB58-3C290046FECD}" destId="{F31C7E39-9B2C-4D52-830A-488D9388BE1C}" srcOrd="0" destOrd="0" presId="urn:microsoft.com/office/officeart/2005/8/layout/list1"/>
    <dgm:cxn modelId="{DA2C0FA0-F854-4F29-9E24-B655F95EDD3F}" type="presParOf" srcId="{F31C7E39-9B2C-4D52-830A-488D9388BE1C}" destId="{A6116454-91D9-46A2-B024-48C48980FD6F}" srcOrd="0" destOrd="0" presId="urn:microsoft.com/office/officeart/2005/8/layout/list1"/>
    <dgm:cxn modelId="{55B4B38A-566E-46EE-B39C-35A4DFEB0E95}" type="presParOf" srcId="{F31C7E39-9B2C-4D52-830A-488D9388BE1C}" destId="{61FB8B6D-2FBA-42B0-A422-351B9E044974}" srcOrd="1" destOrd="0" presId="urn:microsoft.com/office/officeart/2005/8/layout/list1"/>
    <dgm:cxn modelId="{D4887191-1FDB-484C-A9C4-CA2F8E4F1819}" type="presParOf" srcId="{B1041005-3250-4774-BB58-3C290046FECD}" destId="{A91F9F60-C35E-4BC6-AB84-E9921B8B5AAA}" srcOrd="1" destOrd="0" presId="urn:microsoft.com/office/officeart/2005/8/layout/list1"/>
    <dgm:cxn modelId="{500274F4-DE5D-4A63-AED7-D5FDEC9ED85B}" type="presParOf" srcId="{B1041005-3250-4774-BB58-3C290046FECD}" destId="{BB1935A4-6515-49C1-90CC-2B1BD0657012}" srcOrd="2" destOrd="0" presId="urn:microsoft.com/office/officeart/2005/8/layout/list1"/>
    <dgm:cxn modelId="{04373522-F129-4730-BD81-B2F1B2880333}" type="presParOf" srcId="{B1041005-3250-4774-BB58-3C290046FECD}" destId="{EF75991C-D3CF-4F19-8EEF-8F90C905188F}" srcOrd="3" destOrd="0" presId="urn:microsoft.com/office/officeart/2005/8/layout/list1"/>
    <dgm:cxn modelId="{13B0FD1B-AF6C-481D-A193-384047CF8C67}" type="presParOf" srcId="{B1041005-3250-4774-BB58-3C290046FECD}" destId="{886D9F71-70EC-4486-B003-7E3EAB5E8F14}" srcOrd="4" destOrd="0" presId="urn:microsoft.com/office/officeart/2005/8/layout/list1"/>
    <dgm:cxn modelId="{0D95E81E-1E35-4575-B9A1-7FEEBF00ABFE}" type="presParOf" srcId="{886D9F71-70EC-4486-B003-7E3EAB5E8F14}" destId="{1D8464BC-0C84-4AF3-8B15-0E763C021437}" srcOrd="0" destOrd="0" presId="urn:microsoft.com/office/officeart/2005/8/layout/list1"/>
    <dgm:cxn modelId="{6E22C237-3787-450F-9E61-99499087EA22}" type="presParOf" srcId="{886D9F71-70EC-4486-B003-7E3EAB5E8F14}" destId="{DC15D2C2-5A29-4687-9C96-E037C9B545D5}" srcOrd="1" destOrd="0" presId="urn:microsoft.com/office/officeart/2005/8/layout/list1"/>
    <dgm:cxn modelId="{BC4CD3CA-E747-417A-8A56-22D0220A0D51}" type="presParOf" srcId="{B1041005-3250-4774-BB58-3C290046FECD}" destId="{BC6A1B7C-9683-4C4E-9929-B48C30AC3A88}" srcOrd="5" destOrd="0" presId="urn:microsoft.com/office/officeart/2005/8/layout/list1"/>
    <dgm:cxn modelId="{0ACE40BF-A345-4EDB-8B34-481E824E75C3}" type="presParOf" srcId="{B1041005-3250-4774-BB58-3C290046FECD}" destId="{470C53B1-4D53-41A5-93C3-53DABF74F9C7}" srcOrd="6" destOrd="0" presId="urn:microsoft.com/office/officeart/2005/8/layout/list1"/>
    <dgm:cxn modelId="{5EE24C8E-A46E-46BB-9013-0C2E7EFD457B}" type="presParOf" srcId="{B1041005-3250-4774-BB58-3C290046FECD}" destId="{CB17806A-E407-42BA-8EDA-AA4AB040CCC1}" srcOrd="7" destOrd="0" presId="urn:microsoft.com/office/officeart/2005/8/layout/list1"/>
    <dgm:cxn modelId="{4725D4D6-2250-4A58-85F9-9BFAF7151570}" type="presParOf" srcId="{B1041005-3250-4774-BB58-3C290046FECD}" destId="{9A7FD2BA-156E-4C91-AF7B-2B81E68B0EFF}" srcOrd="8" destOrd="0" presId="urn:microsoft.com/office/officeart/2005/8/layout/list1"/>
    <dgm:cxn modelId="{F5812FAE-74BD-4C11-AC93-33FEFB9AB8C8}" type="presParOf" srcId="{9A7FD2BA-156E-4C91-AF7B-2B81E68B0EFF}" destId="{E5551EAD-DE3A-46DA-B45C-A9483C007EE8}" srcOrd="0" destOrd="0" presId="urn:microsoft.com/office/officeart/2005/8/layout/list1"/>
    <dgm:cxn modelId="{FA276EFA-ECCA-4318-84A0-1C00597279AF}" type="presParOf" srcId="{9A7FD2BA-156E-4C91-AF7B-2B81E68B0EFF}" destId="{02B5B04D-7FDC-4F1B-B9B0-1A84F4971385}" srcOrd="1" destOrd="0" presId="urn:microsoft.com/office/officeart/2005/8/layout/list1"/>
    <dgm:cxn modelId="{6201D8F3-4721-4E1F-8A1B-E82C826D67EB}" type="presParOf" srcId="{B1041005-3250-4774-BB58-3C290046FECD}" destId="{4525B2BE-D123-43BA-8760-DF51CD111825}" srcOrd="9" destOrd="0" presId="urn:microsoft.com/office/officeart/2005/8/layout/list1"/>
    <dgm:cxn modelId="{FE314040-74A1-47D4-83BF-8D7ED82692DD}" type="presParOf" srcId="{B1041005-3250-4774-BB58-3C290046FECD}" destId="{B49ADB8D-CD80-4194-B835-9073CA468FC5}" srcOrd="10" destOrd="0" presId="urn:microsoft.com/office/officeart/2005/8/layout/list1"/>
    <dgm:cxn modelId="{614AB438-4010-4197-BA24-F0AB56E80E11}" type="presParOf" srcId="{B1041005-3250-4774-BB58-3C290046FECD}" destId="{F0F2339F-36B8-487C-8203-97A8F74B6C01}" srcOrd="11" destOrd="0" presId="urn:microsoft.com/office/officeart/2005/8/layout/list1"/>
    <dgm:cxn modelId="{29D465BE-8420-4514-8930-0ECE95040831}" type="presParOf" srcId="{B1041005-3250-4774-BB58-3C290046FECD}" destId="{BDE15F8F-CC67-4534-8F5C-F49901EC4CFF}" srcOrd="12" destOrd="0" presId="urn:microsoft.com/office/officeart/2005/8/layout/list1"/>
    <dgm:cxn modelId="{94A886DB-AD9B-4B36-A097-9A2698A9597A}" type="presParOf" srcId="{BDE15F8F-CC67-4534-8F5C-F49901EC4CFF}" destId="{98AB4D81-6C1F-42F5-9743-15711AB83A72}" srcOrd="0" destOrd="0" presId="urn:microsoft.com/office/officeart/2005/8/layout/list1"/>
    <dgm:cxn modelId="{8C6F3F05-F7EE-4389-9098-CBB557BF3411}" type="presParOf" srcId="{BDE15F8F-CC67-4534-8F5C-F49901EC4CFF}" destId="{7E0D8942-DB0C-4144-8537-929AD48B8C5F}" srcOrd="1" destOrd="0" presId="urn:microsoft.com/office/officeart/2005/8/layout/list1"/>
    <dgm:cxn modelId="{6E93FEAD-C534-41EE-9A88-12229F19AC82}" type="presParOf" srcId="{B1041005-3250-4774-BB58-3C290046FECD}" destId="{39867D4D-5044-48B3-A4A6-993598508813}" srcOrd="13" destOrd="0" presId="urn:microsoft.com/office/officeart/2005/8/layout/list1"/>
    <dgm:cxn modelId="{2B38B1BB-9DD3-461E-A443-3A9A7A6D9395}" type="presParOf" srcId="{B1041005-3250-4774-BB58-3C290046FECD}" destId="{7D2548F1-FD3C-4C71-81FC-0C267BB02851}" srcOrd="14" destOrd="0" presId="urn:microsoft.com/office/officeart/2005/8/layout/list1"/>
    <dgm:cxn modelId="{9CCA4C9C-C587-4912-A73B-6848855D34C2}" type="presParOf" srcId="{B1041005-3250-4774-BB58-3C290046FECD}" destId="{A0E87D62-9450-4152-9BA6-43194F5E7305}" srcOrd="15" destOrd="0" presId="urn:microsoft.com/office/officeart/2005/8/layout/list1"/>
    <dgm:cxn modelId="{95C0B6EA-7E01-42E7-9648-A197F17EF34E}" type="presParOf" srcId="{B1041005-3250-4774-BB58-3C290046FECD}" destId="{8E64A041-A60D-488A-A96F-1C82AACA7371}" srcOrd="16" destOrd="0" presId="urn:microsoft.com/office/officeart/2005/8/layout/list1"/>
    <dgm:cxn modelId="{36A3C7F7-3BE4-4F05-8184-0046DD1A0432}" type="presParOf" srcId="{8E64A041-A60D-488A-A96F-1C82AACA7371}" destId="{CF457AEB-9495-4DF6-B7B8-C43EA60A4FC4}" srcOrd="0" destOrd="0" presId="urn:microsoft.com/office/officeart/2005/8/layout/list1"/>
    <dgm:cxn modelId="{29EDA2C6-0A55-4664-ADC4-628CA79F43A7}" type="presParOf" srcId="{8E64A041-A60D-488A-A96F-1C82AACA7371}" destId="{F4B8A95E-DBF4-448C-A78B-3BAA27C365E4}" srcOrd="1" destOrd="0" presId="urn:microsoft.com/office/officeart/2005/8/layout/list1"/>
    <dgm:cxn modelId="{1B50D1B9-A2A1-4CF8-8D7B-1014139FC568}" type="presParOf" srcId="{B1041005-3250-4774-BB58-3C290046FECD}" destId="{11CE7DB8-4FB4-42DD-95EB-43337759E02A}" srcOrd="17" destOrd="0" presId="urn:microsoft.com/office/officeart/2005/8/layout/list1"/>
    <dgm:cxn modelId="{A0635CE7-5831-4C57-867F-B858F3E23240}" type="presParOf" srcId="{B1041005-3250-4774-BB58-3C290046FECD}" destId="{65CEEF61-4D5A-4348-9281-593EC851AA75}" srcOrd="18" destOrd="0" presId="urn:microsoft.com/office/officeart/2005/8/layout/list1"/>
    <dgm:cxn modelId="{567064F5-2058-4EFF-9F20-3806A83EC908}" type="presParOf" srcId="{B1041005-3250-4774-BB58-3C290046FECD}" destId="{F3D5F0F8-A8ED-4684-A470-16870DD2B548}" srcOrd="19" destOrd="0" presId="urn:microsoft.com/office/officeart/2005/8/layout/list1"/>
    <dgm:cxn modelId="{D95AC2E9-552A-43A8-83AA-48DDCD40C5EA}" type="presParOf" srcId="{B1041005-3250-4774-BB58-3C290046FECD}" destId="{3B576C65-0610-447D-955A-A59EFF5C8F35}" srcOrd="20" destOrd="0" presId="urn:microsoft.com/office/officeart/2005/8/layout/list1"/>
    <dgm:cxn modelId="{68399B62-47BA-4DC3-B1ED-A00502958A0E}" type="presParOf" srcId="{3B576C65-0610-447D-955A-A59EFF5C8F35}" destId="{7B7BB544-16C5-4E3F-9128-904A22ABF04C}" srcOrd="0" destOrd="0" presId="urn:microsoft.com/office/officeart/2005/8/layout/list1"/>
    <dgm:cxn modelId="{7DEB3791-A487-4968-B5E1-BE53BAB4F003}" type="presParOf" srcId="{3B576C65-0610-447D-955A-A59EFF5C8F35}" destId="{A8C61D52-3EE1-4040-B645-D301CDEF0B95}" srcOrd="1" destOrd="0" presId="urn:microsoft.com/office/officeart/2005/8/layout/list1"/>
    <dgm:cxn modelId="{3E3A826B-9530-4E05-8AE1-E555F17A2F84}" type="presParOf" srcId="{B1041005-3250-4774-BB58-3C290046FECD}" destId="{44D39103-0D21-4508-8FFC-8FF7E9A0309A}" srcOrd="21" destOrd="0" presId="urn:microsoft.com/office/officeart/2005/8/layout/list1"/>
    <dgm:cxn modelId="{04A2DB66-9A8B-4903-A2CE-E79D12FCDEA5}" type="presParOf" srcId="{B1041005-3250-4774-BB58-3C290046FECD}" destId="{40AF7B68-6CB2-40C4-8BE7-43BE10FF2E12}" srcOrd="22" destOrd="0" presId="urn:microsoft.com/office/officeart/2005/8/layout/list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17B6A6-4D89-4BA4-AB88-2B466E55B7E1}">
      <dsp:nvSpPr>
        <dsp:cNvPr id="0" name=""/>
        <dsp:cNvSpPr/>
      </dsp:nvSpPr>
      <dsp:spPr>
        <a:xfrm>
          <a:off x="0" y="481619"/>
          <a:ext cx="4882454" cy="1153528"/>
        </a:xfrm>
        <a:prstGeom prst="rect">
          <a:avLst/>
        </a:prstGeom>
        <a:solidFill>
          <a:srgbClr val="B5D879">
            <a:alpha val="9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F1E9E-EA17-4268-B538-3CDEA87312D3}">
      <dsp:nvSpPr>
        <dsp:cNvPr id="0" name=""/>
        <dsp:cNvSpPr/>
      </dsp:nvSpPr>
      <dsp:spPr>
        <a:xfrm>
          <a:off x="244122" y="329515"/>
          <a:ext cx="4054404" cy="1111503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82" tIns="0" rIns="1291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rgbClr val="002060"/>
              </a:solidFill>
            </a:rPr>
            <a:t>способность получать из текста информацию и строить на ее основе суждения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44122" y="329515"/>
        <a:ext cx="4054404" cy="1111503"/>
      </dsp:txXfrm>
    </dsp:sp>
    <dsp:sp modelId="{A51232F0-4FCE-49AB-B9B3-D7C1AD8DDDDA}">
      <dsp:nvSpPr>
        <dsp:cNvPr id="0" name=""/>
        <dsp:cNvSpPr/>
      </dsp:nvSpPr>
      <dsp:spPr>
        <a:xfrm>
          <a:off x="0" y="2093658"/>
          <a:ext cx="4882454" cy="1110858"/>
        </a:xfrm>
        <a:prstGeom prst="rect">
          <a:avLst/>
        </a:prstGeom>
        <a:solidFill>
          <a:srgbClr val="B5D879">
            <a:alpha val="9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F926A-AE35-448C-B761-414BFE7EC7FA}">
      <dsp:nvSpPr>
        <dsp:cNvPr id="0" name=""/>
        <dsp:cNvSpPr/>
      </dsp:nvSpPr>
      <dsp:spPr>
        <a:xfrm>
          <a:off x="244122" y="1986147"/>
          <a:ext cx="4054370" cy="1066910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82" tIns="0" rIns="1291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rgbClr val="002060"/>
              </a:solidFill>
            </a:rPr>
            <a:t>умение построения логических выводов и оценки на основе личных знаний.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44122" y="1986147"/>
        <a:ext cx="4054370" cy="10669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EFD813-C26C-4D2A-B339-186568B68D12}">
      <dsp:nvSpPr>
        <dsp:cNvPr id="0" name=""/>
        <dsp:cNvSpPr/>
      </dsp:nvSpPr>
      <dsp:spPr>
        <a:xfrm>
          <a:off x="0" y="427794"/>
          <a:ext cx="4393512" cy="655200"/>
        </a:xfrm>
        <a:prstGeom prst="rect">
          <a:avLst/>
        </a:prstGeom>
        <a:solidFill>
          <a:srgbClr val="B5D879">
            <a:alpha val="90000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F13CB-AB8F-48A7-B826-10EEEB39055A}">
      <dsp:nvSpPr>
        <dsp:cNvPr id="0" name=""/>
        <dsp:cNvSpPr/>
      </dsp:nvSpPr>
      <dsp:spPr>
        <a:xfrm>
          <a:off x="179996" y="60513"/>
          <a:ext cx="3525244" cy="767520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46" tIns="0" rIns="133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Наблюдательность и способность к анализу</a:t>
          </a:r>
          <a:endParaRPr lang="ru-RU" sz="1800" kern="1200" dirty="0"/>
        </a:p>
      </dsp:txBody>
      <dsp:txXfrm>
        <a:off x="179996" y="60513"/>
        <a:ext cx="3525244" cy="767520"/>
      </dsp:txXfrm>
    </dsp:sp>
    <dsp:sp modelId="{FDD4AE44-B44D-4C65-97D1-6C19D9CB486E}">
      <dsp:nvSpPr>
        <dsp:cNvPr id="0" name=""/>
        <dsp:cNvSpPr/>
      </dsp:nvSpPr>
      <dsp:spPr>
        <a:xfrm>
          <a:off x="0" y="1607154"/>
          <a:ext cx="4377095" cy="655200"/>
        </a:xfrm>
        <a:prstGeom prst="rect">
          <a:avLst/>
        </a:prstGeom>
        <a:solidFill>
          <a:srgbClr val="B5D879">
            <a:alpha val="90000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9893C-D21C-4389-B1F1-6B5F7A5832F3}">
      <dsp:nvSpPr>
        <dsp:cNvPr id="0" name=""/>
        <dsp:cNvSpPr/>
      </dsp:nvSpPr>
      <dsp:spPr>
        <a:xfrm>
          <a:off x="251803" y="1223394"/>
          <a:ext cx="3525244" cy="767520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46" tIns="0" rIns="133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Способность к оценке</a:t>
          </a:r>
          <a:endParaRPr lang="ru-RU" sz="1800" kern="1200" dirty="0"/>
        </a:p>
      </dsp:txBody>
      <dsp:txXfrm>
        <a:off x="251803" y="1223394"/>
        <a:ext cx="3525244" cy="767520"/>
      </dsp:txXfrm>
    </dsp:sp>
    <dsp:sp modelId="{71F38EA4-F62F-44C0-AAA0-C609F0064680}">
      <dsp:nvSpPr>
        <dsp:cNvPr id="0" name=""/>
        <dsp:cNvSpPr/>
      </dsp:nvSpPr>
      <dsp:spPr>
        <a:xfrm>
          <a:off x="0" y="2786514"/>
          <a:ext cx="4360526" cy="655200"/>
        </a:xfrm>
        <a:prstGeom prst="rect">
          <a:avLst/>
        </a:prstGeom>
        <a:solidFill>
          <a:srgbClr val="B5D879">
            <a:alpha val="90000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05E58-079E-4B30-903A-B631C8B5F94A}">
      <dsp:nvSpPr>
        <dsp:cNvPr id="0" name=""/>
        <dsp:cNvSpPr/>
      </dsp:nvSpPr>
      <dsp:spPr>
        <a:xfrm>
          <a:off x="251803" y="2402754"/>
          <a:ext cx="3525244" cy="767520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46" tIns="0" rIns="133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Ценности и эмоциональность</a:t>
          </a:r>
          <a:endParaRPr lang="ru-RU" sz="1800" kern="1200" dirty="0"/>
        </a:p>
      </dsp:txBody>
      <dsp:txXfrm>
        <a:off x="251803" y="2402754"/>
        <a:ext cx="3525244" cy="767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935A4-6515-49C1-90CC-2B1BD0657012}">
      <dsp:nvSpPr>
        <dsp:cNvPr id="0" name=""/>
        <dsp:cNvSpPr/>
      </dsp:nvSpPr>
      <dsp:spPr>
        <a:xfrm>
          <a:off x="0" y="232062"/>
          <a:ext cx="9720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B8B6D-2FBA-42B0-A422-351B9E044974}">
      <dsp:nvSpPr>
        <dsp:cNvPr id="0" name=""/>
        <dsp:cNvSpPr/>
      </dsp:nvSpPr>
      <dsp:spPr>
        <a:xfrm>
          <a:off x="486013" y="10662"/>
          <a:ext cx="6804183" cy="442800"/>
        </a:xfrm>
        <a:prstGeom prst="roundRect">
          <a:avLst/>
        </a:prstGeom>
        <a:solidFill>
          <a:srgbClr val="CC6600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Выбор произведения, подготовка к анализу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486013" y="10662"/>
        <a:ext cx="6804183" cy="442800"/>
      </dsp:txXfrm>
    </dsp:sp>
    <dsp:sp modelId="{470C53B1-4D53-41A5-93C3-53DABF74F9C7}">
      <dsp:nvSpPr>
        <dsp:cNvPr id="0" name=""/>
        <dsp:cNvSpPr/>
      </dsp:nvSpPr>
      <dsp:spPr>
        <a:xfrm>
          <a:off x="0" y="912462"/>
          <a:ext cx="9720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D2C2-5A29-4687-9C96-E037C9B545D5}">
      <dsp:nvSpPr>
        <dsp:cNvPr id="0" name=""/>
        <dsp:cNvSpPr/>
      </dsp:nvSpPr>
      <dsp:spPr>
        <a:xfrm>
          <a:off x="486013" y="691062"/>
          <a:ext cx="6804183" cy="442800"/>
        </a:xfrm>
        <a:prstGeom prst="roundRect">
          <a:avLst/>
        </a:prstGeom>
        <a:solidFill>
          <a:srgbClr val="95A5C5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Разбор произведения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486013" y="691062"/>
        <a:ext cx="6804183" cy="442800"/>
      </dsp:txXfrm>
    </dsp:sp>
    <dsp:sp modelId="{B49ADB8D-CD80-4194-B835-9073CA468FC5}">
      <dsp:nvSpPr>
        <dsp:cNvPr id="0" name=""/>
        <dsp:cNvSpPr/>
      </dsp:nvSpPr>
      <dsp:spPr>
        <a:xfrm>
          <a:off x="0" y="1592862"/>
          <a:ext cx="9720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5B04D-7FDC-4F1B-B9B0-1A84F4971385}">
      <dsp:nvSpPr>
        <dsp:cNvPr id="0" name=""/>
        <dsp:cNvSpPr/>
      </dsp:nvSpPr>
      <dsp:spPr>
        <a:xfrm>
          <a:off x="486013" y="1371462"/>
          <a:ext cx="6804183" cy="442800"/>
        </a:xfrm>
        <a:prstGeom prst="roundRect">
          <a:avLst/>
        </a:prstGeom>
        <a:solidFill>
          <a:srgbClr val="CFFCFD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Подготовка к восприятию текста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486013" y="1371462"/>
        <a:ext cx="6804183" cy="442800"/>
      </dsp:txXfrm>
    </dsp:sp>
    <dsp:sp modelId="{7D2548F1-FD3C-4C71-81FC-0C267BB02851}">
      <dsp:nvSpPr>
        <dsp:cNvPr id="0" name=""/>
        <dsp:cNvSpPr/>
      </dsp:nvSpPr>
      <dsp:spPr>
        <a:xfrm>
          <a:off x="0" y="2273262"/>
          <a:ext cx="9720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D8942-DB0C-4144-8537-929AD48B8C5F}">
      <dsp:nvSpPr>
        <dsp:cNvPr id="0" name=""/>
        <dsp:cNvSpPr/>
      </dsp:nvSpPr>
      <dsp:spPr>
        <a:xfrm>
          <a:off x="486013" y="2051862"/>
          <a:ext cx="6804183" cy="44280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Беседа –диалог педагога с ребенком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486013" y="2051862"/>
        <a:ext cx="6804183" cy="442800"/>
      </dsp:txXfrm>
    </dsp:sp>
    <dsp:sp modelId="{65CEEF61-4D5A-4348-9281-593EC851AA75}">
      <dsp:nvSpPr>
        <dsp:cNvPr id="0" name=""/>
        <dsp:cNvSpPr/>
      </dsp:nvSpPr>
      <dsp:spPr>
        <a:xfrm>
          <a:off x="0" y="2953662"/>
          <a:ext cx="9720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8A95E-DBF4-448C-A78B-3BAA27C365E4}">
      <dsp:nvSpPr>
        <dsp:cNvPr id="0" name=""/>
        <dsp:cNvSpPr/>
      </dsp:nvSpPr>
      <dsp:spPr>
        <a:xfrm>
          <a:off x="486013" y="2732262"/>
          <a:ext cx="6804183" cy="4428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Рассматривание иллюстрации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486013" y="2732262"/>
        <a:ext cx="6804183" cy="442800"/>
      </dsp:txXfrm>
    </dsp:sp>
    <dsp:sp modelId="{40AF7B68-6CB2-40C4-8BE7-43BE10FF2E12}">
      <dsp:nvSpPr>
        <dsp:cNvPr id="0" name=""/>
        <dsp:cNvSpPr/>
      </dsp:nvSpPr>
      <dsp:spPr>
        <a:xfrm>
          <a:off x="0" y="3634062"/>
          <a:ext cx="9720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61D52-3EE1-4040-B645-D301CDEF0B95}">
      <dsp:nvSpPr>
        <dsp:cNvPr id="0" name=""/>
        <dsp:cNvSpPr/>
      </dsp:nvSpPr>
      <dsp:spPr>
        <a:xfrm>
          <a:off x="486013" y="3412662"/>
          <a:ext cx="8815227" cy="442800"/>
        </a:xfrm>
        <a:prstGeom prst="roundRect">
          <a:avLst/>
        </a:prstGeom>
        <a:solidFill>
          <a:srgbClr val="CFFCFD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Совместная игровая деятельность по мотивам произведения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486013" y="3412662"/>
        <a:ext cx="8815227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4971908"/>
          </a:xfrm>
          <a:prstGeom prst="rect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1" y="222643"/>
            <a:ext cx="6191250" cy="4514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2nuzlzatrf-flywheel.netdna-ssl.com/uploads/Picture-for-20.11.17-blog-1-768x67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80" y="795736"/>
            <a:ext cx="3712610" cy="3267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9638" y="5484893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ый треугольник 17"/>
          <p:cNvSpPr/>
          <p:nvPr userDrawn="1"/>
        </p:nvSpPr>
        <p:spPr>
          <a:xfrm rot="10800000" flipV="1">
            <a:off x="4234160" y="6312524"/>
            <a:ext cx="7957840" cy="545476"/>
          </a:xfrm>
          <a:prstGeom prst="rtTriangle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0"/>
            <a:ext cx="467139" cy="6858000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12192000" cy="119953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243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983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60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72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¤Ð¾ÑÐ¾Ð³ÑÐ°ÑÐ¸Ð¸ ÐÐ°ÑÐ°Ð½Ð´Ð°ÑÐ¸ Ð§Ð°ÑÑ ÐÑÐ´Ð¸Ð»ÑÐ½Ð¸Ðº ÐÐ½Ð¸Ð³Ð° Ð¦Ð²ÐµÑÐ½Ð¾Ð¹ ÑÐ¾Ð½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61" b="85262"/>
          <a:stretch/>
        </p:blipFill>
        <p:spPr bwMode="auto">
          <a:xfrm>
            <a:off x="0" y="6648628"/>
            <a:ext cx="12192000" cy="209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33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25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09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4971908"/>
          </a:xfrm>
          <a:prstGeom prst="rect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1" y="222643"/>
            <a:ext cx="6191250" cy="4514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2nuzlzatrf-flywheel.netdna-ssl.com/uploads/Picture-for-20.11.17-blog-1-768x67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92" y="240997"/>
            <a:ext cx="3712610" cy="3267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506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6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1203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0" y="-401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6309358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-2" y="630935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ng.pngtree.com/element_origin_min_pic/16/09/07/2057d006ec273f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5191456"/>
            <a:ext cx="963707" cy="111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5436524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1203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0" y="-401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6309358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-2" y="630935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390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046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5436524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 rot="5400000">
            <a:off x="-3356360" y="3356360"/>
            <a:ext cx="6858000" cy="145279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7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12192000" cy="187879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 userDrawn="1"/>
        </p:nvSpPr>
        <p:spPr>
          <a:xfrm flipH="1">
            <a:off x="7205169" y="6203415"/>
            <a:ext cx="4986829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 userDrawn="1"/>
        </p:nvSpPr>
        <p:spPr>
          <a:xfrm>
            <a:off x="0" y="6211957"/>
            <a:ext cx="7205170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418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ng.pngtree.com/element_origin_min_pic/16/09/07/2057d006ec273f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211" y="5016495"/>
            <a:ext cx="1030570" cy="1195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5436524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 userDrawn="1"/>
        </p:nvSpPr>
        <p:spPr>
          <a:xfrm>
            <a:off x="0" y="0"/>
            <a:ext cx="12192000" cy="187879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 userDrawn="1"/>
        </p:nvSpPr>
        <p:spPr>
          <a:xfrm flipH="1">
            <a:off x="7205169" y="6203415"/>
            <a:ext cx="4986829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 userDrawn="1"/>
        </p:nvSpPr>
        <p:spPr>
          <a:xfrm>
            <a:off x="0" y="6211957"/>
            <a:ext cx="7205170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309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авнобедренный треугольник 19"/>
          <p:cNvSpPr/>
          <p:nvPr userDrawn="1"/>
        </p:nvSpPr>
        <p:spPr>
          <a:xfrm rot="5400000" flipV="1">
            <a:off x="8574067" y="3236934"/>
            <a:ext cx="6857999" cy="384132"/>
          </a:xfrm>
          <a:prstGeom prst="triangle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0"/>
            <a:ext cx="397565" cy="6858000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0"/>
            <a:ext cx="12192000" cy="119953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027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 userDrawn="1"/>
        </p:nvSpPr>
        <p:spPr>
          <a:xfrm rot="10800000" flipV="1">
            <a:off x="4234160" y="6312524"/>
            <a:ext cx="7957840" cy="545476"/>
          </a:xfrm>
          <a:prstGeom prst="rtTriangle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0"/>
            <a:ext cx="467139" cy="6858000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12192000" cy="119953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544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s020.radikal.ru/i715/1312/a8/947008074afe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1203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020.radikal.ru/i715/1312/a8/947008074afe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0" y="-401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020.radikal.ru/i715/1312/a8/947008074afe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6309358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020.radikal.ru/i715/1312/a8/947008074afe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-2" y="630935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2nuzlzatrf-flywheel.netdna-ssl.com/uploads/Picture-for-20.11.17-blog-1-768x676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228058"/>
            <a:ext cx="1228458" cy="1081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5" r:id="rId3"/>
    <p:sldLayoutId id="2147483700" r:id="rId4"/>
    <p:sldLayoutId id="2147483702" r:id="rId5"/>
    <p:sldLayoutId id="2147483701" r:id="rId6"/>
    <p:sldLayoutId id="2147483706" r:id="rId7"/>
    <p:sldLayoutId id="2147483703" r:id="rId8"/>
    <p:sldLayoutId id="2147483704" r:id="rId9"/>
    <p:sldLayoutId id="2147483707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7175" y="4960137"/>
            <a:ext cx="7972425" cy="14630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Формирование читательской грамотности дошкольников С ПРИМЕНЕНИЕМ ПРИЕМОВ ТЕХНОЛОГИИ КРИТИЧЕСКОГО МЫШЛЕНИЯ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42638" y="4960137"/>
            <a:ext cx="3268362" cy="146304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70C0"/>
                </a:solidFill>
              </a:rPr>
              <a:t>Автор: 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Иванова Светлана Николаевна</a:t>
            </a:r>
            <a:r>
              <a:rPr lang="ru-RU" dirty="0" smtClean="0">
                <a:solidFill>
                  <a:srgbClr val="0070C0"/>
                </a:solidFill>
              </a:rPr>
              <a:t>, воспитатель МДОУ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«Детский сад «Медвежонок»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г. Надыма»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903" y="5017803"/>
            <a:ext cx="7772400" cy="14630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8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Читательская грамотность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276" y="2199501"/>
            <a:ext cx="7381101" cy="3970640"/>
          </a:xfrm>
        </p:spPr>
        <p:txBody>
          <a:bodyPr>
            <a:normAutofit/>
          </a:bodyPr>
          <a:lstStyle/>
          <a:p>
            <a:pPr marL="91440" lvl="1" indent="-91440" algn="ctr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Это – способность человека </a:t>
            </a:r>
          </a:p>
          <a:p>
            <a:pPr marL="91440" lvl="1" indent="-91440" algn="ctr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понимать и использовать тексты, </a:t>
            </a:r>
          </a:p>
          <a:p>
            <a:pPr marL="91440" lvl="1" indent="-91440" algn="ctr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размышлять о них и заниматься чтением </a:t>
            </a:r>
          </a:p>
          <a:p>
            <a:pPr marL="91440" lvl="1" indent="-91440" algn="ctr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для того, чтобы достигать своих целей, </a:t>
            </a:r>
          </a:p>
          <a:p>
            <a:pPr marL="91440" lvl="1" indent="-91440" algn="ctr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расширять свои знания и возможности, </a:t>
            </a:r>
          </a:p>
          <a:p>
            <a:pPr marL="91440" lvl="1" indent="-91440" algn="ctr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участвовать в социальной жизни.</a:t>
            </a:r>
          </a:p>
          <a:p>
            <a:pPr algn="ctr"/>
            <a:endParaRPr lang="ru-RU" dirty="0"/>
          </a:p>
        </p:txBody>
      </p:sp>
      <p:pic>
        <p:nvPicPr>
          <p:cNvPr id="4" name="Picture 4" descr="https://detsad-shop.ru/images/detailed/79/apple-sitting-on-books-clipart-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27371" y="1845275"/>
            <a:ext cx="2939027" cy="396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4658" y="807638"/>
            <a:ext cx="4058618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Навыки читательской грамотности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338547516"/>
              </p:ext>
            </p:extLst>
          </p:nvPr>
        </p:nvGraphicFramePr>
        <p:xfrm>
          <a:off x="628660" y="2166551"/>
          <a:ext cx="4882454" cy="353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5966832" y="934995"/>
            <a:ext cx="5055396" cy="943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СОСТАВ КРИТИЧЕСКОГО МЫШЛЕНИЯ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142681" y="2051222"/>
          <a:ext cx="5036064" cy="348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6461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33168"/>
            <a:ext cx="9720072" cy="9226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Алгоритм формирования читательской грамотности у дошкольников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3623603"/>
              </p:ext>
            </p:extLst>
          </p:nvPr>
        </p:nvGraphicFramePr>
        <p:xfrm>
          <a:off x="1304024" y="1610497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7997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Приемы критического мышления для формирования читательской грамотности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5170" y="1421879"/>
            <a:ext cx="9720262" cy="3856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7863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Прием «АССОЦИАЦИИ»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2982" y="1808206"/>
            <a:ext cx="9720073" cy="4023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medvezhonok\Desktop\20200226_172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449" y="1458685"/>
            <a:ext cx="975065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9257" y="1107730"/>
            <a:ext cx="4278086" cy="335541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Прием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«Письмо с дырками или пробелами»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828" y="1045028"/>
            <a:ext cx="3918857" cy="4655909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2050" name="Picture 2" descr="C:\Users\medvezhonok\Desktop\20200226_172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023" y="612869"/>
            <a:ext cx="4511719" cy="5667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9257" y="1107730"/>
            <a:ext cx="4278086" cy="335541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Прием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smtClean="0">
                <a:solidFill>
                  <a:srgbClr val="0070C0"/>
                </a:solidFill>
              </a:rPr>
              <a:t>«уголки 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828" y="1045028"/>
            <a:ext cx="3918857" cy="4655909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26" name="Picture 2" descr="C:\Users\medvezhonok\Desktop\20200227_174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313" y="497865"/>
            <a:ext cx="4367261" cy="5769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Рекомендации  педагогам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 формированию читательской грамотности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у дошкольников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2982" y="1808206"/>
            <a:ext cx="9720073" cy="4023360"/>
          </a:xfrm>
        </p:spPr>
        <p:txBody>
          <a:bodyPr/>
          <a:lstStyle/>
          <a:p>
            <a:pPr algn="just"/>
            <a:r>
              <a:rPr lang="ru-RU" dirty="0" smtClean="0"/>
              <a:t>– необходимо акцентировать внимание детей на моральных качествах героев, на мотивах их поступков, чувствах, которые они испытывали; </a:t>
            </a:r>
          </a:p>
          <a:p>
            <a:pPr algn="just"/>
            <a:r>
              <a:rPr lang="ru-RU" dirty="0" smtClean="0"/>
              <a:t>– в беседе должны преобладать такие вопросы, которые требовали бы мотивации оценок; </a:t>
            </a:r>
          </a:p>
          <a:p>
            <a:pPr algn="just"/>
            <a:r>
              <a:rPr lang="ru-RU" dirty="0" smtClean="0"/>
              <a:t>– содержание вопросов должно привлекать внимание детей к языку произведения, то есть необходимо включать в вопросы слова и словосочетания из текста; </a:t>
            </a:r>
          </a:p>
          <a:p>
            <a:pPr algn="just"/>
            <a:r>
              <a:rPr lang="ru-RU" dirty="0" smtClean="0"/>
              <a:t>– следует избегать излишне простых, однообразных вопросов (по сюжету, о героях), они не вызывают работу мысли и чувств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23512</TotalTime>
  <Words>235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Интеграл</vt:lpstr>
      <vt:lpstr>Формирование читательской грамотности дошкольников С ПРИМЕНЕНИЕМ ПРИЕМОВ ТЕХНОЛОГИИ КРИТИЧЕСКОГО МЫШЛЕНИЯ</vt:lpstr>
      <vt:lpstr>Читательская грамотность</vt:lpstr>
      <vt:lpstr>Навыки читательской грамотности</vt:lpstr>
      <vt:lpstr>Алгоритм формирования читательской грамотности у дошкольников</vt:lpstr>
      <vt:lpstr>Приемы критического мышления для формирования читательской грамотности</vt:lpstr>
      <vt:lpstr>Прием «АССОЦИАЦИИ»</vt:lpstr>
      <vt:lpstr>Прием  «Письмо с дырками или пробелами»</vt:lpstr>
      <vt:lpstr>Прием  «уголки »</vt:lpstr>
      <vt:lpstr>Рекомендации  педагогам  по формированию читательской грамотности  у дошкольников</vt:lpstr>
      <vt:lpstr>Спасибо за внимание!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</dc:title>
  <dc:subject>литература, книги</dc:subject>
  <dc:creator>Иванова</dc:creator>
  <cp:keywords>литература;книги</cp:keywords>
  <cp:lastModifiedBy>medvezhonok</cp:lastModifiedBy>
  <cp:revision>1340</cp:revision>
  <dcterms:created xsi:type="dcterms:W3CDTF">2018-02-25T15:29:25Z</dcterms:created>
  <dcterms:modified xsi:type="dcterms:W3CDTF">2020-02-28T06:13:47Z</dcterms:modified>
  <cp:category>География;Страны</cp:category>
</cp:coreProperties>
</file>