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7" r:id="rId7"/>
    <p:sldId id="260" r:id="rId8"/>
    <p:sldId id="261" r:id="rId9"/>
    <p:sldId id="264" r:id="rId10"/>
    <p:sldId id="269" r:id="rId11"/>
    <p:sldId id="272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0000FF"/>
    <a:srgbClr val="FF0000"/>
    <a:srgbClr val="008000"/>
    <a:srgbClr val="33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0" autoAdjust="0"/>
  </p:normalViewPr>
  <p:slideViewPr>
    <p:cSldViewPr>
      <p:cViewPr>
        <p:scale>
          <a:sx n="69" d="100"/>
          <a:sy n="69" d="100"/>
        </p:scale>
        <p:origin x="-154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C3A5E0-B38A-4AF0-97C0-7008416D3E65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40AF6C-3CB6-4A1C-96B9-44E78364E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30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0AF6C-3CB6-4A1C-96B9-44E78364E49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0AF6C-3CB6-4A1C-96B9-44E78364E49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41A1-5890-4C71-9294-567EE616E84B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F427-01F0-4317-A7CA-7C1E37D90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5BEF-CD82-4851-BBE1-B65242AB0A12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6293-077E-4C3D-8200-F1E982624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1C21-E3AA-4E1D-BE12-D62C56BD1FDD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75FD-D02F-4994-B3D2-32A1D2445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AD11-C45D-45C1-844C-6A93378AEBF1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BD4E4-B1BE-4042-A594-608AF2CF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6069-BA7F-469A-ADB1-AF9CE3878FBC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201D-79F9-4F61-BA48-66A6F0848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C7EB-BA04-4E27-BA26-AE3ACDF1F8CD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3802-755B-499D-9108-ACA049081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AED7-0F1C-4676-B540-3B6AF28D9990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5952-4088-446B-B4E9-56F4B7129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17E7-EB35-46C6-BCF4-9798DC7AE798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40350-9B5D-4848-B45C-39C527D71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55E4-869D-4244-957F-5CAFBF4CE2B5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B747-E43D-453B-896F-C77B01213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FF159-35BB-4120-89B5-233DC8BFA109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19D2-FDA0-458E-8F6C-CD0F37A36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2EA7-C93F-47FA-ABDC-27CDE765D3A4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D462C-65EE-4FB9-B327-8C7FA05D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93A373-1909-4651-AC30-B6A757173D93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AA3A24-ACBE-4E2E-AC6D-8F0CCE3F0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3286125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Развитие творческих способностей детей раннего возраста посредством нетрадиционного рисования</a:t>
            </a:r>
            <a:endParaRPr lang="ru-RU" sz="36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Тычок жесткой полусухой кистью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EAD11-C45D-45C1-844C-6A93378AEBF1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D4E4-B1BE-4042-A594-608AF2CF3D0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7" name="Picture 3" descr="C:\Documents and Settings\Admin\Рабочий стол\DSC09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520280" cy="41044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28" name="Picture 4" descr="C:\Documents and Settings\Admin\Рабочий стол\DSC09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2736304" cy="4104456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</p:pic>
      <p:pic>
        <p:nvPicPr>
          <p:cNvPr id="1029" name="Picture 5" descr="C:\Documents and Settings\Admin\Рабочий стол\DSC09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2664296" cy="4104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B55E4-869D-4244-957F-5CAFBF4CE2B5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B747-E43D-453B-896F-C77B0121396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164289"/>
            <a:ext cx="734481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многом желание ребёнка заниматься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изодеятельностью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зависит от того как педагог заинтересует детей, активизирует их внимание. 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можно решить с помощью: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игры, которая является основным видом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детей;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сюрпризного  момента - любимый герой сказки или мультфильма приходит в гости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музыкального сопровождения и т. д.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EAD11-C45D-45C1-844C-6A93378AEBF1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D4E4-B1BE-4042-A594-608AF2CF3D0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184575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Учит детей работать с разнообразным материалом; 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Развивает уверенность, самостоятельность, настойчивость;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Развивает пространственное мышление; 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Развивает мелкую моторику рук; 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Развивает творческие способности, воображение;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Развивает аккуратность и трудолюбие;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Способствует расширению активного и пассивного словаря;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Способствует </a:t>
            </a:r>
            <a:r>
              <a:rPr lang="ru-RU" sz="2400" b="1" dirty="0" smtClean="0">
                <a:solidFill>
                  <a:srgbClr val="0000FF"/>
                </a:solidFill>
              </a:rPr>
              <a:t>снятию детских страхов;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Во время работы дети получают эстетическое удовольствие.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47175C-8778-4A31-9EF5-9A798771B50F}" type="datetime1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7B4F9-8692-4132-BF8C-05EDE272FE29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6950"/>
          </a:xfrm>
        </p:spPr>
        <p:txBody>
          <a:bodyPr/>
          <a:lstStyle/>
          <a:p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ru-RU" sz="3200" b="1" dirty="0" smtClean="0">
                <a:solidFill>
                  <a:srgbClr val="0000FF"/>
                </a:solidFill>
              </a:rPr>
              <a:t>Основные техники, используемые в раннем  возрасте: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8686800" cy="4353347"/>
          </a:xfrm>
        </p:spPr>
        <p:txBody>
          <a:bodyPr/>
          <a:lstStyle/>
          <a:p>
            <a:pPr lvl="0"/>
            <a:endParaRPr lang="ru-RU" sz="2800" b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пальчиками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ладошками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ватными палочками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Печать поролоном,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пробками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Оттиск печатками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Тычок жесткой полусухой кистью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EAD11-C45D-45C1-844C-6A93378AEBF1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D4E4-B1BE-4042-A594-608AF2CF3D0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 descr="F:\DCIM\101MSDCF\DSC09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567" y="1700808"/>
            <a:ext cx="3702058" cy="331236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432048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пальчиками, ладошками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EAD11-C45D-45C1-844C-6A93378AEBF1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D4E4-B1BE-4042-A594-608AF2CF3D0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099" name="Picture 3" descr="F:\DCIM\101MSDCF\DSC09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384376" cy="2404864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</p:pic>
      <p:pic>
        <p:nvPicPr>
          <p:cNvPr id="4100" name="Picture 4" descr="F:\DCIM\101MSDCF\DSC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911" y="2564904"/>
            <a:ext cx="3528392" cy="2376264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</p:pic>
      <p:pic>
        <p:nvPicPr>
          <p:cNvPr id="10" name="Picture 3" descr="F:\DCIM\101MSDCF\DSC09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3391868" cy="2592288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EAD11-C45D-45C1-844C-6A93378AEBF1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D4E4-B1BE-4042-A594-608AF2CF3D0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3" name="Picture 3" descr="F:\DCIM\101MSDCF\DSC09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304256" cy="32403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4" name="Picture 2" descr="F:\DCIM\101MSDCF\DSC09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2232248" cy="28369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5" name="Picture 4" descr="F:\DCIM\101MSDCF\DSC09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2656"/>
            <a:ext cx="2346276" cy="324036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26" name="Picture 2" descr="F:\DCIM\101MSDCF\DSC09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645024"/>
            <a:ext cx="432048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EAD11-C45D-45C1-844C-6A93378AEBF1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D4E4-B1BE-4042-A594-608AF2CF3D0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5" descr="F:\DCIM\101MSDCF\DSC09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888432" cy="2880319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</p:pic>
      <p:pic>
        <p:nvPicPr>
          <p:cNvPr id="7" name="Picture 6" descr="F:\DCIM\101MSDCF\DSC09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888432" cy="2232248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</p:pic>
      <p:pic>
        <p:nvPicPr>
          <p:cNvPr id="8" name="Picture 2" descr="F:\DCIM\101MSDCF\DSC08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3960440" cy="2808311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" name="Picture 5" descr="F:\DCIM\101MSDCF\DSC09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6672"/>
            <a:ext cx="3960440" cy="2232248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</a:rPr>
              <a:t>Рисование ватными палочками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EAD11-C45D-45C1-844C-6A93378AEBF1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D4E4-B1BE-4042-A594-608AF2CF3D0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4" name="Picture 2" descr="F:\DCIM\101MSDCF\DSC093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744416" cy="251948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3075" name="Picture 3" descr="F:\DCIM\101MSDCF\DSC09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816424" cy="2520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7" name="Picture 3" descr="F:\DCIM\101MSDCF\DSC09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3751908" cy="21302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" name="Picture 2" descr="F:\DCIM\101MSDCF\DSC094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052736"/>
            <a:ext cx="3744416" cy="21602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Печать поролоном,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пробками.  Оттиск печатками.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EAD11-C45D-45C1-844C-6A93378AEBF1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D4E4-B1BE-4042-A594-608AF2CF3D0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122" name="Picture 2" descr="F:\DCIM\101MSDCF\DSC093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26568"/>
            <a:ext cx="3312368" cy="24048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5124" name="Picture 4" descr="F:\DCIM\101MSDCF\DSC09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210372" cy="40324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EAD11-C45D-45C1-844C-6A93378AEBF1}" type="datetime1">
              <a:rPr lang="ru-RU" smtClean="0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D4E4-B1BE-4042-A594-608AF2CF3D0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 descr="F:\DCIM\101MSDCF\DSC09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480720" cy="474198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опия 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нач.школа 14. русский язык</Template>
  <TotalTime>513</TotalTime>
  <Words>168</Words>
  <Application>Microsoft Office PowerPoint</Application>
  <PresentationFormat>Экран (4:3)</PresentationFormat>
  <Paragraphs>59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Копия нач.школа 14. русский язык</vt:lpstr>
      <vt:lpstr>Развитие творческих способностей детей раннего возраста посредством нетрадиционного рисования</vt:lpstr>
      <vt:lpstr>Презентация PowerPoint</vt:lpstr>
      <vt:lpstr> Основные техники, используемые в раннем  возрасте: </vt:lpstr>
      <vt:lpstr> Рисование пальчиками, ладошками  </vt:lpstr>
      <vt:lpstr>  </vt:lpstr>
      <vt:lpstr>Презентация PowerPoint</vt:lpstr>
      <vt:lpstr>Рисование ватными палочками </vt:lpstr>
      <vt:lpstr> Печать поролоном, пробками.  Оттиск печатками.  </vt:lpstr>
      <vt:lpstr>Презентация PowerPoint</vt:lpstr>
      <vt:lpstr> Тычок жесткой полусухой кистью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Makovkin</cp:lastModifiedBy>
  <cp:revision>47</cp:revision>
  <dcterms:created xsi:type="dcterms:W3CDTF">2013-01-17T14:48:14Z</dcterms:created>
  <dcterms:modified xsi:type="dcterms:W3CDTF">2016-04-17T11:33:57Z</dcterms:modified>
</cp:coreProperties>
</file>