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14579"/>
      </p:ext>
    </p:extLst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40970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4647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62815"/>
      </p:ext>
    </p:extLst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45333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24894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21267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27478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03455"/>
      </p:ext>
    </p:extLst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90140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34028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3000">
              <a:schemeClr val="accent4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B357-2C5E-4CD5-BBCB-A86A668454B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531C-D230-490E-8EE9-925D96EC1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47850"/>
            <a:ext cx="5715000" cy="316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1136" y="836712"/>
            <a:ext cx="63017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1038" y="5445223"/>
            <a:ext cx="54219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Ботова М.Ю.,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 ДО, фортепиано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МОУ «Гимназия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 10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Города Железногорска Курской области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3721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323528" y="2004985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600836" y="5158781"/>
            <a:ext cx="914400" cy="6480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8981" y="4838165"/>
            <a:ext cx="914400" cy="64123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74033" y="3597005"/>
            <a:ext cx="914400" cy="61548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18981" y="4250099"/>
            <a:ext cx="914400" cy="60864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78927" y="3052959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18433" y="3673704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62331" y="2084342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188004" y="448069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197697" y="2443754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низ стрелка 6"/>
          <p:cNvSpPr/>
          <p:nvPr/>
        </p:nvSpPr>
        <p:spPr>
          <a:xfrm rot="16200000">
            <a:off x="4209007" y="3803856"/>
            <a:ext cx="711270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18156977">
            <a:off x="3475598" y="5147546"/>
            <a:ext cx="711270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8156977">
            <a:off x="7036264" y="2461013"/>
            <a:ext cx="711270" cy="65835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4785886">
            <a:off x="5647609" y="3362008"/>
            <a:ext cx="711270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3325" y="5765853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б.2 (т)</a:t>
            </a:r>
            <a:endParaRPr lang="ru-RU" sz="2400" b="1" dirty="0">
              <a:ln w="11430"/>
              <a:solidFill>
                <a:srgbClr val="8B395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5872" y="2907896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б.2 (т)</a:t>
            </a:r>
            <a:endParaRPr lang="ru-RU" sz="2400" b="1" dirty="0">
              <a:ln w="11430"/>
              <a:solidFill>
                <a:srgbClr val="8B395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93722" y="4068604"/>
            <a:ext cx="2133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м.з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т,п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/т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83541" y="2887953"/>
            <a:ext cx="1604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б.з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3" name="Овал 32"/>
          <p:cNvSpPr/>
          <p:nvPr/>
        </p:nvSpPr>
        <p:spPr>
          <a:xfrm>
            <a:off x="2988177" y="5445209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757535" y="3904749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780817" y="4516814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780817" y="5121173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8025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6042 -0.5828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278 -0.5356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6823 -0.447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2587 -0.3583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  <p:bldP spid="28" grpId="0"/>
      <p:bldP spid="29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391129" y="1998682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600836" y="5158781"/>
            <a:ext cx="914400" cy="6480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26341" y="4535088"/>
            <a:ext cx="914400" cy="64123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3028" y="3061816"/>
            <a:ext cx="914400" cy="61548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00836" y="3931347"/>
            <a:ext cx="914400" cy="60864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47280" y="3999343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78750" y="4915040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47280" y="2753330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2418543" y="411169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578750" y="3369560"/>
            <a:ext cx="898523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низ стрелка 6"/>
          <p:cNvSpPr/>
          <p:nvPr/>
        </p:nvSpPr>
        <p:spPr>
          <a:xfrm rot="16200000">
            <a:off x="3271444" y="3434327"/>
            <a:ext cx="974575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16559110">
            <a:off x="3442295" y="4853990"/>
            <a:ext cx="711270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6200000">
            <a:off x="7117875" y="4472092"/>
            <a:ext cx="1078119" cy="65835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5554453">
            <a:off x="5923233" y="3678397"/>
            <a:ext cx="711270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2964" y="5571219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ч.4 (</a:t>
            </a:r>
            <a:r>
              <a:rPr lang="ru-RU" sz="2400" b="1" dirty="0" err="1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т,т,п</a:t>
            </a:r>
            <a:r>
              <a:rPr lang="ru-RU" sz="2400" b="1" dirty="0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/т)</a:t>
            </a:r>
            <a:endParaRPr lang="ru-RU" sz="2400" b="1" dirty="0">
              <a:ln w="11430"/>
              <a:solidFill>
                <a:srgbClr val="8B395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38873" y="2907896"/>
            <a:ext cx="234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ч.4 (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т,т,п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/т)</a:t>
            </a:r>
            <a:endParaRPr lang="ru-RU" sz="3600" dirty="0"/>
          </a:p>
        </p:txBody>
      </p:sp>
      <p:sp>
        <p:nvSpPr>
          <p:cNvPr id="33" name="Овал 32"/>
          <p:cNvSpPr/>
          <p:nvPr/>
        </p:nvSpPr>
        <p:spPr>
          <a:xfrm>
            <a:off x="2988177" y="5445209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962672" y="4212160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940256" y="4818096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35158" b="49774"/>
          <a:stretch/>
        </p:blipFill>
        <p:spPr bwMode="auto">
          <a:xfrm>
            <a:off x="4374233" y="411169"/>
            <a:ext cx="1482281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3034976" y="3340991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3032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2621 -0.6037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4202 -0.5122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0261 -0.4136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18125 -0.2865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  <p:bldP spid="29" grpId="0"/>
      <p:bldP spid="32" grpId="0"/>
      <p:bldP spid="33" grpId="0" animBg="1"/>
      <p:bldP spid="35" grpId="0" animBg="1"/>
      <p:bldP spid="36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79632" y="1775654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439" y="2204864"/>
            <a:ext cx="4193777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1945" y="467343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Прима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57927" y="1988840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987824" y="4581128"/>
            <a:ext cx="914400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08499" y="4581128"/>
            <a:ext cx="914400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94346" y="62998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(ч.1)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674" y="537321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(ч.1)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16796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2244E-6 L 0.10729 -1.02244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35161" y="2009622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5680" y="678410"/>
            <a:ext cx="228299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(б.2     м.2)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16854"/>
            <a:ext cx="29966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  <a:cs typeface="Rod" pitchFamily="49" charset="-79"/>
              </a:rPr>
              <a:t>Секунда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Che" pitchFamily="49" charset="-127"/>
              <a:cs typeface="Rod" pitchFamily="49" charset="-79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31280" y="4581128"/>
            <a:ext cx="914400" cy="626368"/>
          </a:xfrm>
          <a:prstGeom prst="ellipse">
            <a:avLst/>
          </a:prstGeom>
          <a:solidFill>
            <a:srgbClr val="8B395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79912" y="4330785"/>
            <a:ext cx="914400" cy="626368"/>
          </a:xfrm>
          <a:prstGeom prst="ellipse">
            <a:avLst/>
          </a:prstGeom>
          <a:solidFill>
            <a:srgbClr val="8B395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36096" y="4894312"/>
            <a:ext cx="914400" cy="626368"/>
          </a:xfrm>
          <a:prstGeom prst="ellipse">
            <a:avLst/>
          </a:prstGeom>
          <a:solidFill>
            <a:srgbClr val="8B395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81593" y="4621731"/>
            <a:ext cx="914400" cy="626368"/>
          </a:xfrm>
          <a:prstGeom prst="ellipse">
            <a:avLst/>
          </a:prstGeom>
          <a:solidFill>
            <a:srgbClr val="8B395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79912" y="2996952"/>
            <a:ext cx="0" cy="1706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81593" y="3267644"/>
            <a:ext cx="0" cy="17064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Администратор\AppData\Local\Microsoft\Windows\Temporary Internet Files\Content.IE5\MXBJ4FZI\MC900053234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0716">
            <a:off x="3646293" y="3014750"/>
            <a:ext cx="1217520" cy="10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Администратор\AppData\Local\Microsoft\Windows\Temporary Internet Files\Content.IE5\MXBJ4FZI\MC900053234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0716">
            <a:off x="6130032" y="3327974"/>
            <a:ext cx="1217520" cy="10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1030" y="5289847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б.2 (т)</a:t>
            </a:r>
            <a:endParaRPr lang="ru-RU" sz="2400" b="1" dirty="0">
              <a:ln w="11430"/>
              <a:solidFill>
                <a:srgbClr val="8B395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1380" y="558924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8B395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м.2 (п/т)</a:t>
            </a:r>
            <a:endParaRPr lang="ru-RU" sz="2400" b="1" dirty="0">
              <a:ln w="11430"/>
              <a:solidFill>
                <a:srgbClr val="8B395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874743" y="1324741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388480" y="4878854"/>
            <a:ext cx="190728" cy="75215"/>
          </a:xfrm>
          <a:prstGeom prst="ellipse">
            <a:avLst/>
          </a:prstGeom>
          <a:solidFill>
            <a:srgbClr val="8B3952"/>
          </a:solidFill>
          <a:ln>
            <a:solidFill>
              <a:srgbClr val="8B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41748" y="4621731"/>
            <a:ext cx="190728" cy="75215"/>
          </a:xfrm>
          <a:prstGeom prst="ellipse">
            <a:avLst/>
          </a:prstGeom>
          <a:solidFill>
            <a:srgbClr val="8B3952"/>
          </a:solidFill>
          <a:ln>
            <a:solidFill>
              <a:srgbClr val="8B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47698E-7 L 0.15052 -0.3532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1767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2871E-6 L 0.09965 -0.3157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15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37073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Терция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79632" y="1973382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8469" y="677294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б.з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м.з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9792" y="4293096"/>
            <a:ext cx="914400" cy="6480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99792" y="3651864"/>
            <a:ext cx="914400" cy="64123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0684" y="3356991"/>
            <a:ext cx="914400" cy="61548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46561" y="3972480"/>
            <a:ext cx="914400" cy="60864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200598"/>
            <a:ext cx="1604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б.з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01746" y="5191788"/>
            <a:ext cx="2133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м.з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т,п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/т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2900001" y="3194664"/>
            <a:ext cx="513982" cy="457200"/>
          </a:xfrm>
          <a:prstGeom prst="smileyFac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46560" y="2780927"/>
            <a:ext cx="898523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54161" y="4576647"/>
            <a:ext cx="898523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46560" y="2201436"/>
            <a:ext cx="898523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34308" y="4863399"/>
            <a:ext cx="484374" cy="22178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75856" y="4863399"/>
            <a:ext cx="457200" cy="2520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007099" y="1324741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3085128" y="4576647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85357" y="3980930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12084 -0.330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650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835 -0.2432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303" y="448829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Кварта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57927" y="1988840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9850" y="525773"/>
            <a:ext cx="8963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ч.4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44482" y="5157192"/>
            <a:ext cx="914400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22441" y="4221088"/>
            <a:ext cx="914400" cy="6480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03032" y="4293096"/>
            <a:ext cx="914400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03032" y="3356992"/>
            <a:ext cx="914400" cy="64807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9850" y="5503487"/>
            <a:ext cx="282250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ч.4 (т, т, п/т)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3459366" y="4869160"/>
            <a:ext cx="484632" cy="288032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417916" y="4005064"/>
            <a:ext cx="484632" cy="288032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45862" y="4874907"/>
            <a:ext cx="15902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61817" y="4293096"/>
            <a:ext cx="15902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007099" y="1324741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646341" y="5407616"/>
            <a:ext cx="190728" cy="752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26804" y="4545124"/>
            <a:ext cx="190728" cy="752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316 -0.4409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6146 -0.3150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68726"/>
            <a:ext cx="314220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Квинта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57927" y="1988840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7" y="545670"/>
            <a:ext cx="8963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ч.5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4868" y="4592758"/>
            <a:ext cx="914400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69567" y="3367811"/>
            <a:ext cx="914400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6216" y="3140968"/>
            <a:ext cx="914400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16216" y="4321494"/>
            <a:ext cx="914400" cy="57606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69567" y="3997290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16216" y="3720143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97816" y="5391376"/>
            <a:ext cx="35595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ч.5 (т, т, т, п/т)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007099" y="1324741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773377" y="3679424"/>
            <a:ext cx="190728" cy="7521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76704" y="4880790"/>
            <a:ext cx="190728" cy="7521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158 -0.3569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13993 -0.1784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314" y="558486"/>
            <a:ext cx="313419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Секста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57927" y="1988840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716467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(б.6   м.6)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99993" y="4880790"/>
            <a:ext cx="914400" cy="57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17505" y="3422555"/>
            <a:ext cx="914400" cy="57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24329" y="3140968"/>
            <a:ext cx="914400" cy="57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13443" y="4609526"/>
            <a:ext cx="914400" cy="57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7192" y="5502423"/>
            <a:ext cx="164000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м.6 (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т,т,т,т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1528" y="5456854"/>
            <a:ext cx="209038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б.6 (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т,т,т,т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п/т)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99992" y="4273288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3832389" y="4005064"/>
            <a:ext cx="484632" cy="288032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24329" y="4005064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861021" y="3710587"/>
            <a:ext cx="484632" cy="288032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007099" y="1481816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979341" y="3679424"/>
            <a:ext cx="190728" cy="752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59370" y="5168822"/>
            <a:ext cx="190728" cy="752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3784 -0.3849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925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1736 -0.1678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54971"/>
            <a:ext cx="376577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Септима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43814" y="1988840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9302" y="693470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б.7   м.7)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99993" y="4880790"/>
            <a:ext cx="914400" cy="57606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3218" y="3115614"/>
            <a:ext cx="914400" cy="57606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50208" y="3403646"/>
            <a:ext cx="914400" cy="57606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8264" y="5199587"/>
            <a:ext cx="914400" cy="57606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99992" y="4273288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3218" y="3702433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19495" y="4016694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48264" y="4592758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7192" y="5502423"/>
            <a:ext cx="177939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м.7 (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т,т,т,т,т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7389" y="5733255"/>
            <a:ext cx="2571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б.7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т,т,т,т,т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п/т)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8" t="20284" r="39022" b="58865"/>
          <a:stretch/>
        </p:blipFill>
        <p:spPr bwMode="auto">
          <a:xfrm>
            <a:off x="5910401" y="2976993"/>
            <a:ext cx="1211629" cy="14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007099" y="1481816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959370" y="5168822"/>
            <a:ext cx="190728" cy="7521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60534" b="49774"/>
          <a:stretch/>
        </p:blipFill>
        <p:spPr bwMode="auto">
          <a:xfrm>
            <a:off x="5008206" y="1493796"/>
            <a:ext cx="902195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3941411" y="3403646"/>
            <a:ext cx="190728" cy="7521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3784 -0.3849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925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5295 -0.1275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9794"/>
            <a:ext cx="1993404" cy="110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60648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интервалы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54971"/>
            <a:ext cx="313739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atangChe" pitchFamily="49" charset="-127"/>
              </a:rPr>
              <a:t>Октава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25648" r="2457" b="19548"/>
          <a:stretch/>
        </p:blipFill>
        <p:spPr bwMode="auto">
          <a:xfrm>
            <a:off x="157927" y="1988840"/>
            <a:ext cx="8555461" cy="42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5657" y="554971"/>
            <a:ext cx="896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ч.8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99993" y="4880790"/>
            <a:ext cx="914400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79572" y="2801888"/>
            <a:ext cx="914400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83804" y="2564904"/>
            <a:ext cx="914400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60232" y="4609526"/>
            <a:ext cx="914400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99992" y="4273288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3218" y="3702433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19165" y="3990876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19165" y="3384578"/>
            <a:ext cx="914400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3788102" y="3384578"/>
            <a:ext cx="484632" cy="288032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834049" y="3120257"/>
            <a:ext cx="484632" cy="288032"/>
          </a:xfrm>
          <a:prstGeom prst="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07592" y="5423183"/>
            <a:ext cx="344934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ч.8 (</a:t>
            </a:r>
            <a:r>
              <a:rPr lang="ru-RU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т,т,т,т,т,т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49774"/>
          <a:stretch/>
        </p:blipFill>
        <p:spPr bwMode="auto">
          <a:xfrm>
            <a:off x="3007099" y="1481816"/>
            <a:ext cx="2285999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60534" b="49774"/>
          <a:stretch/>
        </p:blipFill>
        <p:spPr bwMode="auto">
          <a:xfrm>
            <a:off x="5008206" y="1493796"/>
            <a:ext cx="902195" cy="13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3959370" y="5168822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61829" y="3103360"/>
            <a:ext cx="190728" cy="752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00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3784 -0.3849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92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3.7037E-7 L 0.18333 -0.083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BatangChe</vt:lpstr>
      <vt:lpstr>Arial</vt:lpstr>
      <vt:lpstr>Arial Black</vt:lpstr>
      <vt:lpstr>Calibri</vt:lpstr>
      <vt:lpstr>Rod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Марина Ботова</cp:lastModifiedBy>
  <cp:revision>27</cp:revision>
  <dcterms:created xsi:type="dcterms:W3CDTF">2011-07-31T14:43:07Z</dcterms:created>
  <dcterms:modified xsi:type="dcterms:W3CDTF">2016-02-21T14:09:42Z</dcterms:modified>
</cp:coreProperties>
</file>