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87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82" r:id="rId8"/>
    <p:sldId id="283" r:id="rId9"/>
    <p:sldId id="284" r:id="rId10"/>
    <p:sldId id="291" r:id="rId11"/>
    <p:sldId id="285" r:id="rId12"/>
    <p:sldId id="286" r:id="rId13"/>
    <p:sldId id="287" r:id="rId14"/>
    <p:sldId id="288" r:id="rId15"/>
    <p:sldId id="289" r:id="rId16"/>
    <p:sldId id="278" r:id="rId17"/>
    <p:sldId id="279" r:id="rId18"/>
    <p:sldId id="267" r:id="rId19"/>
  </p:sldIdLst>
  <p:sldSz cx="9144000" cy="6858000" type="screen4x3"/>
  <p:notesSz cx="7102475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 varScale="1">
        <p:scale>
          <a:sx n="45" d="100"/>
          <a:sy n="45" d="100"/>
        </p:scale>
        <p:origin x="-12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57EFB-DFC2-4744-A2E5-F67FF92E976A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FC84-B73C-46DD-B463-9DDCAEF57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57EFB-DFC2-4744-A2E5-F67FF92E976A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FC84-B73C-46DD-B463-9DDCAEF57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57EFB-DFC2-4744-A2E5-F67FF92E976A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FC84-B73C-46DD-B463-9DDCAEF57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57EFB-DFC2-4744-A2E5-F67FF92E976A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FC84-B73C-46DD-B463-9DDCAEF57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57EFB-DFC2-4744-A2E5-F67FF92E976A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FC84-B73C-46DD-B463-9DDCAEF57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57EFB-DFC2-4744-A2E5-F67FF92E976A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FC84-B73C-46DD-B463-9DDCAEF57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57EFB-DFC2-4744-A2E5-F67FF92E976A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FC84-B73C-46DD-B463-9DDCAEF57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C57EFB-DFC2-4744-A2E5-F67FF92E976A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7FC84-B73C-46DD-B463-9DDCAEF57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57EFB-DFC2-4744-A2E5-F67FF92E976A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FC84-B73C-46DD-B463-9DDCAEF57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57EFB-DFC2-4744-A2E5-F67FF92E976A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FC84-B73C-46DD-B463-9DDCAEF57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57EFB-DFC2-4744-A2E5-F67FF92E976A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FC84-B73C-46DD-B463-9DDCAEF57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57EFB-DFC2-4744-A2E5-F67FF92E976A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FC84-B73C-46DD-B463-9DDCAEF57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57EFB-DFC2-4744-A2E5-F67FF92E976A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FC84-B73C-46DD-B463-9DDCAEF57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57EFB-DFC2-4744-A2E5-F67FF92E976A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FC84-B73C-46DD-B463-9DDCAEF57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57EFB-DFC2-4744-A2E5-F67FF92E976A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FC84-B73C-46DD-B463-9DDCAEF57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57EFB-DFC2-4744-A2E5-F67FF92E976A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FC84-B73C-46DD-B463-9DDCAEF57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57EFB-DFC2-4744-A2E5-F67FF92E976A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7FC84-B73C-46DD-B463-9DDCAEF57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8" r:id="rId1"/>
    <p:sldLayoutId id="2147484589" r:id="rId2"/>
    <p:sldLayoutId id="2147484590" r:id="rId3"/>
    <p:sldLayoutId id="2147484591" r:id="rId4"/>
    <p:sldLayoutId id="2147484592" r:id="rId5"/>
    <p:sldLayoutId id="2147484593" r:id="rId6"/>
    <p:sldLayoutId id="2147484594" r:id="rId7"/>
    <p:sldLayoutId id="2147484595" r:id="rId8"/>
    <p:sldLayoutId id="2147484596" r:id="rId9"/>
    <p:sldLayoutId id="2147484597" r:id="rId10"/>
    <p:sldLayoutId id="2147484598" r:id="rId11"/>
    <p:sldLayoutId id="2147484599" r:id="rId12"/>
    <p:sldLayoutId id="2147484600" r:id="rId13"/>
    <p:sldLayoutId id="2147484601" r:id="rId14"/>
    <p:sldLayoutId id="2147484602" r:id="rId15"/>
    <p:sldLayoutId id="2147484603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graem.pro/" TargetMode="External"/><Relationship Id="rId2" Type="http://schemas.openxmlformats.org/officeDocument/2006/relationships/hyperlink" Target="http://mersibo.ru/" TargetMode="Externa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www.igraemsa.ru/igry-dlja-detej/poznavatelnye-igry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00166" y="1857363"/>
            <a:ext cx="671517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«Развитие речи</a:t>
            </a:r>
          </a:p>
          <a:p>
            <a:pPr lvl="0" algn="ctr"/>
            <a:r>
              <a:rPr lang="ru-RU" sz="2800" b="1" dirty="0" smtClean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 у дошкольников </a:t>
            </a:r>
            <a:endParaRPr lang="ru-RU" sz="2800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lvl="0" algn="ctr" eaLnBrk="0" hangingPunct="0"/>
            <a:r>
              <a:rPr lang="ru-RU" sz="2800" b="1" dirty="0" smtClean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посредством инновационных, традиционных </a:t>
            </a:r>
            <a:endParaRPr lang="ru-RU" sz="2800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lvl="0" algn="ctr" eaLnBrk="0" hangingPunct="0"/>
            <a:r>
              <a:rPr lang="ru-RU" sz="2800" b="1" dirty="0" smtClean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и нетрадиционных технологий»</a:t>
            </a:r>
            <a:endParaRPr lang="ru-RU" sz="2800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lvl="0" algn="r" eaLnBrk="0" hangingPunct="0"/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4979" y="500042"/>
            <a:ext cx="3754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МКДОУ «</a:t>
            </a:r>
            <a:r>
              <a:rPr lang="ru-RU" b="1" dirty="0" err="1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ЦРР-д</a:t>
            </a:r>
            <a:r>
              <a:rPr lang="ru-RU" b="1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/с № 5 «Дельфин»</a:t>
            </a:r>
            <a:endParaRPr lang="ru-RU" dirty="0" smtClean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4714884"/>
            <a:ext cx="357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n w="1905"/>
                <a:solidFill>
                  <a:srgbClr val="FF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b="1" dirty="0" smtClean="0">
                <a:ln w="1905"/>
                <a:solidFill>
                  <a:srgbClr val="FF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учитель-логопед Бражник А.В. </a:t>
            </a:r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4744" y="607220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Семилуки 2016 г.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8986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714356"/>
            <a:ext cx="6000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Хромотерапия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785926"/>
            <a:ext cx="457203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Цветотерапия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Хромотерапия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восстановление индивидуального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биологоческого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ритма с помощью специально подобранного цвета.</a:t>
            </a:r>
          </a:p>
          <a:p>
            <a:pPr algn="ctr">
              <a:lnSpc>
                <a:spcPct val="15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714488"/>
            <a:ext cx="257038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071942"/>
            <a:ext cx="2500330" cy="1874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88986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857232"/>
            <a:ext cx="4071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Логоритмика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1714488"/>
            <a:ext cx="63579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это система музыкально - двигательных,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речедвигательных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музыкально - речевых игр и упражнений, осуществляемых в целях логопедической коррекции.</a:t>
            </a:r>
            <a:endParaRPr lang="ru-RU" sz="2000" dirty="0"/>
          </a:p>
        </p:txBody>
      </p:sp>
      <p:pic>
        <p:nvPicPr>
          <p:cNvPr id="4" name="Picture 2" descr="C:\Documents and Settings\Viktoriya\Рабочий стол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3429000"/>
            <a:ext cx="2366680" cy="158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8986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1285861"/>
            <a:ext cx="457203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метод, использующий сказочную форму для речевого развития личности, расширения сознания и совершенствования взаимодействия через речь с окружающим миром.</a:t>
            </a:r>
          </a:p>
          <a:p>
            <a:pPr algn="ctr">
              <a:lnSpc>
                <a:spcPct val="15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dirty="0"/>
          </a:p>
        </p:txBody>
      </p:sp>
      <p:pic>
        <p:nvPicPr>
          <p:cNvPr id="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2210465" cy="157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Фото Аня нетбук\Новая папка\DSC02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357694"/>
            <a:ext cx="2667019" cy="20002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14546" y="785794"/>
            <a:ext cx="4786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8986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714488"/>
            <a:ext cx="67151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Куклотерапия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раздел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арт-терапии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использующий в качестве основного приёма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психокоррекционного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воздействия куклу, как промежуточный объект взаимодействия ребенка и взрослого.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28794" y="785794"/>
            <a:ext cx="5429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Куклотерапия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3" descr="C:\Users\1\Documents\2011  январь\100PHOTO\2011-03-19 сад\сад 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357554" y="3643314"/>
            <a:ext cx="2387204" cy="179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88986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3214686"/>
            <a:ext cx="2000264" cy="150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Фото 2\фото 15-16г\101MSDCF\DSC037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857760"/>
            <a:ext cx="2000264" cy="15002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357422" y="500042"/>
            <a:ext cx="5072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Мелкая моторика 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00232" y="1142984"/>
            <a:ext cx="54292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овершенствование мелкой моторики – это совершенствование речи.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142976" y="1714488"/>
            <a:ext cx="5214974" cy="385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Виды игр и массажа для развития мелкой моторики: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игры с крупными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бигуди;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игры с длинными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бигуди;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игры с прищепками;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массаж ладонных поверхностей каменными, металлическими или стеклянными разноцветными шариками;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игры с  шестигранными карандашами;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массаж камнями;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массаж приборами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Су-Джок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терапии и др.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Picture 2" descr="C:\Users\анна\Desktop\фото 2016 г\101MSDCF\DSC04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500174"/>
            <a:ext cx="2071702" cy="1553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88986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500042"/>
            <a:ext cx="3857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Мнемотехника 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1000107"/>
            <a:ext cx="721523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система приёмов, облегчающих запоминание и увеличивающих объём памяти путём образования дополнительных ассоциаций.</a:t>
            </a:r>
          </a:p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Мнемотехника помогает в развитии: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связной речи;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ассоциативного мышления;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зрительной и слуховой памяти;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зрительного и слухового внимания;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воображения;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ускорения процесса автоматизации и дифференциации поставленных звуков.</a:t>
            </a:r>
          </a:p>
          <a:p>
            <a:pPr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6072206"/>
            <a:ext cx="35004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Две руки (звуки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429132"/>
            <a:ext cx="575945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88986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785794"/>
            <a:ext cx="6929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Инновационные технологии 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 descr="i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714488"/>
            <a:ext cx="1533525" cy="1428750"/>
          </a:xfrm>
          <a:prstGeom prst="rect">
            <a:avLst/>
          </a:prstGeom>
        </p:spPr>
      </p:pic>
      <p:pic>
        <p:nvPicPr>
          <p:cNvPr id="5" name="Рисунок 4" descr="f03_shantou_gepai_interaktivnyj_telefon_u_tetushki_sovy_4715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3357562"/>
            <a:ext cx="1304922" cy="2401917"/>
          </a:xfrm>
          <a:prstGeom prst="rect">
            <a:avLst/>
          </a:prstGeom>
        </p:spPr>
      </p:pic>
      <p:pic>
        <p:nvPicPr>
          <p:cNvPr id="6" name="Рисунок 5" descr="i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1714488"/>
            <a:ext cx="1428750" cy="1428750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14480" y="1714488"/>
            <a:ext cx="564360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интерактивные игры и игрушки;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презентации;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детские компьютеры  и планшеты;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говорящие микрофоны, куклы и др.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122" name="Picture 2" descr="C:\Users\анна\Desktop\фото 2016 г\101MSDCF\DSC040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214818"/>
            <a:ext cx="2286016" cy="1714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88986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285729"/>
            <a:ext cx="685804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и особенности проведения интерактивных мероприятий для детей:</a:t>
            </a:r>
          </a:p>
          <a:p>
            <a:pPr algn="ctr">
              <a:buNone/>
            </a:pPr>
            <a:endParaRPr lang="ru-RU" sz="1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</a:p>
          <a:p>
            <a:pPr algn="ctr">
              <a:buNone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5000636"/>
            <a:ext cx="39290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Сайты:</a:t>
            </a:r>
          </a:p>
          <a:p>
            <a:pPr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http://mersibo.ru/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http://igraem.pro/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http://www.igraemsa.ru/igry-dlja-detej/poznavatelnye-igry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57224" y="1142984"/>
            <a:ext cx="7929618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-  занятия проводятся  обязательно под присмотром педагога;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- речевой материал и другие развивающие игры подбираются в соответствии с возрастом, поставленными  целями и задачами;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- количество: не более 1 раза в течение дня и не чаще 3-х раз в неделю в дни наиболее высокой работоспособности;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- непрерывная продолжительность работы с компьютером в форме развивающих игр не должна превышать 10 -15 минут, в зависимости от возраста;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- продолжительность занятия с использованием компьютера для детей, после перенесённых заболеваний в течение 2-х недель, уменьшается до 7-10 минут;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экран видеомонитора должен находиться на уровне глаз или чуть ниже, на расстоянии не ближе 50 см;</a:t>
            </a:r>
            <a:endParaRPr lang="ru-RU" dirty="0" smtClean="0"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- ребёнок, носящий очки, должен заниматься за компьютером в них;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- недопустимо использование одного компьютера для одновременного занятия двух или более детей.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8986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1907704" y="1048544"/>
            <a:ext cx="6192688" cy="4464496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i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3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218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642919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 воздействия на речь ребенка 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285860"/>
            <a:ext cx="764386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Традиционные методы  –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проверенные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временем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методы, приемы и инструменты,  направленные на достижение поставленной цели.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Нетрадиционные методы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просты, доступны, эффективны, не имеют возрастных границ, а личностно-ориентированный подход в работе с ребенком способствует выбору наиболее оптимальной, результативной комплексной методики. 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Инновационные методы 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это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внедрённые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новые, обладающие повышенной эффективность методы и инструменты, приёмы, являющиеся конечным результатом интеллектуальной деятельности педагога.</a:t>
            </a:r>
          </a:p>
        </p:txBody>
      </p:sp>
    </p:spTree>
    <p:extLst>
      <p:ext uri="{BB962C8B-B14F-4D97-AF65-F5344CB8AC3E}">
        <p14:creationId xmlns:p14="http://schemas.microsoft.com/office/powerpoint/2010/main" xmlns="" val="2088986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357166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и технологии, 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способствующих развитию речи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285859"/>
            <a:ext cx="7929618" cy="5212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Артикуляционная гимнастика;</a:t>
            </a:r>
          </a:p>
          <a:p>
            <a:pPr algn="just">
              <a:buFontTx/>
              <a:buChar char="-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Логопедический массаж,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взаимомассаж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(языка,  ушных раковин, лица, верхнего  плечевого пояса);</a:t>
            </a:r>
          </a:p>
          <a:p>
            <a:pPr algn="just">
              <a:buFontTx/>
              <a:buChar char="-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Дыхательная гимнастика;</a:t>
            </a:r>
          </a:p>
          <a:p>
            <a:pPr>
              <a:buFontTx/>
              <a:buChar char="-"/>
            </a:pP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Арт-терапия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: музыкотерапия,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звукотерапия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ароматерапия,хромотерапия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куклотерапия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либропсихотерапия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(лечебное чтение) и др.;</a:t>
            </a:r>
          </a:p>
          <a:p>
            <a:pPr algn="just">
              <a:buFontTx/>
              <a:buChar char="-"/>
            </a:pP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Логоритмика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(действия сопряженные с речью и музыкой);</a:t>
            </a:r>
          </a:p>
          <a:p>
            <a:pPr algn="just">
              <a:buNone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Разнообразные вопросы,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планы, схемы,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изображения;</a:t>
            </a:r>
          </a:p>
          <a:p>
            <a:pPr algn="r">
              <a:buFontTx/>
              <a:buChar char="-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Разнообразные речевые игры и упражнения («Один-много», «Скажи ласково»,  «Цепочка слов», «Продолжи рассказ» и др.), направленные на развитие  определенных компонентов речи;</a:t>
            </a:r>
          </a:p>
          <a:p>
            <a:pPr algn="r">
              <a:buFontTx/>
              <a:buChar char="-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Развитие мелкой моторики (пальчиковая гимнастика, массаж,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взаимомассаж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кистей рук;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терапия и др.)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сопряженно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 речью;</a:t>
            </a:r>
          </a:p>
          <a:p>
            <a:pPr algn="r">
              <a:buFontTx/>
              <a:buChar char="-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Инновационные технологии ( презентации, детские компьютеры  и планшеты, компьютерные игры, интерактивные игрушки- «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Повторюшки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», говорящие микрофоны, куклы и др.).</a:t>
            </a:r>
          </a:p>
        </p:txBody>
      </p:sp>
    </p:spTree>
    <p:extLst>
      <p:ext uri="{BB962C8B-B14F-4D97-AF65-F5344CB8AC3E}">
        <p14:creationId xmlns:p14="http://schemas.microsoft.com/office/powerpoint/2010/main" xmlns="" val="2088986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928670"/>
            <a:ext cx="6500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Артикуляционная гимнастика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1571612"/>
            <a:ext cx="6000792" cy="1883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Артикуляционная гимнастика -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комплекс  специальных упражнений, направленных на  укрепление органов речевого аппарата,  для  формирования правильного  звукопроизношения.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5074" y="3714752"/>
            <a:ext cx="1928826" cy="2071702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088986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928670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1714488"/>
            <a:ext cx="692948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Дыхание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важнейшая функция организма, от которой зависят здоровье человека, его физическая и умственная деятельность. Правильное дыхание  способствует  правильному формированию речевой, нервной  и иммунной систем.</a:t>
            </a:r>
          </a:p>
        </p:txBody>
      </p:sp>
      <p:pic>
        <p:nvPicPr>
          <p:cNvPr id="1026" name="Picture 2" descr="C:\Users\анна\Desktop\фото 2016 г\101MSDCF\DSC04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929066"/>
            <a:ext cx="1659809" cy="2212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88986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571480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массажа 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071546"/>
            <a:ext cx="72866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Массаж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один из методов физического и энергетического воздействия на тело человека, который помогает успокоить, снять боль и напряжение; стимулирует или наоборот расслабляет  определенные группы мышц, способствует  умственному, речевому и физическому развитию детей.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В работе с детьми, имеющими речевую патологию,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широко  используют :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массаж рефлексогенных зон: кистей,  стоп,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аурикул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логопедический массаж;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взаимомассаж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/>
          </a:p>
        </p:txBody>
      </p:sp>
      <p:pic>
        <p:nvPicPr>
          <p:cNvPr id="6" name="Рисунок 5" descr="ac23d45b5b7b9f1a990f207453f2ccfb.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4000504"/>
            <a:ext cx="1970404" cy="1500198"/>
          </a:xfrm>
          <a:prstGeom prst="rect">
            <a:avLst/>
          </a:prstGeom>
        </p:spPr>
      </p:pic>
      <p:pic>
        <p:nvPicPr>
          <p:cNvPr id="7" name="Содержимое 3" descr="qTKiEWb8dh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4786322"/>
            <a:ext cx="2000264" cy="1604372"/>
          </a:xfrm>
          <a:prstGeom prst="rect">
            <a:avLst/>
          </a:prstGeom>
        </p:spPr>
      </p:pic>
      <p:pic>
        <p:nvPicPr>
          <p:cNvPr id="3074" name="Picture 2" descr="E:\DCIM\101MSDCF\DSC040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000504"/>
            <a:ext cx="2000264" cy="1500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88986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500042"/>
            <a:ext cx="4214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арт-терапии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71538" y="1196975"/>
            <a:ext cx="7000924" cy="540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музыкотерапия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вокалотерапия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игра на музыкальных инструментах);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изо-терапия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(нетрадиционные техники рисования);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кинезиотерапия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танцетерапия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телесно-ориетированная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терапия,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логоритмика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психогимнастика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);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сказкотерапия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куклотератия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мнемотехника;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креативная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игротерапия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(песочная терапия);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смехотерапия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ароматерапия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цветотерапия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хромотерапия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2088986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071546"/>
            <a:ext cx="4572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Музыкотерапия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 психотерапии, основанный на эмоциональном восприятии музыки.    </a:t>
            </a: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143248"/>
            <a:ext cx="2714644" cy="203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анна\Desktop\фото 2016 г\101MSDCF\DSC04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000504"/>
            <a:ext cx="2571648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88986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3108" y="714356"/>
            <a:ext cx="4714908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Ароматерапия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1859340"/>
            <a:ext cx="714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Ароматерапия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применение эфирных масел и масляных суспензий с целью укрепления здоровья человека.</a:t>
            </a:r>
          </a:p>
          <a:p>
            <a:pPr algn="ctr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defRPr/>
            </a:pPr>
            <a:endParaRPr lang="ru-RU" sz="2000" dirty="0"/>
          </a:p>
        </p:txBody>
      </p:sp>
      <p:pic>
        <p:nvPicPr>
          <p:cNvPr id="8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3963989"/>
            <a:ext cx="3014028" cy="203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14546" y="3286124"/>
            <a:ext cx="28575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ароматерапии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ванны;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распыление;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ингаляциия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массаж.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088986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vety i babochki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tsvety i babochki</Template>
  <TotalTime>869</TotalTime>
  <Words>730</Words>
  <Application>Microsoft Office PowerPoint</Application>
  <PresentationFormat>Экран (4:3)</PresentationFormat>
  <Paragraphs>111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tsvety i babochki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анна</cp:lastModifiedBy>
  <cp:revision>89</cp:revision>
  <dcterms:created xsi:type="dcterms:W3CDTF">2013-10-30T15:00:00Z</dcterms:created>
  <dcterms:modified xsi:type="dcterms:W3CDTF">2016-04-03T13:55:24Z</dcterms:modified>
</cp:coreProperties>
</file>