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3" r:id="rId3"/>
    <p:sldId id="270" r:id="rId4"/>
    <p:sldId id="274" r:id="rId5"/>
    <p:sldId id="261" r:id="rId6"/>
    <p:sldId id="271" r:id="rId7"/>
    <p:sldId id="272" r:id="rId8"/>
    <p:sldId id="276" r:id="rId9"/>
    <p:sldId id="275" r:id="rId10"/>
  </p:sldIdLst>
  <p:sldSz cx="9144000" cy="6858000" type="screen4x3"/>
  <p:notesSz cx="9144000" cy="6858000"/>
  <p:defaultTextStyle>
    <a:defPPr>
      <a:defRPr lang="ru-RU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3" y="213043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63AC-ECC4-4906-8E26-4EDA51FD5357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2A2-D225-402F-97FE-53F7E9940F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63AC-ECC4-4906-8E26-4EDA51FD5357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2A2-D225-402F-97FE-53F7E9940F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3" y="274648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5" y="27464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63AC-ECC4-4906-8E26-4EDA51FD5357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2A2-D225-402F-97FE-53F7E9940F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63AC-ECC4-4906-8E26-4EDA51FD5357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2A2-D225-402F-97FE-53F7E9940F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7" y="4406905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7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63AC-ECC4-4906-8E26-4EDA51FD5357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2A2-D225-402F-97FE-53F7E9940F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3" y="1600205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5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63AC-ECC4-4906-8E26-4EDA51FD5357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2A2-D225-402F-97FE-53F7E9940F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7"/>
            <a:ext cx="404177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63AC-ECC4-4906-8E26-4EDA51FD5357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2A2-D225-402F-97FE-53F7E9940F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63AC-ECC4-4906-8E26-4EDA51FD5357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2A2-D225-402F-97FE-53F7E9940F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63AC-ECC4-4906-8E26-4EDA51FD5357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2A2-D225-402F-97FE-53F7E9940F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73052"/>
            <a:ext cx="3008313" cy="11620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60" y="273059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63AC-ECC4-4906-8E26-4EDA51FD5357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2A2-D225-402F-97FE-53F7E9940F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63AC-ECC4-4906-8E26-4EDA51FD5357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2A2-D225-402F-97FE-53F7E9940F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4639"/>
            <a:ext cx="8229601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600205"/>
            <a:ext cx="8229601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3" y="6356360"/>
            <a:ext cx="2133601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963AC-ECC4-4906-8E26-4EDA51FD5357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3" y="6356360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3" y="6356360"/>
            <a:ext cx="2133601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D02A2-D225-402F-97FE-53F7E9940F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-4 слайд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ведени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-4 цел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-40 фами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24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н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бб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во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862</TotalTime>
  <Words>0</Words>
  <Application>Microsoft Office PowerPoint</Application>
  <PresentationFormat>Экран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DNS</dc:creator>
  <cp:lastModifiedBy>Костя</cp:lastModifiedBy>
  <cp:revision>79</cp:revision>
  <dcterms:created xsi:type="dcterms:W3CDTF">2016-01-26T17:17:35Z</dcterms:created>
  <dcterms:modified xsi:type="dcterms:W3CDTF">2016-04-21T19:05:19Z</dcterms:modified>
</cp:coreProperties>
</file>