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23"/>
  </p:notesMasterIdLst>
  <p:sldIdLst>
    <p:sldId id="256" r:id="rId2"/>
    <p:sldId id="263" r:id="rId3"/>
    <p:sldId id="257" r:id="rId4"/>
    <p:sldId id="274" r:id="rId5"/>
    <p:sldId id="260" r:id="rId6"/>
    <p:sldId id="283" r:id="rId7"/>
    <p:sldId id="286" r:id="rId8"/>
    <p:sldId id="264" r:id="rId9"/>
    <p:sldId id="279" r:id="rId10"/>
    <p:sldId id="277" r:id="rId11"/>
    <p:sldId id="280" r:id="rId12"/>
    <p:sldId id="258" r:id="rId13"/>
    <p:sldId id="259" r:id="rId14"/>
    <p:sldId id="284" r:id="rId15"/>
    <p:sldId id="265" r:id="rId16"/>
    <p:sldId id="271" r:id="rId17"/>
    <p:sldId id="273" r:id="rId18"/>
    <p:sldId id="276" r:id="rId19"/>
    <p:sldId id="261" r:id="rId20"/>
    <p:sldId id="285" r:id="rId21"/>
    <p:sldId id="281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3" autoAdjust="0"/>
    <p:restoredTop sz="94660"/>
  </p:normalViewPr>
  <p:slideViewPr>
    <p:cSldViewPr>
      <p:cViewPr varScale="1">
        <p:scale>
          <a:sx n="69" d="100"/>
          <a:sy n="69" d="100"/>
        </p:scale>
        <p:origin x="-142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B5BB0-8872-4B55-ADB1-456E60A56B9B}" type="datetimeFigureOut">
              <a:rPr lang="ru-RU" smtClean="0"/>
              <a:t>21.03.2016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7AF9F7-B90B-43CC-BB8D-FE970F1C18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8182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15487-1D13-49AB-B668-2B5BC8CCFBB4}" type="datetime1">
              <a:rPr lang="ru-RU" smtClean="0"/>
              <a:t>21.03.2016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ECDB7-DC49-4E6B-AC07-B931FD61A41E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2F9D5-4297-4DAC-86E2-081CD26C4C80}" type="datetime1">
              <a:rPr lang="ru-RU" smtClean="0"/>
              <a:t>21.03.2016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ECDB7-DC49-4E6B-AC07-B931FD61A41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4DE3B-2888-450D-9276-EAD9E5DD0A8B}" type="datetime1">
              <a:rPr lang="ru-RU" smtClean="0"/>
              <a:t>21.03.2016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ECDB7-DC49-4E6B-AC07-B931FD61A41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0F31D-C4DD-4BFB-8E7D-C8FB7BEF89A5}" type="datetime1">
              <a:rPr lang="ru-RU" smtClean="0"/>
              <a:t>21.03.2016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ECDB7-DC49-4E6B-AC07-B931FD61A41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EDEA6-7B5F-42A5-B23D-25A8DCD7A2C6}" type="datetime1">
              <a:rPr lang="ru-RU" smtClean="0"/>
              <a:t>21.03.2016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ECDB7-DC49-4E6B-AC07-B931FD61A41E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C8833-50D5-44CD-B0D7-D47081E58AD2}" type="datetime1">
              <a:rPr lang="ru-RU" smtClean="0"/>
              <a:t>21.03.2016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ECDB7-DC49-4E6B-AC07-B931FD61A41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9CA84-DCA3-4495-84F4-1D77D909EA41}" type="datetime1">
              <a:rPr lang="ru-RU" smtClean="0"/>
              <a:t>21.03.2016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ECDB7-DC49-4E6B-AC07-B931FD61A41E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6EA51-D598-4E2D-B7DA-465D274F1F3C}" type="datetime1">
              <a:rPr lang="ru-RU" smtClean="0"/>
              <a:t>21.03.2016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ECDB7-DC49-4E6B-AC07-B931FD61A41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8C4CF-8046-49A6-886E-1E489D5CE16B}" type="datetime1">
              <a:rPr lang="ru-RU" smtClean="0"/>
              <a:t>21.03.2016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ECDB7-DC49-4E6B-AC07-B931FD61A41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C835B-4C99-44BB-8305-FD8741D21194}" type="datetime1">
              <a:rPr lang="ru-RU" smtClean="0"/>
              <a:t>21.03.2016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ECDB7-DC49-4E6B-AC07-B931FD61A41E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9C1EA-F908-43F4-AEB6-8766A47A4391}" type="datetime1">
              <a:rPr lang="ru-RU" smtClean="0"/>
              <a:t>21.03.2016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ECDB7-DC49-4E6B-AC07-B931FD61A41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A2F98991-D8B8-4536-883A-4834F492A911}" type="datetime1">
              <a:rPr lang="ru-RU" smtClean="0"/>
              <a:t>21.03.2016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6C5ECDB7-DC49-4E6B-AC07-B931FD61A41E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mapdata.ru/irkutskaya-oblast/bratskiy-rayon/borovskoy-poselok/nagornaya-ulica/" TargetMode="External"/><Relationship Id="rId13" Type="http://schemas.openxmlformats.org/officeDocument/2006/relationships/hyperlink" Target="http://mapdata.ru/irkutskaya-oblast/bratskiy-rayon/borovskoy-poselok/centralniy-pereulok/" TargetMode="External"/><Relationship Id="rId18" Type="http://schemas.openxmlformats.org/officeDocument/2006/relationships/image" Target="../media/image6.jpeg"/><Relationship Id="rId3" Type="http://schemas.openxmlformats.org/officeDocument/2006/relationships/hyperlink" Target="http://mapdata.ru/irkutskaya-oblast/bratskiy-rayon/borovskoy-poselok/bolnichniy-pereulok/" TargetMode="External"/><Relationship Id="rId7" Type="http://schemas.openxmlformats.org/officeDocument/2006/relationships/hyperlink" Target="http://mapdata.ru/irkutskaya-oblast/bratskiy-rayon/borovskoy-poselok/lesnaya-ulica/" TargetMode="External"/><Relationship Id="rId12" Type="http://schemas.openxmlformats.org/officeDocument/2006/relationships/hyperlink" Target="http://mapdata.ru/irkutskaya-oblast/bratskiy-rayon/borovskoy-poselok/taezhnaya-ulica/" TargetMode="External"/><Relationship Id="rId17" Type="http://schemas.openxmlformats.org/officeDocument/2006/relationships/hyperlink" Target="http://mapdata.ru/irkutskaya-oblast/bratskiy-rayon/borovskoy-poselok/naberezhnaya-ulica/" TargetMode="External"/><Relationship Id="rId2" Type="http://schemas.openxmlformats.org/officeDocument/2006/relationships/hyperlink" Target="http://mapdata.ru/irkutskaya-oblast/bratskiy-rayon/borovskoy-poselok/angarskaya-ulica/" TargetMode="External"/><Relationship Id="rId16" Type="http://schemas.openxmlformats.org/officeDocument/2006/relationships/hyperlink" Target="http://mapdata.ru/irkutskaya-oblast/bratskiy-rayon/borovskoy-poselok/verhnyaya-ulica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mapdata.ru/irkutskaya-oblast/bratskiy-rayon/borovskoy-poselok/zakarpatskaya-ulica/" TargetMode="External"/><Relationship Id="rId11" Type="http://schemas.openxmlformats.org/officeDocument/2006/relationships/hyperlink" Target="http://mapdata.ru/irkutskaya-oblast/bratskiy-rayon/borovskoy-poselok/stroitelnaya-ulica/" TargetMode="External"/><Relationship Id="rId5" Type="http://schemas.openxmlformats.org/officeDocument/2006/relationships/hyperlink" Target="http://mapdata.ru/irkutskaya-oblast/bratskiy-rayon/borovskoy-poselok/garazhnaya-ulica/" TargetMode="External"/><Relationship Id="rId15" Type="http://schemas.openxmlformats.org/officeDocument/2006/relationships/hyperlink" Target="http://mapdata.ru/irkutskaya-oblast/bratskiy-rayon/borovskoy-poselok/shkolnaya-ulica/" TargetMode="External"/><Relationship Id="rId10" Type="http://schemas.openxmlformats.org/officeDocument/2006/relationships/hyperlink" Target="http://mapdata.ru/irkutskaya-oblast/bratskiy-rayon/borovskoy-poselok/pochtovaya-ulica/" TargetMode="External"/><Relationship Id="rId4" Type="http://schemas.openxmlformats.org/officeDocument/2006/relationships/hyperlink" Target="http://mapdata.ru/irkutskaya-oblast/bratskiy-rayon/borovskoy-poselok/bratskaya-ulica/" TargetMode="External"/><Relationship Id="rId9" Type="http://schemas.openxmlformats.org/officeDocument/2006/relationships/hyperlink" Target="http://mapdata.ru/irkutskaya-oblast/bratskiy-rayon/borovskoy-poselok/novaya-ulica/" TargetMode="External"/><Relationship Id="rId14" Type="http://schemas.openxmlformats.org/officeDocument/2006/relationships/hyperlink" Target="http://mapdata.ru/irkutskaya-oblast/bratskiy-rayon/borovskoy-poselok/shamanskaya-ulica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dirty="0" smtClean="0"/>
              <a:t>Малая Родина- </a:t>
            </a:r>
            <a:r>
              <a:rPr lang="ru-RU" dirty="0" err="1" smtClean="0"/>
              <a:t>Боровской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ru-RU" b="1" dirty="0" smtClean="0">
                <a:solidFill>
                  <a:srgbClr val="00B0F0"/>
                </a:solidFill>
              </a:rPr>
              <a:t>Моя малая Родина! Краше- нету тебя!</a:t>
            </a:r>
          </a:p>
          <a:p>
            <a:pPr algn="ctr"/>
            <a:r>
              <a:rPr lang="ru-RU" b="1" dirty="0" smtClean="0">
                <a:solidFill>
                  <a:srgbClr val="00B0F0"/>
                </a:solidFill>
              </a:rPr>
              <a:t>Моя милая Родина! Как люблю я тебя!</a:t>
            </a:r>
            <a:endParaRPr lang="ru-RU" b="1" dirty="0">
              <a:solidFill>
                <a:srgbClr val="00B0F0"/>
              </a:solidFill>
            </a:endParaRPr>
          </a:p>
        </p:txBody>
      </p:sp>
      <p:pic>
        <p:nvPicPr>
          <p:cNvPr id="4" name="Picture 2" descr="C:\Users\Елена\Desktop\st4_540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6632"/>
            <a:ext cx="2880320" cy="210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427785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3" descr="J:\DCIM\100KM380\100_5724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482"/>
          <a:stretch/>
        </p:blipFill>
        <p:spPr bwMode="auto">
          <a:xfrm>
            <a:off x="3635896" y="3151262"/>
            <a:ext cx="2301881" cy="30963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5085184"/>
            <a:ext cx="6781800" cy="108701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МКОУ «</a:t>
            </a:r>
            <a:r>
              <a:rPr lang="ru-RU" dirty="0" err="1" smtClean="0"/>
              <a:t>Боровская</a:t>
            </a:r>
            <a:r>
              <a:rPr lang="ru-RU" dirty="0" smtClean="0"/>
              <a:t> СОШ»</a:t>
            </a:r>
            <a:endParaRPr lang="ru-RU" dirty="0"/>
          </a:p>
        </p:txBody>
      </p:sp>
      <p:pic>
        <p:nvPicPr>
          <p:cNvPr id="15362" name="Picture 2" descr="J:\DCIM\109___12\IMG_06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57858"/>
            <a:ext cx="4228228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Елена\Desktop\image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495" y="716682"/>
            <a:ext cx="3338359" cy="243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фотографии\мои ученики\100_653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" y="1112520"/>
            <a:ext cx="6949440" cy="463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фотография\100_274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963" y="822325"/>
            <a:ext cx="6950075" cy="521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ECDB7-DC49-4E6B-AC07-B931FD61A41E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7975120"/>
      </p:ext>
    </p:extLst>
  </p:cSld>
  <p:clrMapOvr>
    <a:masterClrMapping/>
  </p:clrMapOvr>
  <p:transition spd="slow" advClick="0" advTm="10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25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25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250"/>
                            </p:stCondLst>
                            <p:childTnLst>
                              <p:par>
                                <p:cTn id="21" presetID="6" presetClass="entr" presetSubtype="32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Елена\Desktop\image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3734949"/>
            <a:ext cx="3816424" cy="295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Елена\Desktop\image (5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872495"/>
            <a:ext cx="3366120" cy="2524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5301208"/>
            <a:ext cx="6781800" cy="870992"/>
          </a:xfrm>
        </p:spPr>
        <p:txBody>
          <a:bodyPr>
            <a:noAutofit/>
          </a:bodyPr>
          <a:lstStyle/>
          <a:p>
            <a:r>
              <a:rPr lang="ru-RU" sz="2800" dirty="0"/>
              <a:t>Основное население </a:t>
            </a:r>
            <a:r>
              <a:rPr lang="ru-RU" sz="2800" dirty="0" smtClean="0"/>
              <a:t> работало </a:t>
            </a:r>
            <a:r>
              <a:rPr lang="ru-RU" sz="2800" dirty="0"/>
              <a:t>в ЛЗП «</a:t>
            </a:r>
            <a:r>
              <a:rPr lang="ru-RU" sz="2800" dirty="0" err="1"/>
              <a:t>Боровское</a:t>
            </a:r>
            <a:r>
              <a:rPr lang="ru-RU" sz="2800" dirty="0"/>
              <a:t>».</a:t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4" name="Объект 3" descr="C:\Users\Елена\Desktop\image (4).jpg"/>
          <p:cNvPicPr>
            <a:picLocks noGrp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03" b="34793"/>
          <a:stretch/>
        </p:blipFill>
        <p:spPr bwMode="auto">
          <a:xfrm>
            <a:off x="253256" y="620688"/>
            <a:ext cx="4077816" cy="31683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099" name="Picture 3" descr="C:\Users\Елена\Desktop\image (6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755" y="620688"/>
            <a:ext cx="3936437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ECDB7-DC49-4E6B-AC07-B931FD61A41E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015221"/>
      </p:ext>
    </p:extLst>
  </p:cSld>
  <p:clrMapOvr>
    <a:masterClrMapping/>
  </p:clrMapOvr>
  <p:transition spd="slow" advClick="0" advTm="15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052" y="4797152"/>
            <a:ext cx="6781800" cy="130304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Picture 2" descr="C:\Users\777\Pictures\2011-09-17 001\Фото0214_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79512" y="548680"/>
            <a:ext cx="3744416" cy="3456384"/>
          </a:xfrm>
          <a:prstGeom prst="rect">
            <a:avLst/>
          </a:prstGeom>
          <a:noFill/>
        </p:spPr>
      </p:pic>
      <p:pic>
        <p:nvPicPr>
          <p:cNvPr id="6" name="Picture 2" descr="J:\DCIM\100KM380\100_27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1" y="548680"/>
            <a:ext cx="4528497" cy="339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ECDB7-DC49-4E6B-AC07-B931FD61A41E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2606382"/>
      </p:ext>
    </p:extLst>
  </p:cSld>
  <p:clrMapOvr>
    <a:masterClrMapping/>
  </p:clrMapOvr>
  <p:transition spd="slow" advClick="0" advTm="10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3" descr="C:\Users\Елена\Desktop\image (3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692696"/>
            <a:ext cx="3648405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Елена\Desktop\image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692696"/>
            <a:ext cx="3648405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ECDB7-DC49-4E6B-AC07-B931FD61A41E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4155992"/>
      </p:ext>
    </p:extLst>
  </p:cSld>
  <p:clrMapOvr>
    <a:masterClrMapping/>
  </p:clrMapOvr>
  <p:transition spd="slow" advClick="0" advTm="10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75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Залив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                                          </a:t>
            </a:r>
            <a:endParaRPr lang="ru-RU" dirty="0"/>
          </a:p>
        </p:txBody>
      </p:sp>
      <p:pic>
        <p:nvPicPr>
          <p:cNvPr id="13314" name="Picture 2" descr="J:\DCIM\100KM380\100_27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66578"/>
            <a:ext cx="3264362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C:\Users\Елена\Desktop\й.jpe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77" t="1283" r="18201" b="71001"/>
          <a:stretch/>
        </p:blipFill>
        <p:spPr bwMode="auto">
          <a:xfrm>
            <a:off x="7092280" y="2304704"/>
            <a:ext cx="1656184" cy="30685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Елена\Desktop\й.jpe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0" t="2206" r="50731" b="71613"/>
          <a:stretch/>
        </p:blipFill>
        <p:spPr bwMode="auto">
          <a:xfrm>
            <a:off x="4499992" y="2304704"/>
            <a:ext cx="2592288" cy="30685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ECDB7-DC49-4E6B-AC07-B931FD61A41E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2903215"/>
      </p:ext>
    </p:extLst>
  </p:cSld>
  <p:clrMapOvr>
    <a:masterClrMapping/>
  </p:clrMapOvr>
  <p:transition spd="slow" advClick="0" advTm="13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                                        </a:t>
            </a:r>
            <a:endParaRPr lang="ru-RU" dirty="0"/>
          </a:p>
        </p:txBody>
      </p:sp>
      <p:pic>
        <p:nvPicPr>
          <p:cNvPr id="2050" name="Picture 2" descr="J:\DCIM\100KM380\100_71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2696"/>
            <a:ext cx="4644517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J:\DCIM\104___07\IMG_057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3"/>
          <a:stretch/>
        </p:blipFill>
        <p:spPr bwMode="auto">
          <a:xfrm>
            <a:off x="5220072" y="692696"/>
            <a:ext cx="3600399" cy="30963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ECDB7-DC49-4E6B-AC07-B931FD61A41E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2132146"/>
      </p:ext>
    </p:extLst>
  </p:cSld>
  <p:clrMapOvr>
    <a:masterClrMapping/>
  </p:clrMapOvr>
  <p:transition spd="slow" advClick="0" advTm="11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5373216"/>
            <a:ext cx="6781800" cy="79898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" name="Picture 2" descr="J:\DCIM\100KM380\100_27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6336704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J:\DCIM\100KM380\100_27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03000"/>
            <a:ext cx="6949440" cy="479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ECDB7-DC49-4E6B-AC07-B931FD61A41E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5084019"/>
      </p:ext>
    </p:extLst>
  </p:cSld>
  <p:clrMapOvr>
    <a:masterClrMapping/>
  </p:clrMapOvr>
  <p:transition spd="slow" advClick="0" advTm="10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Users\Елена\Desktop\image (7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5472608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G:\природа\IMGP11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G:\природа\IMGP117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ECDB7-DC49-4E6B-AC07-B931FD61A41E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7523459"/>
      </p:ext>
    </p:extLst>
  </p:cSld>
  <p:clrMapOvr>
    <a:masterClrMapping/>
  </p:clrMapOvr>
  <p:transition spd="slow" advClick="0" advTm="15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G:\природа\IMGP11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G:\природа\IMGP13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G:\природа\IMGP156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G:\природа\IMGP156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G:\природа\IMGP157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G:\природа\IMGP157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G:\природа\IMGP11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5" name="Picture 9" descr="G:\природа\IMGP117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G:\природа\IMGP114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ECDB7-DC49-4E6B-AC07-B931FD61A41E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3848479"/>
      </p:ext>
    </p:extLst>
  </p:cSld>
  <p:clrMapOvr>
    <a:masterClrMapping/>
  </p:clrMapOvr>
  <p:transition spd="slow" advClick="0" advTm="13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6" presetClass="entr" presetSubtype="32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75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000"/>
                            </p:stCondLst>
                            <p:childTnLst>
                              <p:par>
                                <p:cTn id="29" presetID="6" presetClass="entr" presetSubtype="32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2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250"/>
                            </p:stCondLst>
                            <p:childTnLst>
                              <p:par>
                                <p:cTn id="33" presetID="6" presetClass="entr" presetSubtype="32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20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0"/>
                            </p:stCondLst>
                            <p:childTnLst>
                              <p:par>
                                <p:cTn id="37" presetID="6" presetClass="entr" presetSubtype="3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20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764704"/>
            <a:ext cx="7543800" cy="3886200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b="1" dirty="0" smtClean="0">
                <a:solidFill>
                  <a:srgbClr val="FF0000"/>
                </a:solidFill>
              </a:rPr>
              <a:t>Красива и неповторима природа!</a:t>
            </a:r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ECDB7-DC49-4E6B-AC07-B931FD61A41E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454685"/>
      </p:ext>
    </p:extLst>
  </p:cSld>
  <p:clrMapOvr>
    <a:masterClrMapping/>
  </p:clrMapOvr>
  <p:transition spd="slow" advClick="0" advTm="10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/>
              <a:t>В состав территории </a:t>
            </a:r>
            <a:r>
              <a:rPr lang="ru-RU" b="1" dirty="0" err="1"/>
              <a:t>Зябинского</a:t>
            </a:r>
            <a:r>
              <a:rPr lang="ru-RU" b="1" dirty="0"/>
              <a:t> МО входят населённые пункты:</a:t>
            </a:r>
          </a:p>
          <a:p>
            <a:pPr lvl="0"/>
            <a:r>
              <a:rPr lang="ru-RU" b="1" dirty="0"/>
              <a:t>посёлок </a:t>
            </a:r>
            <a:r>
              <a:rPr lang="ru-RU" b="1" dirty="0" err="1"/>
              <a:t>Зяба</a:t>
            </a:r>
            <a:r>
              <a:rPr lang="ru-RU" b="1" dirty="0"/>
              <a:t>,</a:t>
            </a:r>
          </a:p>
          <a:p>
            <a:pPr lvl="0"/>
            <a:r>
              <a:rPr lang="ru-RU" b="1" dirty="0"/>
              <a:t>посёлок </a:t>
            </a:r>
            <a:r>
              <a:rPr lang="ru-RU" b="1" dirty="0" err="1"/>
              <a:t>Боровской</a:t>
            </a:r>
            <a:r>
              <a:rPr lang="ru-RU" b="1" dirty="0"/>
              <a:t>,</a:t>
            </a:r>
          </a:p>
          <a:p>
            <a:pPr lvl="0"/>
            <a:r>
              <a:rPr lang="ru-RU" b="1" dirty="0"/>
              <a:t>посёлок </a:t>
            </a:r>
            <a:r>
              <a:rPr lang="ru-RU" b="1" dirty="0" smtClean="0"/>
              <a:t>Пашенный,</a:t>
            </a:r>
            <a:endParaRPr lang="ru-RU" b="1" dirty="0"/>
          </a:p>
          <a:p>
            <a:pPr lvl="0"/>
            <a:r>
              <a:rPr lang="ru-RU" b="1" dirty="0"/>
              <a:t>посёлок </a:t>
            </a:r>
            <a:r>
              <a:rPr lang="ru-RU" b="1" dirty="0" err="1" smtClean="0"/>
              <a:t>Подвыездный</a:t>
            </a:r>
            <a:r>
              <a:rPr lang="ru-RU" b="1" dirty="0" smtClean="0"/>
              <a:t>.</a:t>
            </a:r>
            <a:endParaRPr lang="ru-RU" b="1" dirty="0"/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ECDB7-DC49-4E6B-AC07-B931FD61A41E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0450776"/>
      </p:ext>
    </p:extLst>
  </p:cSld>
  <p:clrMapOvr>
    <a:masterClrMapping/>
  </p:clrMapOvr>
  <p:transition spd="slow" advClick="0" advTm="4000"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2800" b="1" dirty="0">
                <a:solidFill>
                  <a:schemeClr val="tx1"/>
                </a:solidFill>
              </a:rPr>
              <a:t>У каждого листочка,</a:t>
            </a:r>
            <a:br>
              <a:rPr lang="ru-RU" sz="2800" b="1" dirty="0">
                <a:solidFill>
                  <a:schemeClr val="tx1"/>
                </a:solidFill>
              </a:rPr>
            </a:br>
            <a:r>
              <a:rPr lang="ru-RU" sz="2800" b="1" dirty="0">
                <a:solidFill>
                  <a:schemeClr val="tx1"/>
                </a:solidFill>
              </a:rPr>
              <a:t>у каждого ручья</a:t>
            </a:r>
            <a:br>
              <a:rPr lang="ru-RU" sz="2800" b="1" dirty="0">
                <a:solidFill>
                  <a:schemeClr val="tx1"/>
                </a:solidFill>
              </a:rPr>
            </a:br>
            <a:r>
              <a:rPr lang="ru-RU" sz="2800" b="1" dirty="0">
                <a:solidFill>
                  <a:schemeClr val="tx1"/>
                </a:solidFill>
              </a:rPr>
              <a:t>есть главное на свете –</a:t>
            </a:r>
            <a:br>
              <a:rPr lang="ru-RU" sz="2800" b="1" dirty="0">
                <a:solidFill>
                  <a:schemeClr val="tx1"/>
                </a:solidFill>
              </a:rPr>
            </a:br>
            <a:r>
              <a:rPr lang="ru-RU" sz="2800" b="1" dirty="0">
                <a:solidFill>
                  <a:schemeClr val="tx1"/>
                </a:solidFill>
              </a:rPr>
              <a:t>есть родина своя.</a:t>
            </a:r>
            <a:br>
              <a:rPr lang="ru-RU" sz="2800" b="1" dirty="0">
                <a:solidFill>
                  <a:schemeClr val="tx1"/>
                </a:solidFill>
              </a:rPr>
            </a:br>
            <a:r>
              <a:rPr lang="ru-RU" sz="2800" b="1" dirty="0">
                <a:solidFill>
                  <a:schemeClr val="tx1"/>
                </a:solidFill>
              </a:rPr>
              <a:t>А там, где мы родились,</a:t>
            </a:r>
            <a:br>
              <a:rPr lang="ru-RU" sz="2800" b="1" dirty="0">
                <a:solidFill>
                  <a:schemeClr val="tx1"/>
                </a:solidFill>
              </a:rPr>
            </a:br>
            <a:r>
              <a:rPr lang="ru-RU" sz="2800" b="1" dirty="0">
                <a:solidFill>
                  <a:schemeClr val="tx1"/>
                </a:solidFill>
              </a:rPr>
              <a:t>где радостно живем,</a:t>
            </a:r>
            <a:br>
              <a:rPr lang="ru-RU" sz="2800" b="1" dirty="0">
                <a:solidFill>
                  <a:schemeClr val="tx1"/>
                </a:solidFill>
              </a:rPr>
            </a:br>
            <a:r>
              <a:rPr lang="ru-RU" sz="2800" b="1" dirty="0">
                <a:solidFill>
                  <a:schemeClr val="tx1"/>
                </a:solidFill>
              </a:rPr>
              <a:t>края </a:t>
            </a:r>
            <a:r>
              <a:rPr lang="ru-RU" sz="2800" b="1" dirty="0" smtClean="0">
                <a:solidFill>
                  <a:schemeClr val="tx1"/>
                </a:solidFill>
              </a:rPr>
              <a:t>свои </a:t>
            </a:r>
            <a:r>
              <a:rPr lang="ru-RU" sz="2800" b="1" dirty="0">
                <a:solidFill>
                  <a:schemeClr val="tx1"/>
                </a:solidFill>
              </a:rPr>
              <a:t>родные</a:t>
            </a:r>
            <a:br>
              <a:rPr lang="ru-RU" sz="2800" b="1" dirty="0">
                <a:solidFill>
                  <a:schemeClr val="tx1"/>
                </a:solidFill>
              </a:rPr>
            </a:br>
            <a:r>
              <a:rPr lang="ru-RU" sz="2800" b="1" dirty="0" smtClean="0">
                <a:solidFill>
                  <a:schemeClr val="tx1"/>
                </a:solidFill>
              </a:rPr>
              <a:t>Мы </a:t>
            </a:r>
            <a:r>
              <a:rPr lang="ru-RU" sz="2800" b="1" dirty="0">
                <a:solidFill>
                  <a:schemeClr val="tx1"/>
                </a:solidFill>
              </a:rPr>
              <a:t>Родиной зовём.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ECDB7-DC49-4E6B-AC07-B931FD61A41E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0793546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5877272"/>
            <a:ext cx="6781800" cy="29492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000" y="685800"/>
            <a:ext cx="7543800" cy="47594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>
                <a:solidFill>
                  <a:srgbClr val="FF0000"/>
                </a:solidFill>
              </a:rPr>
              <a:t>Лучше нет родного края!</a:t>
            </a:r>
          </a:p>
          <a:p>
            <a:pPr marL="0" indent="0" algn="ctr">
              <a:buNone/>
            </a:pPr>
            <a:r>
              <a:rPr lang="ru-RU" sz="2800" b="1" dirty="0"/>
              <a:t>Жура-</a:t>
            </a:r>
            <a:r>
              <a:rPr lang="ru-RU" sz="2800" b="1" dirty="0" err="1"/>
              <a:t>жура</a:t>
            </a:r>
            <a:r>
              <a:rPr lang="ru-RU" sz="2800" b="1" dirty="0"/>
              <a:t>-журавель!</a:t>
            </a:r>
            <a:br>
              <a:rPr lang="ru-RU" sz="2800" b="1" dirty="0"/>
            </a:br>
            <a:r>
              <a:rPr lang="ru-RU" sz="2800" b="1" dirty="0"/>
              <a:t>Облетал он сто земель.</a:t>
            </a:r>
            <a:br>
              <a:rPr lang="ru-RU" sz="2800" b="1" dirty="0"/>
            </a:br>
            <a:r>
              <a:rPr lang="ru-RU" sz="2800" b="1" dirty="0"/>
              <a:t>Облетал, обходил,</a:t>
            </a:r>
            <a:br>
              <a:rPr lang="ru-RU" sz="2800" b="1" dirty="0"/>
            </a:br>
            <a:r>
              <a:rPr lang="ru-RU" sz="2800" b="1" dirty="0"/>
              <a:t>Крылья, ноги натрудил.</a:t>
            </a:r>
            <a:br>
              <a:rPr lang="ru-RU" sz="2800" b="1" dirty="0"/>
            </a:b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b="1" dirty="0"/>
              <a:t>Мы спросили журавля:</a:t>
            </a:r>
            <a:br>
              <a:rPr lang="ru-RU" sz="2800" b="1" dirty="0"/>
            </a:br>
            <a:r>
              <a:rPr lang="ru-RU" sz="2800" b="1" dirty="0"/>
              <a:t>Где же лучшая земля? </a:t>
            </a:r>
            <a:br>
              <a:rPr lang="ru-RU" sz="2800" b="1" dirty="0"/>
            </a:br>
            <a:r>
              <a:rPr lang="ru-RU" sz="2800" b="1" dirty="0"/>
              <a:t>Отвечал он, пролетая:</a:t>
            </a:r>
            <a:br>
              <a:rPr lang="ru-RU" sz="2800" b="1" dirty="0"/>
            </a:br>
            <a:r>
              <a:rPr lang="ru-RU" sz="2800" b="1" dirty="0"/>
              <a:t>Лучше нет родного края!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ECDB7-DC49-4E6B-AC07-B931FD61A41E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558471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G:\Декада начальных классов\slide_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600" y="685800"/>
            <a:ext cx="6984776" cy="52634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ECDB7-DC49-4E6B-AC07-B931FD61A41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0928300"/>
      </p:ext>
    </p:extLst>
  </p:cSld>
  <p:clrMapOvr>
    <a:masterClrMapping/>
  </p:clrMapOvr>
  <p:transition spd="slow" advClick="0" advTm="10000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5877272"/>
            <a:ext cx="6781800" cy="29492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000" y="685800"/>
            <a:ext cx="7543800" cy="483143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rgbClr val="FF0000"/>
                </a:solidFill>
              </a:rPr>
              <a:t>Здравствуй, Родина моя!</a:t>
            </a:r>
            <a:endParaRPr lang="ru-RU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ru-RU" b="1" dirty="0"/>
              <a:t>Утром солнышко встает,</a:t>
            </a:r>
            <a:br>
              <a:rPr lang="ru-RU" b="1" dirty="0"/>
            </a:br>
            <a:r>
              <a:rPr lang="ru-RU" b="1" dirty="0"/>
              <a:t>Нас на улицу зовёт.</a:t>
            </a:r>
            <a:br>
              <a:rPr lang="ru-RU" b="1" dirty="0"/>
            </a:br>
            <a:r>
              <a:rPr lang="ru-RU" b="1" dirty="0"/>
              <a:t>Выхожу из дома я:</a:t>
            </a:r>
            <a:br>
              <a:rPr lang="ru-RU" b="1" dirty="0"/>
            </a:br>
            <a:r>
              <a:rPr lang="ru-RU" b="1" dirty="0"/>
              <a:t>– Здравствуй, улица моя!</a:t>
            </a:r>
            <a:br>
              <a:rPr lang="ru-RU" b="1" dirty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>Я пою и в тишине</a:t>
            </a:r>
            <a:br>
              <a:rPr lang="ru-RU" b="1" dirty="0"/>
            </a:br>
            <a:r>
              <a:rPr lang="ru-RU" b="1" dirty="0"/>
              <a:t>Подпевают птицы мне.</a:t>
            </a:r>
            <a:br>
              <a:rPr lang="ru-RU" b="1" dirty="0"/>
            </a:br>
            <a:r>
              <a:rPr lang="ru-RU" b="1" dirty="0"/>
              <a:t>Травы шепчут мне в пути:</a:t>
            </a:r>
            <a:br>
              <a:rPr lang="ru-RU" b="1" dirty="0"/>
            </a:br>
            <a:r>
              <a:rPr lang="ru-RU" b="1" dirty="0"/>
              <a:t>– Ты скорей, дружок, расти!</a:t>
            </a:r>
            <a:br>
              <a:rPr lang="ru-RU" b="1" dirty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>Отвечаю травам я,</a:t>
            </a:r>
            <a:br>
              <a:rPr lang="ru-RU" b="1" dirty="0"/>
            </a:br>
            <a:r>
              <a:rPr lang="ru-RU" b="1" dirty="0"/>
              <a:t>Отвечаю ветру я,</a:t>
            </a:r>
            <a:br>
              <a:rPr lang="ru-RU" b="1" dirty="0"/>
            </a:br>
            <a:r>
              <a:rPr lang="ru-RU" b="1" dirty="0"/>
              <a:t>Отвечаю солнцу я:</a:t>
            </a:r>
            <a:br>
              <a:rPr lang="ru-RU" b="1" dirty="0"/>
            </a:br>
            <a:r>
              <a:rPr lang="ru-RU" b="1" dirty="0"/>
              <a:t>– Здравствуй, Родина моя!</a:t>
            </a:r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ECDB7-DC49-4E6B-AC07-B931FD61A41E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715012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Елена\Desktop\image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90736"/>
            <a:ext cx="5730552" cy="5730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err="1" smtClean="0"/>
              <a:t>Боровской</a:t>
            </a:r>
            <a:r>
              <a:rPr lang="ru-RU" dirty="0" smtClean="0"/>
              <a:t> – наша родина.</a:t>
            </a:r>
            <a:endParaRPr lang="ru-RU" dirty="0"/>
          </a:p>
        </p:txBody>
      </p:sp>
      <p:pic>
        <p:nvPicPr>
          <p:cNvPr id="4" name="Bratskaya_-_Bratskij_rajon_(xMusic.me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8424" y="5877272"/>
            <a:ext cx="609600" cy="609600"/>
          </a:xfrm>
          <a:prstGeom prst="rect">
            <a:avLst/>
          </a:prstGeom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ECDB7-DC49-4E6B-AC07-B931FD61A41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705419"/>
      </p:ext>
    </p:extLst>
  </p:cSld>
  <p:clrMapOvr>
    <a:masterClrMapping/>
  </p:clrMapOvr>
  <p:transition spd="slow" advClick="0" advTm="10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5805264"/>
            <a:ext cx="6781800" cy="36693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000" y="685800"/>
            <a:ext cx="7543800" cy="4903440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ru-RU" b="1" dirty="0"/>
              <a:t>Улицы:</a:t>
            </a:r>
          </a:p>
          <a:p>
            <a:pPr algn="ctr"/>
            <a:r>
              <a:rPr lang="ru-RU" b="1" u="sng" dirty="0">
                <a:hlinkClick r:id="rId2"/>
              </a:rPr>
              <a:t>Ангарская улица</a:t>
            </a:r>
            <a:endParaRPr lang="ru-RU" b="1" u="sng" dirty="0"/>
          </a:p>
          <a:p>
            <a:pPr algn="ctr"/>
            <a:r>
              <a:rPr lang="ru-RU" b="1" u="sng" dirty="0" smtClean="0">
                <a:hlinkClick r:id="rId3"/>
              </a:rPr>
              <a:t>Больничный переулок</a:t>
            </a:r>
            <a:endParaRPr lang="ru-RU" b="1" u="sng" dirty="0" smtClean="0"/>
          </a:p>
          <a:p>
            <a:pPr algn="ctr"/>
            <a:r>
              <a:rPr lang="ru-RU" b="1" u="sng" dirty="0" smtClean="0">
                <a:hlinkClick r:id="rId4"/>
              </a:rPr>
              <a:t>Братская </a:t>
            </a:r>
            <a:r>
              <a:rPr lang="ru-RU" b="1" u="sng" dirty="0">
                <a:hlinkClick r:id="rId4"/>
              </a:rPr>
              <a:t>улица</a:t>
            </a:r>
            <a:endParaRPr lang="ru-RU" b="1" u="sng" dirty="0"/>
          </a:p>
          <a:p>
            <a:pPr algn="ctr"/>
            <a:r>
              <a:rPr lang="ru-RU" b="1" u="sng" dirty="0">
                <a:hlinkClick r:id="rId5"/>
              </a:rPr>
              <a:t>Гаражная улица</a:t>
            </a:r>
            <a:endParaRPr lang="ru-RU" b="1" u="sng" dirty="0"/>
          </a:p>
          <a:p>
            <a:pPr algn="ctr"/>
            <a:r>
              <a:rPr lang="ru-RU" b="1" u="sng" dirty="0">
                <a:hlinkClick r:id="rId6"/>
              </a:rPr>
              <a:t>Закарпатская улица</a:t>
            </a:r>
            <a:endParaRPr lang="ru-RU" b="1" u="sng" dirty="0"/>
          </a:p>
          <a:p>
            <a:pPr algn="ctr"/>
            <a:r>
              <a:rPr lang="ru-RU" b="1" u="sng" dirty="0">
                <a:hlinkClick r:id="rId7"/>
              </a:rPr>
              <a:t>Лесная улица</a:t>
            </a:r>
            <a:endParaRPr lang="ru-RU" b="1" u="sng" dirty="0"/>
          </a:p>
          <a:p>
            <a:pPr algn="ctr"/>
            <a:r>
              <a:rPr lang="ru-RU" b="1" u="sng" dirty="0">
                <a:hlinkClick r:id="rId8"/>
              </a:rPr>
              <a:t>Нагорная улица</a:t>
            </a:r>
            <a:endParaRPr lang="ru-RU" b="1" u="sng" dirty="0"/>
          </a:p>
          <a:p>
            <a:pPr algn="ctr"/>
            <a:r>
              <a:rPr lang="ru-RU" b="1" u="sng" dirty="0">
                <a:hlinkClick r:id="rId9"/>
              </a:rPr>
              <a:t>Новая улица</a:t>
            </a:r>
            <a:endParaRPr lang="ru-RU" b="1" u="sng" dirty="0"/>
          </a:p>
          <a:p>
            <a:pPr algn="ctr"/>
            <a:r>
              <a:rPr lang="ru-RU" b="1" u="sng" dirty="0">
                <a:hlinkClick r:id="rId10"/>
              </a:rPr>
              <a:t>Почтовая улица</a:t>
            </a:r>
            <a:endParaRPr lang="ru-RU" b="1" u="sng" dirty="0"/>
          </a:p>
          <a:p>
            <a:pPr algn="ctr"/>
            <a:r>
              <a:rPr lang="ru-RU" b="1" u="sng" dirty="0">
                <a:hlinkClick r:id="rId11"/>
              </a:rPr>
              <a:t>Строительная улица</a:t>
            </a:r>
            <a:endParaRPr lang="ru-RU" b="1" u="sng" dirty="0"/>
          </a:p>
          <a:p>
            <a:pPr algn="ctr"/>
            <a:r>
              <a:rPr lang="ru-RU" b="1" u="sng" dirty="0">
                <a:hlinkClick r:id="rId12"/>
              </a:rPr>
              <a:t>Таежная улица</a:t>
            </a:r>
            <a:endParaRPr lang="ru-RU" b="1" u="sng" dirty="0"/>
          </a:p>
          <a:p>
            <a:pPr algn="ctr"/>
            <a:r>
              <a:rPr lang="ru-RU" b="1" u="sng" dirty="0">
                <a:hlinkClick r:id="rId13"/>
              </a:rPr>
              <a:t>Центральный переулок</a:t>
            </a:r>
            <a:endParaRPr lang="ru-RU" b="1" u="sng" dirty="0"/>
          </a:p>
          <a:p>
            <a:pPr algn="ctr"/>
            <a:r>
              <a:rPr lang="ru-RU" b="1" u="sng" dirty="0">
                <a:hlinkClick r:id="rId14"/>
              </a:rPr>
              <a:t>Шаманская улица</a:t>
            </a:r>
            <a:endParaRPr lang="ru-RU" b="1" u="sng" dirty="0"/>
          </a:p>
          <a:p>
            <a:pPr algn="ctr"/>
            <a:r>
              <a:rPr lang="ru-RU" b="1" u="sng" dirty="0">
                <a:hlinkClick r:id="rId15"/>
              </a:rPr>
              <a:t>Школьная улица</a:t>
            </a:r>
            <a:endParaRPr lang="ru-RU" b="1" u="sng" dirty="0"/>
          </a:p>
          <a:p>
            <a:pPr algn="ctr"/>
            <a:r>
              <a:rPr lang="ru-RU" b="1" u="sng" dirty="0">
                <a:hlinkClick r:id="rId16"/>
              </a:rPr>
              <a:t>Верхняя улица</a:t>
            </a:r>
            <a:endParaRPr lang="ru-RU" b="1" u="sng" dirty="0"/>
          </a:p>
          <a:p>
            <a:pPr algn="ctr"/>
            <a:r>
              <a:rPr lang="ru-RU" b="1" u="sng" dirty="0">
                <a:hlinkClick r:id="rId17"/>
              </a:rPr>
              <a:t>Набережная улица</a:t>
            </a:r>
            <a:endParaRPr lang="ru-RU" b="1" u="sng" dirty="0"/>
          </a:p>
          <a:p>
            <a:endParaRPr lang="ru-RU" dirty="0"/>
          </a:p>
        </p:txBody>
      </p:sp>
      <p:pic>
        <p:nvPicPr>
          <p:cNvPr id="4" name="Picture 2" descr="J:\DCIM\100KM380\100_7183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60" y="1781200"/>
            <a:ext cx="6949440" cy="463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ECDB7-DC49-4E6B-AC07-B931FD61A41E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9224246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6" presetClass="entr" presetSubtype="16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J:\DCIM\100KM380\100_71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92696"/>
            <a:ext cx="5827557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ECDB7-DC49-4E6B-AC07-B931FD61A41E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0496634"/>
      </p:ext>
    </p:extLst>
  </p:cSld>
  <p:clrMapOvr>
    <a:masterClrMapping/>
  </p:clrMapOvr>
  <p:transition spd="slow" advClick="0" advTm="13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5013176"/>
            <a:ext cx="6781800" cy="115902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Picture 2" descr="J:\DCIM\100KM380\100_71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92695"/>
            <a:ext cx="6264696" cy="441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ECDB7-DC49-4E6B-AC07-B931FD61A41E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745851"/>
      </p:ext>
    </p:extLst>
  </p:cSld>
  <p:clrMapOvr>
    <a:masterClrMapping/>
  </p:clrMapOvr>
  <p:transition spd="slow" advClick="0" advTm="10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Шаманка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                               </a:t>
            </a:r>
            <a:endParaRPr lang="ru-RU" dirty="0"/>
          </a:p>
        </p:txBody>
      </p:sp>
      <p:pic>
        <p:nvPicPr>
          <p:cNvPr id="3074" name="Picture 2" descr="C:\Users\Елена\Desktop\image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64704"/>
            <a:ext cx="6408712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Елена\Desktop\image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503" y="324050"/>
            <a:ext cx="6336703" cy="4923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Елена\Desktop\image (5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764704"/>
            <a:ext cx="5976664" cy="448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G:\природа\IMGP11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G:\природа\IMGP113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293" y="744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ECDB7-DC49-4E6B-AC07-B931FD61A41E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8626489"/>
      </p:ext>
    </p:extLst>
  </p:cSld>
  <p:clrMapOvr>
    <a:masterClrMapping/>
  </p:clrMapOvr>
  <p:transition spd="slow" advClick="0" advTm="10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25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750"/>
                            </p:stCondLst>
                            <p:childTnLst>
                              <p:par>
                                <p:cTn id="21" presetID="6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362</TotalTime>
  <Words>139</Words>
  <Application>Microsoft Office PowerPoint</Application>
  <PresentationFormat>Экран (4:3)</PresentationFormat>
  <Paragraphs>59</Paragraphs>
  <Slides>21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NewsPrint</vt:lpstr>
      <vt:lpstr>Малая Родина- Боровской.</vt:lpstr>
      <vt:lpstr>Презентация PowerPoint</vt:lpstr>
      <vt:lpstr>Презентация PowerPoint</vt:lpstr>
      <vt:lpstr>Презентация PowerPoint</vt:lpstr>
      <vt:lpstr>Боровской – наша родина.</vt:lpstr>
      <vt:lpstr>Презентация PowerPoint</vt:lpstr>
      <vt:lpstr>Презентация PowerPoint</vt:lpstr>
      <vt:lpstr>Презентация PowerPoint</vt:lpstr>
      <vt:lpstr>Шаманка</vt:lpstr>
      <vt:lpstr>МКОУ «Боровская СОШ»</vt:lpstr>
      <vt:lpstr>Основное население  работало в ЛЗП «Боровское». </vt:lpstr>
      <vt:lpstr>Презентация PowerPoint</vt:lpstr>
      <vt:lpstr>Презентация PowerPoint</vt:lpstr>
      <vt:lpstr>Залив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Малая Родина- Боровской.</dc:title>
  <dc:creator>Елена</dc:creator>
  <cp:lastModifiedBy>user</cp:lastModifiedBy>
  <cp:revision>29</cp:revision>
  <dcterms:created xsi:type="dcterms:W3CDTF">2016-03-20T02:46:21Z</dcterms:created>
  <dcterms:modified xsi:type="dcterms:W3CDTF">2016-03-21T01:07:18Z</dcterms:modified>
</cp:coreProperties>
</file>