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sldIdLst>
    <p:sldId id="256" r:id="rId2"/>
    <p:sldId id="257" r:id="rId3"/>
    <p:sldId id="258" r:id="rId4"/>
    <p:sldId id="259" r:id="rId5"/>
    <p:sldId id="260" r:id="rId6"/>
    <p:sldId id="357" r:id="rId7"/>
    <p:sldId id="358" r:id="rId8"/>
    <p:sldId id="363" r:id="rId9"/>
    <p:sldId id="359" r:id="rId10"/>
    <p:sldId id="360" r:id="rId11"/>
    <p:sldId id="361" r:id="rId12"/>
    <p:sldId id="362" r:id="rId13"/>
    <p:sldId id="356" r:id="rId14"/>
    <p:sldId id="261" r:id="rId15"/>
    <p:sldId id="329" r:id="rId16"/>
    <p:sldId id="33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0" r:id="rId26"/>
    <p:sldId id="364" r:id="rId27"/>
    <p:sldId id="332" r:id="rId28"/>
    <p:sldId id="333" r:id="rId29"/>
    <p:sldId id="334" r:id="rId30"/>
    <p:sldId id="335" r:id="rId31"/>
    <p:sldId id="336" r:id="rId32"/>
    <p:sldId id="337" r:id="rId33"/>
    <p:sldId id="338" r:id="rId34"/>
    <p:sldId id="339" r:id="rId35"/>
    <p:sldId id="340" r:id="rId36"/>
    <p:sldId id="341" r:id="rId37"/>
    <p:sldId id="342" r:id="rId38"/>
    <p:sldId id="343" r:id="rId39"/>
    <p:sldId id="344" r:id="rId40"/>
    <p:sldId id="345" r:id="rId41"/>
    <p:sldId id="346" r:id="rId42"/>
    <p:sldId id="347" r:id="rId43"/>
    <p:sldId id="348" r:id="rId44"/>
    <p:sldId id="349" r:id="rId45"/>
    <p:sldId id="350" r:id="rId46"/>
    <p:sldId id="351" r:id="rId47"/>
    <p:sldId id="271" r:id="rId48"/>
    <p:sldId id="272" r:id="rId49"/>
    <p:sldId id="290" r:id="rId50"/>
    <p:sldId id="300" r:id="rId51"/>
    <p:sldId id="353" r:id="rId52"/>
    <p:sldId id="291" r:id="rId53"/>
    <p:sldId id="292" r:id="rId54"/>
    <p:sldId id="293" r:id="rId55"/>
    <p:sldId id="295" r:id="rId56"/>
    <p:sldId id="296" r:id="rId57"/>
    <p:sldId id="297" r:id="rId58"/>
    <p:sldId id="298" r:id="rId59"/>
    <p:sldId id="301" r:id="rId60"/>
    <p:sldId id="302" r:id="rId61"/>
    <p:sldId id="303" r:id="rId62"/>
    <p:sldId id="355" r:id="rId63"/>
    <p:sldId id="375" r:id="rId64"/>
    <p:sldId id="374" r:id="rId65"/>
    <p:sldId id="373" r:id="rId66"/>
    <p:sldId id="354" r:id="rId67"/>
    <p:sldId id="368" r:id="rId68"/>
    <p:sldId id="372" r:id="rId6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832" autoAdjust="0"/>
  </p:normalViewPr>
  <p:slideViewPr>
    <p:cSldViewPr>
      <p:cViewPr varScale="1">
        <p:scale>
          <a:sx n="63" d="100"/>
          <a:sy n="63" d="100"/>
        </p:scale>
        <p:origin x="-72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1EBB06-8999-45DD-AFA0-2EA361C7F9E3}" type="datetimeFigureOut">
              <a:rPr lang="ru-RU" smtClean="0"/>
              <a:pPr/>
              <a:t>06.12.2015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90CEDA-284D-4EB6-8801-E40F0F6F24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2573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90CEDA-284D-4EB6-8801-E40F0F6F2460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06.12.2015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06.12.2015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06.12.2015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06.12.2015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06.12.2015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06.12.2015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06.12.2015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06.12.2015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06.12.2015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06.12.2015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06.12.2015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06.12.2015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file:///D:\&#1088;&#1080;&#1089;&#1091;&#1085;&#1082;&#1080;\ColorVector\C-09%20Born\C09-33.exe" TargetMode="Externa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10800000" flipV="1">
            <a:off x="685800" y="857231"/>
            <a:ext cx="7772400" cy="214314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Презентация проекта «Зелёный огонёк»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59832" y="3886200"/>
            <a:ext cx="4712568" cy="1752600"/>
          </a:xfrm>
        </p:spPr>
        <p:txBody>
          <a:bodyPr>
            <a:normAutofit lnSpcReduction="10000"/>
          </a:bodyPr>
          <a:lstStyle/>
          <a:p>
            <a:pPr algn="r"/>
            <a:endParaRPr lang="ru-RU" sz="1600" b="1" dirty="0" smtClean="0">
              <a:solidFill>
                <a:schemeClr val="tx1"/>
              </a:solidFill>
            </a:endParaRPr>
          </a:p>
          <a:p>
            <a:pPr algn="r"/>
            <a:r>
              <a:rPr lang="ru-RU" sz="2000" b="1" dirty="0" err="1" smtClean="0">
                <a:solidFill>
                  <a:srgbClr val="7030A0"/>
                </a:solidFill>
              </a:rPr>
              <a:t>Вос-ль</a:t>
            </a:r>
            <a:r>
              <a:rPr lang="ru-RU" sz="2000" b="1" dirty="0" smtClean="0">
                <a:solidFill>
                  <a:srgbClr val="7030A0"/>
                </a:solidFill>
              </a:rPr>
              <a:t>: Степура Л.С.</a:t>
            </a:r>
          </a:p>
          <a:p>
            <a:pPr algn="r"/>
            <a:r>
              <a:rPr lang="ru-RU" sz="2000" b="1" dirty="0" smtClean="0">
                <a:solidFill>
                  <a:srgbClr val="7030A0"/>
                </a:solidFill>
              </a:rPr>
              <a:t> высшая категория</a:t>
            </a:r>
            <a:endParaRPr lang="ru-RU" sz="2000" b="1" dirty="0" smtClean="0">
              <a:solidFill>
                <a:srgbClr val="7030A0"/>
              </a:solidFill>
            </a:endParaRPr>
          </a:p>
          <a:p>
            <a:pPr algn="r"/>
            <a:endParaRPr lang="ru-RU" sz="2000" b="1" dirty="0" smtClean="0">
              <a:solidFill>
                <a:srgbClr val="7030A0"/>
              </a:solidFill>
            </a:endParaRPr>
          </a:p>
          <a:p>
            <a:pPr algn="r"/>
            <a:r>
              <a:rPr lang="ru-RU" sz="2000" b="1" dirty="0" smtClean="0">
                <a:solidFill>
                  <a:srgbClr val="7030A0"/>
                </a:solidFill>
              </a:rPr>
              <a:t>   </a:t>
            </a:r>
            <a:endParaRPr lang="ru-RU" sz="2000" b="1" dirty="0">
              <a:solidFill>
                <a:srgbClr val="7030A0"/>
              </a:solidFill>
            </a:endParaRPr>
          </a:p>
        </p:txBody>
      </p:sp>
      <p:pic>
        <p:nvPicPr>
          <p:cNvPr id="4" name="Рисунок 3" descr="Спортивное развлечение по ПДД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071810"/>
            <a:ext cx="2477135" cy="35185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«С какими дорожными знаками знакомить детей»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C:\Documents and Settings\Admin\Рабочий стол\фото призентации\SAM_36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8566" y="1600200"/>
            <a:ext cx="6786867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Познакомили  родителей  с  содержанием  словесной игры: «Вопрос-ответ» 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5" name="Picture 2" descr="C:\Documents and Settings\Admin\Рабочий стол\фото призентации\IMG_30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Родителям показали драматизацию сказки «Теремок»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Documents and Settings\Admin\Рабочий стол\Открытое 2014\DSC015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8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Драматизация сказки : «Теремок»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Documents and Settings\Admin\Рабочий стол\Открытое 2014\DSC015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8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</a:rPr>
              <a:t>Работа с детьми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b="1" i="1" dirty="0" smtClean="0">
                <a:solidFill>
                  <a:srgbClr val="7030A0"/>
                </a:solidFill>
              </a:rPr>
              <a:t>Используемые    формы  работы : </a:t>
            </a:r>
          </a:p>
          <a:p>
            <a:r>
              <a:rPr lang="ru-RU" b="1" i="1" dirty="0" smtClean="0"/>
              <a:t>Игры  ( дидактические, подвижные, сюжетно-ролевые, театрализованные, строительные)</a:t>
            </a:r>
            <a:br>
              <a:rPr lang="ru-RU" b="1" i="1" dirty="0" smtClean="0"/>
            </a:br>
            <a:r>
              <a:rPr lang="ru-RU" b="1" i="1" dirty="0" smtClean="0"/>
              <a:t>Целевые экскурсии</a:t>
            </a:r>
            <a:br>
              <a:rPr lang="ru-RU" b="1" i="1" dirty="0" smtClean="0"/>
            </a:br>
            <a:r>
              <a:rPr lang="ru-RU" b="1" i="1" dirty="0" smtClean="0"/>
              <a:t>Тематические вечера</a:t>
            </a:r>
          </a:p>
          <a:p>
            <a:r>
              <a:rPr lang="ru-RU" b="1" i="1" dirty="0" smtClean="0"/>
              <a:t>Участие в смотри– конкурса рисунков «Это я, это я , это улица моя!» </a:t>
            </a:r>
          </a:p>
          <a:p>
            <a:r>
              <a:rPr lang="ru-RU" b="1" i="1" dirty="0" smtClean="0"/>
              <a:t>Экскурсия в пожарное депо с целью</a:t>
            </a:r>
            <a:br>
              <a:rPr lang="ru-RU" b="1" i="1" dirty="0" smtClean="0"/>
            </a:br>
            <a:r>
              <a:rPr lang="ru-RU" b="1" i="1" dirty="0" smtClean="0"/>
              <a:t> знакомства с пожарной машиной</a:t>
            </a:r>
            <a:endParaRPr lang="ru-RU" dirty="0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Предметно-пространственная среда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G:\ФотобезопасностьНовая папка\DSCN14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7676" y="1600200"/>
            <a:ext cx="6088647" cy="4525963"/>
          </a:xfrm>
          <a:prstGeom prst="rect">
            <a:avLst/>
          </a:prstGeom>
          <a:noFill/>
        </p:spPr>
      </p:pic>
      <p:sp>
        <p:nvSpPr>
          <p:cNvPr id="5" name="Овал 4"/>
          <p:cNvSpPr/>
          <p:nvPr/>
        </p:nvSpPr>
        <p:spPr>
          <a:xfrm>
            <a:off x="5715008" y="5429264"/>
            <a:ext cx="3214710" cy="1428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rgbClr val="002060"/>
                </a:solidFill>
              </a:rPr>
              <a:t>Оформили в группе уголок «Путешествие в страну ПДД»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Макет  «Пешеходный переход»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2051" name="Picture 3" descr="C:\Documents and Settings\Admin\Рабочий стол\ФотобезопасностьНовая папка\SAM_36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  <p:sp>
        <p:nvSpPr>
          <p:cNvPr id="4" name="Овал 3"/>
          <p:cNvSpPr/>
          <p:nvPr/>
        </p:nvSpPr>
        <p:spPr>
          <a:xfrm>
            <a:off x="6300774" y="5214950"/>
            <a:ext cx="2843226" cy="1914532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dirty="0" smtClean="0">
                <a:solidFill>
                  <a:srgbClr val="FF0000"/>
                </a:solidFill>
              </a:rPr>
              <a:t>С помощью макета моделировали с детьми опасные и безопасные ситуации на дороге</a:t>
            </a:r>
            <a:endParaRPr lang="ru-RU" sz="1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Знакомство с улицей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098" name="Picture 2" descr="C:\Documents and Settings\Admin\Рабочий стол\фото призентации\SAM_32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  <p:sp>
        <p:nvSpPr>
          <p:cNvPr id="4" name="Овал 3"/>
          <p:cNvSpPr/>
          <p:nvPr/>
        </p:nvSpPr>
        <p:spPr>
          <a:xfrm>
            <a:off x="1071538" y="5300658"/>
            <a:ext cx="3143272" cy="155734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 err="1" smtClean="0">
                <a:solidFill>
                  <a:srgbClr val="7030A0"/>
                </a:solidFill>
              </a:rPr>
              <a:t>Д\сад</a:t>
            </a:r>
            <a:r>
              <a:rPr lang="ru-RU" b="1" dirty="0" smtClean="0">
                <a:solidFill>
                  <a:srgbClr val="7030A0"/>
                </a:solidFill>
              </a:rPr>
              <a:t> «Светлячок» находиться на улице им. Крупской</a:t>
            </a:r>
            <a:endParaRPr lang="ru-RU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Знак «Пешеходный переход»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122" name="Picture 2" descr="C:\Documents and Settings\Admin\Рабочий стол\фото призентации\SAM_34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  <p:sp>
        <p:nvSpPr>
          <p:cNvPr id="4" name="Овал 3"/>
          <p:cNvSpPr/>
          <p:nvPr/>
        </p:nvSpPr>
        <p:spPr>
          <a:xfrm>
            <a:off x="5857884" y="5214950"/>
            <a:ext cx="2486036" cy="141446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Экскурсия по посёлку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«Зебра»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6146" name="Picture 2" descr="C:\Documents and Settings\Admin\Рабочий стол\фото призентации\DSC011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8" cy="4525963"/>
          </a:xfrm>
          <a:prstGeom prst="rect">
            <a:avLst/>
          </a:prstGeom>
          <a:noFill/>
        </p:spPr>
      </p:pic>
      <p:sp>
        <p:nvSpPr>
          <p:cNvPr id="4" name="Овал 3"/>
          <p:cNvSpPr/>
          <p:nvPr/>
        </p:nvSpPr>
        <p:spPr>
          <a:xfrm>
            <a:off x="1357290" y="5072074"/>
            <a:ext cx="2643206" cy="148590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Экскурсия по посёлку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700" b="1" dirty="0" smtClean="0">
                <a:solidFill>
                  <a:srgbClr val="FF0000"/>
                </a:solidFill>
              </a:rPr>
              <a:t>Цель проекта:</a:t>
            </a: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>Сформировать у детей  основы безопасного поведения на улице, знание правил дорожного движения.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281339"/>
          </a:xfrm>
        </p:spPr>
        <p:txBody>
          <a:bodyPr/>
          <a:lstStyle/>
          <a:p>
            <a:pPr>
              <a:buNone/>
            </a:pPr>
            <a:r>
              <a:rPr lang="ru-RU" sz="2400" b="1" dirty="0" smtClean="0">
                <a:solidFill>
                  <a:srgbClr val="FF0000"/>
                </a:solidFill>
              </a:rPr>
              <a:t>     Задачи:</a:t>
            </a:r>
          </a:p>
          <a:p>
            <a:r>
              <a:rPr lang="ru-RU" sz="2400" dirty="0" smtClean="0"/>
              <a:t>1.Создание предметно – развивающей среды.</a:t>
            </a:r>
          </a:p>
          <a:p>
            <a:r>
              <a:rPr lang="ru-RU" sz="2400" dirty="0" smtClean="0"/>
              <a:t>2.Формирование у детей навыков безопасного поведения на дорогах через образовательную, игровую, практическую деятельность</a:t>
            </a:r>
          </a:p>
          <a:p>
            <a:r>
              <a:rPr lang="ru-RU" sz="2400" dirty="0" smtClean="0"/>
              <a:t>3. Повышение компетентности родителей по вопросам касающихся ПДД.</a:t>
            </a:r>
          </a:p>
          <a:p>
            <a:endParaRPr lang="ru-RU" dirty="0"/>
          </a:p>
        </p:txBody>
      </p:sp>
      <p:pic>
        <p:nvPicPr>
          <p:cNvPr id="4" name="Picture 5" descr="Рисунок68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4430713"/>
            <a:ext cx="3810000" cy="242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«Посмотри налево, посмотри направо»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7170" name="Picture 2" descr="C:\Documents and Settings\Admin\Рабочий стол\фото призентации\SAM_35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  <p:sp>
        <p:nvSpPr>
          <p:cNvPr id="4" name="Овал 3"/>
          <p:cNvSpPr/>
          <p:nvPr/>
        </p:nvSpPr>
        <p:spPr>
          <a:xfrm>
            <a:off x="571472" y="4929198"/>
            <a:ext cx="3786214" cy="1285884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Экскурсия по поселку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Наблюдение за транспортом на проезжей части дороги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8194" name="Picture 2" descr="C:\Documents and Settings\Admin\Рабочий стол\фото призентации\SAM_32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643050"/>
            <a:ext cx="6788945" cy="4525963"/>
          </a:xfrm>
          <a:prstGeom prst="rect">
            <a:avLst/>
          </a:prstGeom>
          <a:noFill/>
        </p:spPr>
      </p:pic>
      <p:sp>
        <p:nvSpPr>
          <p:cNvPr id="4" name="Овал 3"/>
          <p:cNvSpPr/>
          <p:nvPr/>
        </p:nvSpPr>
        <p:spPr>
          <a:xfrm>
            <a:off x="1071538" y="5214950"/>
            <a:ext cx="3071834" cy="1343028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Почему шумит улица?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Какие ещё бывают машины?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9218" name="Picture 2" descr="C:\Documents and Settings\Admin\Рабочий стол\фото призентации\SAM_32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  <p:sp>
        <p:nvSpPr>
          <p:cNvPr id="4" name="Овал 3"/>
          <p:cNvSpPr/>
          <p:nvPr/>
        </p:nvSpPr>
        <p:spPr>
          <a:xfrm>
            <a:off x="5429256" y="5214950"/>
            <a:ext cx="2914664" cy="1557342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rgbClr val="FFFF00"/>
                </a:solidFill>
              </a:rPr>
              <a:t>Наблюдения за  транспортом</a:t>
            </a:r>
            <a:endParaRPr lang="ru-RU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«Лежащий полицейский»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242" name="Picture 2" descr="C:\Documents and Settings\Admin\Рабочий стол\фото призентации\SAM_34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  <p:sp>
        <p:nvSpPr>
          <p:cNvPr id="4" name="Овал 3"/>
          <p:cNvSpPr/>
          <p:nvPr/>
        </p:nvSpPr>
        <p:spPr>
          <a:xfrm>
            <a:off x="5000628" y="4786322"/>
            <a:ext cx="3271854" cy="155734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70C0"/>
                </a:solidFill>
              </a:rPr>
              <a:t>Наблюдение- почему машина приостанавливается?</a:t>
            </a:r>
            <a:endParaRPr lang="ru-RU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Наблюдение за движущим транспортом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1266" name="Picture 2" descr="C:\Documents and Settings\Admin\Рабочий стол\фото призентации\SAM_346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  <p:sp>
        <p:nvSpPr>
          <p:cNvPr id="4" name="Овал 3"/>
          <p:cNvSpPr/>
          <p:nvPr/>
        </p:nvSpPr>
        <p:spPr>
          <a:xfrm>
            <a:off x="5357818" y="5143512"/>
            <a:ext cx="2557474" cy="1414466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Матвей проверяет на практике.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Знакомство с новым знаком «проезд  запрещён»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2290" name="Picture 2" descr="C:\Documents and Settings\Admin\Рабочий стол\фото призентации\SAM_34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  <p:sp>
        <p:nvSpPr>
          <p:cNvPr id="4" name="Овал 3"/>
          <p:cNvSpPr/>
          <p:nvPr/>
        </p:nvSpPr>
        <p:spPr>
          <a:xfrm>
            <a:off x="5143504" y="4929198"/>
            <a:ext cx="2557474" cy="1343028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B0F0"/>
                </a:solidFill>
              </a:rPr>
              <a:t>Экскурсия по посёлку</a:t>
            </a:r>
            <a:endParaRPr lang="ru-RU" sz="2400" b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Экскурсия в пожарное депо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Documents and Settings\Admin\Рабочий стол\ФотобезопасностьНовая папка\пожарНовая папка\SAM_35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  <p:sp>
        <p:nvSpPr>
          <p:cNvPr id="5" name="Овал 4"/>
          <p:cNvSpPr/>
          <p:nvPr/>
        </p:nvSpPr>
        <p:spPr>
          <a:xfrm>
            <a:off x="5929322" y="5072074"/>
            <a:ext cx="3000396" cy="1785926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</a:rPr>
              <a:t>Знакомство с пожарной машиной</a:t>
            </a:r>
            <a:endParaRPr lang="ru-RU" sz="28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НОД   Художественно-эстетическое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19459" name="Picture 3" descr="C:\Documents and Settings\Admin\Рабочий стол\фото призентации\SAM_33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  <p:sp>
        <p:nvSpPr>
          <p:cNvPr id="4" name="Овал 3"/>
          <p:cNvSpPr/>
          <p:nvPr/>
        </p:nvSpPr>
        <p:spPr>
          <a:xfrm>
            <a:off x="5357818" y="5214950"/>
            <a:ext cx="3557606" cy="164305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«Придумай новый дорожный знак»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НОД Художественно-эстетическое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0482" name="Picture 2" descr="C:\Documents and Settings\Admin\Рабочий стол\фото призентации\SAM_33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  <p:sp>
        <p:nvSpPr>
          <p:cNvPr id="4" name="Овал 3"/>
          <p:cNvSpPr/>
          <p:nvPr/>
        </p:nvSpPr>
        <p:spPr>
          <a:xfrm>
            <a:off x="6143636" y="5429264"/>
            <a:ext cx="2771788" cy="1428736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</a:rPr>
              <a:t>Аппликация: «Автобусы на нашей улице»</a:t>
            </a:r>
            <a:endParaRPr lang="ru-RU" sz="20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Конструирование : «Автобус»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1506" name="Picture 2" descr="C:\Documents and Settings\Admin\Рабочий стол\фото призентации\SAM_34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  <p:sp>
        <p:nvSpPr>
          <p:cNvPr id="4" name="Овал 3"/>
          <p:cNvSpPr/>
          <p:nvPr/>
        </p:nvSpPr>
        <p:spPr>
          <a:xfrm>
            <a:off x="5715008" y="4572008"/>
            <a:ext cx="3428992" cy="198597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Моделировали с различными материалами (Картон, коробочки разного размера, </a:t>
            </a:r>
            <a:r>
              <a:rPr lang="ru-RU" b="1" dirty="0" err="1" smtClean="0">
                <a:solidFill>
                  <a:srgbClr val="7030A0"/>
                </a:solidFill>
              </a:rPr>
              <a:t>цв</a:t>
            </a:r>
            <a:r>
              <a:rPr lang="ru-RU" b="1" dirty="0" smtClean="0">
                <a:solidFill>
                  <a:srgbClr val="7030A0"/>
                </a:solidFill>
              </a:rPr>
              <a:t>. бумага)</a:t>
            </a:r>
            <a:endParaRPr lang="ru-RU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Организационно-методическая работа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8" name="Picture 4" descr="C:\Documents and Settings\Admin\Рабочий стол\фото призентации\SAM_347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«Весёлый цирк»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22530" name="Picture 2" descr="C:\Documents and Settings\Admin\Рабочий стол\фото призентации\SAM_34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285861"/>
            <a:ext cx="6788945" cy="4429156"/>
          </a:xfrm>
          <a:prstGeom prst="rect">
            <a:avLst/>
          </a:prstGeom>
          <a:noFill/>
        </p:spPr>
      </p:pic>
      <p:pic>
        <p:nvPicPr>
          <p:cNvPr id="4" name="Picture 21" descr="Рисунок32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57350" y="5929330"/>
            <a:ext cx="5829300" cy="642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НОД Художественно-эстетическое 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3554" name="Picture 2" descr="C:\Documents and Settings\Admin\Рабочий стол\фото призентации\SAM_34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  <p:sp>
        <p:nvSpPr>
          <p:cNvPr id="4" name="Овал 3"/>
          <p:cNvSpPr/>
          <p:nvPr/>
        </p:nvSpPr>
        <p:spPr>
          <a:xfrm>
            <a:off x="6286512" y="5072074"/>
            <a:ext cx="2643174" cy="1557342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Рисование: «Светофор»</a:t>
            </a:r>
            <a:endParaRPr lang="ru-RU" sz="24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НОД Художественно-эстетическое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4578" name="Picture 2" descr="C:\Documents and Settings\Admin\Рабочий стол\фото призентации\SAM_34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  <p:sp>
        <p:nvSpPr>
          <p:cNvPr id="4" name="Овал 3"/>
          <p:cNvSpPr/>
          <p:nvPr/>
        </p:nvSpPr>
        <p:spPr>
          <a:xfrm>
            <a:off x="5643570" y="4857760"/>
            <a:ext cx="3071834" cy="170021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«Светофор и его друзья»</a:t>
            </a:r>
            <a:endParaRPr lang="ru-RU" sz="28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«Светофор и зайка»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6626" name="Picture 2" descr="C:\Documents and Settings\Admin\Рабочий стол\фото призентации\SAM_349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  <p:sp>
        <p:nvSpPr>
          <p:cNvPr id="4" name="Овал 3"/>
          <p:cNvSpPr/>
          <p:nvPr/>
        </p:nvSpPr>
        <p:spPr>
          <a:xfrm>
            <a:off x="5572132" y="5357826"/>
            <a:ext cx="3286148" cy="150017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</a:rPr>
              <a:t>Коллективная работа</a:t>
            </a:r>
            <a:endParaRPr lang="ru-RU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Коллективная работа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5602" name="Picture 2" descr="C:\Documents and Settings\Admin\Рабочий стол\фото призентации\SAM_34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  <p:sp>
        <p:nvSpPr>
          <p:cNvPr id="4" name="Овал 3"/>
          <p:cNvSpPr/>
          <p:nvPr/>
        </p:nvSpPr>
        <p:spPr>
          <a:xfrm>
            <a:off x="5214942" y="5000636"/>
            <a:ext cx="3714776" cy="171451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Подумаем,  с кем будет дружить  наш светофор?</a:t>
            </a:r>
            <a:endParaRPr lang="ru-RU" sz="24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НОД Художественно-эстетическое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7650" name="Picture 2" descr="C:\Documents and Settings\Admin\Рабочий стол\фото призентации\SAM_35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  <p:sp>
        <p:nvSpPr>
          <p:cNvPr id="4" name="Овал 3"/>
          <p:cNvSpPr/>
          <p:nvPr/>
        </p:nvSpPr>
        <p:spPr>
          <a:xfrm>
            <a:off x="5929322" y="5372096"/>
            <a:ext cx="3214678" cy="1485904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B050"/>
                </a:solidFill>
              </a:rPr>
              <a:t>Аппликация «Весёлый светофор»</a:t>
            </a:r>
            <a:endParaRPr lang="ru-RU" sz="24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Свободная деятельность детей во вторую половину дня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28674" name="Picture 2" descr="C:\Documents and Settings\Admin\Рабочий стол\фото призентации\SAM_35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  <p:sp>
        <p:nvSpPr>
          <p:cNvPr id="4" name="Овал 3"/>
          <p:cNvSpPr/>
          <p:nvPr/>
        </p:nvSpPr>
        <p:spPr>
          <a:xfrm>
            <a:off x="5786446" y="5143512"/>
            <a:ext cx="3143272" cy="1628780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Рассматривали иллюстрации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comb dir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Documents and Settings\Admin\Рабочий стол\фото призентации\SAM_33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8566" y="1600200"/>
            <a:ext cx="6786867" cy="4525963"/>
          </a:xfrm>
          <a:prstGeom prst="rect">
            <a:avLst/>
          </a:prstGeom>
          <a:noFill/>
        </p:spPr>
      </p:pic>
      <p:sp>
        <p:nvSpPr>
          <p:cNvPr id="5" name="Овал 4"/>
          <p:cNvSpPr/>
          <p:nvPr/>
        </p:nvSpPr>
        <p:spPr>
          <a:xfrm>
            <a:off x="6143636" y="5286388"/>
            <a:ext cx="3000364" cy="135732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картинки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плакаты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Documents and Settings\Admin\Рабочий стол\фото призентации\SAM_36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357299"/>
            <a:ext cx="6788945" cy="4429156"/>
          </a:xfrm>
          <a:prstGeom prst="rect">
            <a:avLst/>
          </a:prstGeom>
          <a:noFill/>
        </p:spPr>
      </p:pic>
      <p:pic>
        <p:nvPicPr>
          <p:cNvPr id="4" name="Picture 21" descr="Рисунок32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57350" y="5929330"/>
            <a:ext cx="5829300" cy="642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Разбирали различные ситуации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Documents and Settings\Admin\Рабочий стол\фото призентации\SAM_36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357299"/>
            <a:ext cx="6788945" cy="4357718"/>
          </a:xfrm>
          <a:prstGeom prst="rect">
            <a:avLst/>
          </a:prstGeom>
          <a:noFill/>
        </p:spPr>
      </p:pic>
      <p:pic>
        <p:nvPicPr>
          <p:cNvPr id="4" name="Picture 21" descr="Рисунок32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57350" y="5929330"/>
            <a:ext cx="5829300" cy="642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Admin\Рабочий стол\ФотобезопасностьНовая папка\SAM_34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Обыгрывание  проблемной ситуации: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0722" name="Picture 2" descr="C:\Documents and Settings\Admin\Рабочий стол\фото призентации\SAM_33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1571612"/>
            <a:ext cx="6788945" cy="4525963"/>
          </a:xfrm>
          <a:prstGeom prst="rect">
            <a:avLst/>
          </a:prstGeom>
          <a:noFill/>
        </p:spPr>
      </p:pic>
      <p:sp>
        <p:nvSpPr>
          <p:cNvPr id="4" name="Овал 3"/>
          <p:cNvSpPr/>
          <p:nvPr/>
        </p:nvSpPr>
        <p:spPr>
          <a:xfrm>
            <a:off x="5286380" y="5286388"/>
            <a:ext cx="3857620" cy="135732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Что бы было, если б не было светофора?</a:t>
            </a:r>
            <a:endParaRPr lang="ru-RU" sz="24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Подготовка к дидактической игре: 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C:\Documents and Settings\Admin\Рабочий стол\фото призентации\SAM_36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  <p:sp>
        <p:nvSpPr>
          <p:cNvPr id="4" name="Овал 3"/>
          <p:cNvSpPr/>
          <p:nvPr/>
        </p:nvSpPr>
        <p:spPr>
          <a:xfrm>
            <a:off x="5929322" y="5286388"/>
            <a:ext cx="3214678" cy="1357322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«Собери правильно дорожный знак»</a:t>
            </a:r>
            <a:endParaRPr lang="ru-RU" sz="24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Игровое упражнение: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5" name="Picture 3" descr="C:\Documents and Settings\Admin\Рабочий стол\фото призентации\SAM_336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8566" y="1600200"/>
            <a:ext cx="6786867" cy="4525963"/>
          </a:xfrm>
          <a:prstGeom prst="rect">
            <a:avLst/>
          </a:prstGeom>
          <a:noFill/>
        </p:spPr>
      </p:pic>
      <p:sp>
        <p:nvSpPr>
          <p:cNvPr id="4" name="Овал 3"/>
          <p:cNvSpPr/>
          <p:nvPr/>
        </p:nvSpPr>
        <p:spPr>
          <a:xfrm>
            <a:off x="6215074" y="4929198"/>
            <a:ext cx="2928926" cy="162878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«Собери правильно дорожный знак»</a:t>
            </a:r>
            <a:endParaRPr lang="ru-RU" sz="24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Admin\Рабочий стол\фото призентации\SAM_33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8566" y="1000109"/>
            <a:ext cx="6786867" cy="4572032"/>
          </a:xfrm>
          <a:prstGeom prst="rect">
            <a:avLst/>
          </a:prstGeom>
          <a:noFill/>
        </p:spPr>
      </p:pic>
      <p:pic>
        <p:nvPicPr>
          <p:cNvPr id="5" name="Picture 21" descr="Рисунок32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57350" y="5929330"/>
            <a:ext cx="5829300" cy="642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НОД Познавательное развитие: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31746" name="Picture 2" descr="C:\Documents and Settings\Admin\Рабочий стол\фото призентации\SAM_33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  <p:sp>
        <p:nvSpPr>
          <p:cNvPr id="4" name="Овал 3"/>
          <p:cNvSpPr/>
          <p:nvPr/>
        </p:nvSpPr>
        <p:spPr>
          <a:xfrm>
            <a:off x="5786446" y="5286388"/>
            <a:ext cx="3143272" cy="1557342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Изучаем дорожные знаки</a:t>
            </a:r>
            <a:endParaRPr lang="ru-RU" sz="24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Настольно-печатные  игры: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15362" name="Picture 2" descr="C:\Documents and Settings\Admin\Рабочий стол\фото призентации\SAM_34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  <p:sp>
        <p:nvSpPr>
          <p:cNvPr id="5" name="Овал 4"/>
          <p:cNvSpPr/>
          <p:nvPr/>
        </p:nvSpPr>
        <p:spPr>
          <a:xfrm>
            <a:off x="0" y="5357826"/>
            <a:ext cx="3428992" cy="1500174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«Кто быстрее доедет до финиша»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«Дорожные знаки»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6386" name="Picture 2" descr="C:\Documents and Settings\Admin\Рабочий стол\фото призентации\SAM_34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285860"/>
            <a:ext cx="6788945" cy="4429155"/>
          </a:xfrm>
          <a:prstGeom prst="rect">
            <a:avLst/>
          </a:prstGeom>
          <a:noFill/>
        </p:spPr>
      </p:pic>
      <p:pic>
        <p:nvPicPr>
          <p:cNvPr id="4" name="Picture 21" descr="Рисунок32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57350" y="5929330"/>
            <a:ext cx="5829300" cy="642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Строительные игры: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3314" name="Picture 2" descr="C:\Documents and Settings\Admin\Рабочий стол\фото призентации\SAM_26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  <p:sp>
        <p:nvSpPr>
          <p:cNvPr id="4" name="Овал 3"/>
          <p:cNvSpPr/>
          <p:nvPr/>
        </p:nvSpPr>
        <p:spPr>
          <a:xfrm>
            <a:off x="0" y="5857892"/>
            <a:ext cx="2071702" cy="1343028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</a:rPr>
              <a:t>«Мост»</a:t>
            </a:r>
            <a:endParaRPr lang="ru-RU" sz="28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600" b="1" dirty="0" err="1" smtClean="0">
                <a:solidFill>
                  <a:srgbClr val="FF0000"/>
                </a:solidFill>
              </a:rPr>
              <a:t>Лего</a:t>
            </a:r>
            <a:r>
              <a:rPr lang="ru-RU" sz="6600" b="1" dirty="0" smtClean="0">
                <a:solidFill>
                  <a:srgbClr val="FF0000"/>
                </a:solidFill>
              </a:rPr>
              <a:t>:</a:t>
            </a:r>
            <a:endParaRPr lang="ru-RU" sz="6600" b="1" dirty="0">
              <a:solidFill>
                <a:srgbClr val="FF0000"/>
              </a:solidFill>
            </a:endParaRPr>
          </a:p>
        </p:txBody>
      </p:sp>
      <p:pic>
        <p:nvPicPr>
          <p:cNvPr id="14338" name="Picture 2" descr="C:\Documents and Settings\Admin\Рабочий стол\фото призентации\SAM_33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  <p:sp>
        <p:nvSpPr>
          <p:cNvPr id="4" name="Овал 3"/>
          <p:cNvSpPr/>
          <p:nvPr/>
        </p:nvSpPr>
        <p:spPr>
          <a:xfrm>
            <a:off x="6429388" y="5643578"/>
            <a:ext cx="2714612" cy="121442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</a:rPr>
              <a:t>«Наши улицы»</a:t>
            </a:r>
            <a:endParaRPr lang="ru-RU" sz="32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Сюжетно-ролевая игра: 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2771" name="Picture 3" descr="C:\Documents and Settings\Admin\Рабочий стол\фото призентации\IMG_74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  <p:sp>
        <p:nvSpPr>
          <p:cNvPr id="4" name="Овал 3"/>
          <p:cNvSpPr/>
          <p:nvPr/>
        </p:nvSpPr>
        <p:spPr>
          <a:xfrm>
            <a:off x="6286512" y="5000636"/>
            <a:ext cx="2643206" cy="162878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«Регулировщик»</a:t>
            </a:r>
            <a:endParaRPr lang="ru-RU" sz="28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dmin\Рабочий стол\ФотобезопасностьНовая папка\SAM_34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«Регулировщик»</a:t>
            </a:r>
            <a:endParaRPr lang="ru-RU" sz="4800" b="1" dirty="0">
              <a:solidFill>
                <a:srgbClr val="FF0000"/>
              </a:solidFill>
            </a:endParaRPr>
          </a:p>
        </p:txBody>
      </p:sp>
      <p:pic>
        <p:nvPicPr>
          <p:cNvPr id="43010" name="Picture 2" descr="C:\Documents and Settings\Admin\Рабочий стол\фото призентации\IMG_74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357299"/>
            <a:ext cx="6034617" cy="4500594"/>
          </a:xfrm>
          <a:prstGeom prst="rect">
            <a:avLst/>
          </a:prstGeom>
          <a:noFill/>
        </p:spPr>
      </p:pic>
      <p:pic>
        <p:nvPicPr>
          <p:cNvPr id="4" name="Picture 21" descr="Рисунок32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57350" y="5929330"/>
            <a:ext cx="5829300" cy="642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«Регулировщик»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6866" name="Picture 2" descr="C:\Documents and Settings\Admin\Рабочий стол\фото призентации\SAM_33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Сюжетно-ролевая игра: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3794" name="Picture 2" descr="C:\Documents and Settings\Admin\Рабочий стол\фото призентации\SAM_33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  <p:sp>
        <p:nvSpPr>
          <p:cNvPr id="4" name="Овал 3"/>
          <p:cNvSpPr/>
          <p:nvPr/>
        </p:nvSpPr>
        <p:spPr>
          <a:xfrm>
            <a:off x="5786446" y="5643578"/>
            <a:ext cx="3128978" cy="121442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«Заправочная станция»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Сюжетно-ролевая игра: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4818" name="Picture 2" descr="C:\Documents and Settings\Admin\Рабочий стол\фото призентации\SDC144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</p:spPr>
      </p:pic>
      <p:sp>
        <p:nvSpPr>
          <p:cNvPr id="4" name="Овал 3"/>
          <p:cNvSpPr/>
          <p:nvPr/>
        </p:nvSpPr>
        <p:spPr>
          <a:xfrm>
            <a:off x="5929322" y="5286388"/>
            <a:ext cx="3271854" cy="1485904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«Все профессии»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FF0000"/>
                </a:solidFill>
              </a:rPr>
              <a:t>Сюжетно-ролевая игра: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35842" name="Picture 2" descr="C:\Documents and Settings\Admin\Рабочий стол\фото призентации\SDC144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</p:spPr>
      </p:pic>
      <p:sp>
        <p:nvSpPr>
          <p:cNvPr id="4" name="Овал 3"/>
          <p:cNvSpPr/>
          <p:nvPr/>
        </p:nvSpPr>
        <p:spPr>
          <a:xfrm>
            <a:off x="0" y="5357826"/>
            <a:ext cx="2928926" cy="150017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B050"/>
                </a:solidFill>
              </a:rPr>
              <a:t>Сюжет: «Водителям вручили права»</a:t>
            </a:r>
            <a:endParaRPr lang="ru-RU" sz="24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Сюжетно-ролевая игра: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7890" name="Picture 2" descr="C:\Documents and Settings\Admin\Рабочий стол\фото призентации\SAM_34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  <p:sp>
        <p:nvSpPr>
          <p:cNvPr id="4" name="Овал 3"/>
          <p:cNvSpPr/>
          <p:nvPr/>
        </p:nvSpPr>
        <p:spPr>
          <a:xfrm>
            <a:off x="6000760" y="5572140"/>
            <a:ext cx="2557474" cy="120015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B050"/>
                </a:solidFill>
              </a:rPr>
              <a:t>« В гости»</a:t>
            </a:r>
            <a:endParaRPr lang="ru-RU" sz="28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«В гости»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8914" name="Picture 2" descr="C:\Documents and Settings\Admin\Рабочий стол\фото призентации\SAM_33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285861"/>
            <a:ext cx="6788945" cy="4500594"/>
          </a:xfrm>
          <a:prstGeom prst="rect">
            <a:avLst/>
          </a:prstGeom>
          <a:noFill/>
        </p:spPr>
      </p:pic>
      <p:pic>
        <p:nvPicPr>
          <p:cNvPr id="4" name="Picture 21" descr="Рисунок32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57350" y="5929330"/>
            <a:ext cx="5829300" cy="642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Сюжетно-ролевая игра: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9938" name="Picture 2" descr="C:\Documents and Settings\Admin\Рабочий стол\фото призентации\SAM_33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  <p:sp>
        <p:nvSpPr>
          <p:cNvPr id="4" name="Овал 3"/>
          <p:cNvSpPr/>
          <p:nvPr/>
        </p:nvSpPr>
        <p:spPr>
          <a:xfrm>
            <a:off x="5572132" y="5300658"/>
            <a:ext cx="2714644" cy="155734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«Красный, </a:t>
            </a:r>
            <a:r>
              <a:rPr lang="ru-RU" sz="2800" dirty="0" smtClean="0">
                <a:solidFill>
                  <a:srgbClr val="FFFF00"/>
                </a:solidFill>
              </a:rPr>
              <a:t>жёлтый, </a:t>
            </a:r>
            <a:r>
              <a:rPr lang="ru-RU" sz="2800" dirty="0" smtClean="0">
                <a:solidFill>
                  <a:srgbClr val="00B050"/>
                </a:solidFill>
              </a:rPr>
              <a:t>зелёный»</a:t>
            </a:r>
            <a:endParaRPr lang="ru-RU" sz="28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Сюжетно-ролевая игра: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0962" name="Picture 2" descr="C:\Documents and Settings\Admin\Рабочий стол\фото призентации\IMG_746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  <p:sp>
        <p:nvSpPr>
          <p:cNvPr id="4" name="Овал 3"/>
          <p:cNvSpPr/>
          <p:nvPr/>
        </p:nvSpPr>
        <p:spPr>
          <a:xfrm>
            <a:off x="6000760" y="5286388"/>
            <a:ext cx="2714644" cy="157161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«Инспектор ГБДД»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split dir="in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Драматизация:  «Волк и семеро козлят»  на новый лад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4034" name="Picture 2" descr="C:\Documents and Settings\Admin\Рабочий стол\фото призентации\SAM_34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</a:rPr>
              <a:t>Работа с родителями: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Провели родительское собрание на тему:     «Безопасность на дороге»</a:t>
            </a:r>
          </a:p>
          <a:p>
            <a:r>
              <a:rPr lang="ru-RU" dirty="0" smtClean="0"/>
              <a:t>Познакомили родителей с едиными требованиями по формированию  навыков безопасного поведения на дороге.</a:t>
            </a:r>
          </a:p>
          <a:p>
            <a:r>
              <a:rPr lang="ru-RU" dirty="0" smtClean="0"/>
              <a:t>Предложили заполнить анкеты для родителей: «По правилам дорожного движения»</a:t>
            </a:r>
          </a:p>
          <a:p>
            <a:r>
              <a:rPr lang="ru-RU" dirty="0" smtClean="0"/>
              <a:t>Предложили родителям памятки по предотвращении несчастных случаев на дороге.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 spd="slow">
    <p:wheel spokes="2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Учим волка правилам уличного движения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5058" name="Picture 2" descr="C:\Documents and Settings\Admin\Рабочий стол\фото призентации\SAM_34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Разыгрывание проблемной ситуации: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6082" name="Picture 2" descr="C:\Documents and Settings\Admin\Рабочий стол\фото призентации\SAM_34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  <p:sp>
        <p:nvSpPr>
          <p:cNvPr id="4" name="Овал 3"/>
          <p:cNvSpPr/>
          <p:nvPr/>
        </p:nvSpPr>
        <p:spPr>
          <a:xfrm>
            <a:off x="6143636" y="5429264"/>
            <a:ext cx="3000364" cy="1428736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B050"/>
                </a:solidFill>
              </a:rPr>
              <a:t>«Волк на дороге»</a:t>
            </a:r>
            <a:endParaRPr lang="ru-RU" sz="32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Что бы было,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C:\Documents and Settings\Admin\Рабочий стол\ФотобезопасностьНовая папка\SAM_37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9" y="1214422"/>
            <a:ext cx="4857783" cy="5357850"/>
          </a:xfrm>
          <a:prstGeom prst="rect">
            <a:avLst/>
          </a:prstGeom>
          <a:noFill/>
        </p:spPr>
      </p:pic>
      <p:sp>
        <p:nvSpPr>
          <p:cNvPr id="4" name="Овал 3"/>
          <p:cNvSpPr/>
          <p:nvPr/>
        </p:nvSpPr>
        <p:spPr>
          <a:xfrm>
            <a:off x="6143636" y="5000636"/>
            <a:ext cx="3000364" cy="1643074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если б не было дорожных знаков.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НОД «Знаки дорожные помни всегда»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G:\Открытое 2014\DSC015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8" cy="4525963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Игра- эстафета «Кто быстрее соберёт дорожный знак»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G:\Открытое 2014\DSC015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8" cy="4525963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НОД  «Знаки дорожные помни всегда»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G:\Открытое 2014\DSC015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428736"/>
            <a:ext cx="6143668" cy="450059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Documents and Settings\Admin\Рабочий стол\Открытое 2014\DSC015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8" cy="4525963"/>
          </a:xfrm>
          <a:prstGeom prst="rect">
            <a:avLst/>
          </a:prstGeom>
          <a:noFill/>
        </p:spPr>
      </p:pic>
      <p:sp>
        <p:nvSpPr>
          <p:cNvPr id="5" name="Овал 4"/>
          <p:cNvSpPr/>
          <p:nvPr/>
        </p:nvSpPr>
        <p:spPr>
          <a:xfrm>
            <a:off x="6286512" y="5357826"/>
            <a:ext cx="2857488" cy="1500174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песня: «Если с другом вышел в путь»</a:t>
            </a:r>
            <a:endParaRPr lang="ru-RU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  <a:latin typeface="Georgia" pitchFamily="18" charset="0"/>
              </a:rPr>
              <a:t>Не забывайте !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Picture 4" descr="C09-33">
            <a:hlinkClick r:id="rId2" action="ppaction://hlinkfile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 rot="21300953">
            <a:off x="755604" y="1705234"/>
            <a:ext cx="3266667" cy="4380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786314" y="2071678"/>
            <a:ext cx="3857652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2800" b="1" i="1" dirty="0" smtClean="0">
                <a:solidFill>
                  <a:srgbClr val="FFFF00"/>
                </a:solidFill>
                <a:latin typeface="Georgia" pitchFamily="18" charset="0"/>
              </a:rPr>
              <a:t>Личный пример - самая доходчивая форма обучения</a:t>
            </a:r>
            <a:r>
              <a:rPr lang="ru-RU" b="1" i="1" dirty="0" smtClean="0">
                <a:solidFill>
                  <a:srgbClr val="FFFF00"/>
                </a:solidFill>
                <a:latin typeface="Georgia" pitchFamily="18" charset="0"/>
              </a:rPr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 rot="10800000" flipV="1">
            <a:off x="4714876" y="3941208"/>
            <a:ext cx="37147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Сохранить наше будущее, наших детей, обеспечить им здоровье и жизнь – </a:t>
            </a:r>
          </a:p>
          <a:p>
            <a:pPr algn="ctr">
              <a:defRPr/>
            </a:pPr>
            <a:r>
              <a:rPr lang="ru-RU" sz="24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главная наша задача.</a:t>
            </a:r>
            <a:endParaRPr lang="ru-RU" sz="2400" b="1" i="1" dirty="0">
              <a:solidFill>
                <a:srgbClr val="00B05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8000" b="1" dirty="0" smtClean="0">
                <a:solidFill>
                  <a:srgbClr val="FFFF00"/>
                </a:solidFill>
              </a:rPr>
              <a:t>Спасибо за внимание!</a:t>
            </a:r>
            <a:endParaRPr lang="ru-RU" sz="8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Провели индивидуальные беседы   с целью совершенствование психолога - педагогических знаний родителей.</a:t>
            </a:r>
          </a:p>
          <a:p>
            <a:r>
              <a:rPr lang="ru-RU" dirty="0" smtClean="0"/>
              <a:t>«Обучение детей правилам дорожного движения»</a:t>
            </a:r>
          </a:p>
          <a:p>
            <a:r>
              <a:rPr lang="ru-RU" dirty="0" smtClean="0"/>
              <a:t>Консультации: «Как научить ребёнка правильно вести себя на дороге», «Правила поведения в общественном транспорте»</a:t>
            </a:r>
            <a:endParaRPr lang="ru-RU" dirty="0"/>
          </a:p>
        </p:txBody>
      </p:sp>
    </p:spTree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Провели родительское собрание на тему:  «Подведение итога  проекта: «Зелёный огонёк»</a:t>
            </a:r>
          </a:p>
          <a:p>
            <a:r>
              <a:rPr lang="ru-RU" dirty="0" smtClean="0"/>
              <a:t>Родителям  показали драматизацию сказки: «Теремок»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Консультация:  «Что должен знать ребёнок о пешеходном переходе?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C:\Documents and Settings\Admin\Рабочий стол\фото призентации\IMG_30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4F4F4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4F4F4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781</TotalTime>
  <Words>674</Words>
  <Application>Microsoft Office PowerPoint</Application>
  <PresentationFormat>Экран (4:3)</PresentationFormat>
  <Paragraphs>127</Paragraphs>
  <Slides>68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68</vt:i4>
      </vt:variant>
    </vt:vector>
  </HeadingPairs>
  <TitlesOfParts>
    <vt:vector size="69" baseType="lpstr">
      <vt:lpstr>Тема Office</vt:lpstr>
      <vt:lpstr>Презентация проекта «Зелёный огонёк»</vt:lpstr>
      <vt:lpstr> Цель проекта: Сформировать у детей  основы безопасного поведения на улице, знание правил дорожного движения.  </vt:lpstr>
      <vt:lpstr>Организационно-методическая работа</vt:lpstr>
      <vt:lpstr>Презентация PowerPoint</vt:lpstr>
      <vt:lpstr>Презентация PowerPoint</vt:lpstr>
      <vt:lpstr>Работа с родителями:</vt:lpstr>
      <vt:lpstr>Презентация PowerPoint</vt:lpstr>
      <vt:lpstr>Презентация PowerPoint</vt:lpstr>
      <vt:lpstr>Консультация:  «Что должен знать ребёнок о пешеходном переходе?</vt:lpstr>
      <vt:lpstr>«С какими дорожными знаками знакомить детей»</vt:lpstr>
      <vt:lpstr>Познакомили  родителей  с  содержанием  словесной игры: «Вопрос-ответ» </vt:lpstr>
      <vt:lpstr>Родителям показали драматизацию сказки «Теремок»</vt:lpstr>
      <vt:lpstr>Драматизация сказки : «Теремок»</vt:lpstr>
      <vt:lpstr>Работа с детьми</vt:lpstr>
      <vt:lpstr>Предметно-пространственная среда</vt:lpstr>
      <vt:lpstr>Макет  «Пешеходный переход»</vt:lpstr>
      <vt:lpstr>Знакомство с улицей</vt:lpstr>
      <vt:lpstr>Знак «Пешеходный переход»</vt:lpstr>
      <vt:lpstr>«Зебра»</vt:lpstr>
      <vt:lpstr>«Посмотри налево, посмотри направо»</vt:lpstr>
      <vt:lpstr>Наблюдение за транспортом на проезжей части дороги</vt:lpstr>
      <vt:lpstr>Какие ещё бывают машины?</vt:lpstr>
      <vt:lpstr>«Лежащий полицейский»</vt:lpstr>
      <vt:lpstr>Наблюдение за движущим транспортом</vt:lpstr>
      <vt:lpstr>Знакомство с новым знаком «проезд  запрещён»</vt:lpstr>
      <vt:lpstr>Экскурсия в пожарное депо</vt:lpstr>
      <vt:lpstr>НОД   Художественно-эстетическое</vt:lpstr>
      <vt:lpstr>НОД Художественно-эстетическое</vt:lpstr>
      <vt:lpstr>Конструирование : «Автобус»</vt:lpstr>
      <vt:lpstr>«Весёлый цирк»</vt:lpstr>
      <vt:lpstr>НОД Художественно-эстетическое </vt:lpstr>
      <vt:lpstr>НОД Художественно-эстетическое</vt:lpstr>
      <vt:lpstr>«Светофор и зайка»</vt:lpstr>
      <vt:lpstr>Коллективная работа</vt:lpstr>
      <vt:lpstr>НОД Художественно-эстетическое</vt:lpstr>
      <vt:lpstr>Свободная деятельность детей во вторую половину дня</vt:lpstr>
      <vt:lpstr>Презентация PowerPoint</vt:lpstr>
      <vt:lpstr>плакаты</vt:lpstr>
      <vt:lpstr>Разбирали различные ситуации</vt:lpstr>
      <vt:lpstr>Обыгрывание  проблемной ситуации:</vt:lpstr>
      <vt:lpstr>Подготовка к дидактической игре: </vt:lpstr>
      <vt:lpstr>Игровое упражнение:</vt:lpstr>
      <vt:lpstr>Презентация PowerPoint</vt:lpstr>
      <vt:lpstr>НОД Познавательное развитие:</vt:lpstr>
      <vt:lpstr>Настольно-печатные  игры:</vt:lpstr>
      <vt:lpstr>«Дорожные знаки»</vt:lpstr>
      <vt:lpstr>Строительные игры:</vt:lpstr>
      <vt:lpstr>Лего:</vt:lpstr>
      <vt:lpstr>Сюжетно-ролевая игра: </vt:lpstr>
      <vt:lpstr>«Регулировщик»</vt:lpstr>
      <vt:lpstr>«Регулировщик»</vt:lpstr>
      <vt:lpstr>Сюжетно-ролевая игра:</vt:lpstr>
      <vt:lpstr>Сюжетно-ролевая игра:</vt:lpstr>
      <vt:lpstr>Сюжетно-ролевая игра:</vt:lpstr>
      <vt:lpstr>Сюжетно-ролевая игра:</vt:lpstr>
      <vt:lpstr>«В гости»</vt:lpstr>
      <vt:lpstr>Сюжетно-ролевая игра:</vt:lpstr>
      <vt:lpstr>Сюжетно-ролевая игра:</vt:lpstr>
      <vt:lpstr>Драматизация:  «Волк и семеро козлят»  на новый лад</vt:lpstr>
      <vt:lpstr>Учим волка правилам уличного движения</vt:lpstr>
      <vt:lpstr>Разыгрывание проблемной ситуации:</vt:lpstr>
      <vt:lpstr>Что бы было,</vt:lpstr>
      <vt:lpstr>НОД «Знаки дорожные помни всегда»</vt:lpstr>
      <vt:lpstr>Игра- эстафета «Кто быстрее соберёт дорожный знак»</vt:lpstr>
      <vt:lpstr>НОД  «Знаки дорожные помни всегда»</vt:lpstr>
      <vt:lpstr>Презентация PowerPoint</vt:lpstr>
      <vt:lpstr>Не забывайте !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Admin</cp:lastModifiedBy>
  <cp:revision>154</cp:revision>
  <dcterms:modified xsi:type="dcterms:W3CDTF">2015-12-06T16:04:36Z</dcterms:modified>
</cp:coreProperties>
</file>