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58" r:id="rId3"/>
    <p:sldId id="259" r:id="rId4"/>
    <p:sldId id="260" r:id="rId5"/>
    <p:sldId id="263" r:id="rId6"/>
    <p:sldId id="284" r:id="rId7"/>
    <p:sldId id="268" r:id="rId8"/>
    <p:sldId id="269" r:id="rId9"/>
    <p:sldId id="270" r:id="rId10"/>
    <p:sldId id="271" r:id="rId11"/>
    <p:sldId id="272" r:id="rId12"/>
    <p:sldId id="273" r:id="rId13"/>
    <p:sldId id="281" r:id="rId14"/>
    <p:sldId id="274" r:id="rId15"/>
    <p:sldId id="275" r:id="rId16"/>
    <p:sldId id="276" r:id="rId17"/>
    <p:sldId id="277" r:id="rId18"/>
    <p:sldId id="278" r:id="rId19"/>
    <p:sldId id="279" r:id="rId20"/>
    <p:sldId id="282" r:id="rId21"/>
    <p:sldId id="265" r:id="rId22"/>
    <p:sldId id="283"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74" d="100"/>
          <a:sy n="74" d="100"/>
        </p:scale>
        <p:origin x="-126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FE2F5B1-36FE-4FFC-B134-FBB6B8C0B6CB}" type="datetime9">
              <a:rPr lang="ru-RU"/>
              <a:pPr>
                <a:defRPr/>
              </a:pPr>
              <a:t>14.05.2014 12:18:49</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6D76DC5-01BD-4346-A6A0-B6E193AE727A}" type="slidenum">
              <a:rPr lang="ru-RU"/>
              <a:pPr>
                <a:defRPr/>
              </a:pPr>
              <a:t>‹#›</a:t>
            </a:fld>
            <a:endParaRPr lang="ru-RU"/>
          </a:p>
        </p:txBody>
      </p:sp>
    </p:spTree>
    <p:extLst>
      <p:ext uri="{BB962C8B-B14F-4D97-AF65-F5344CB8AC3E}">
        <p14:creationId xmlns:p14="http://schemas.microsoft.com/office/powerpoint/2010/main" val="26369144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AB447FA-1AFE-47A5-8BB8-01E30AF9C00C}" type="datetime9">
              <a:rPr lang="ru-RU"/>
              <a:pPr>
                <a:defRPr/>
              </a:pPr>
              <a:t>14.05.2014 12:18:46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045E9BA-574F-462E-A452-A35EBAF94AC4}" type="slidenum">
              <a:rPr lang="ru-RU"/>
              <a:pPr>
                <a:defRPr/>
              </a:pPr>
              <a:t>‹#›</a:t>
            </a:fld>
            <a:endParaRPr lang="ru-RU"/>
          </a:p>
        </p:txBody>
      </p:sp>
    </p:spTree>
    <p:extLst>
      <p:ext uri="{BB962C8B-B14F-4D97-AF65-F5344CB8AC3E}">
        <p14:creationId xmlns:p14="http://schemas.microsoft.com/office/powerpoint/2010/main" val="268594729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512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D2B88E-D9EA-4D7C-BB67-8E692B4B88BB}" type="slidenum">
              <a:rPr lang="ru-RU" smtClean="0"/>
              <a:pPr fontAlgn="base">
                <a:spcBef>
                  <a:spcPct val="0"/>
                </a:spcBef>
                <a:spcAft>
                  <a:spcPct val="0"/>
                </a:spcAft>
                <a:defRPr/>
              </a:pPr>
              <a:t>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711F415-3099-4EC9-BC2C-995DDEE20D1D}" type="datetime1">
              <a:rPr lang="ru-RU"/>
              <a:pPr>
                <a:defRPr/>
              </a:pPr>
              <a:t>14.05.2014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68183B6-4663-4FC1-A645-8F9DBCDB0B47}" type="slidenum">
              <a:rPr lang="ru-RU"/>
              <a:pPr>
                <a:defRPr/>
              </a:pPr>
              <a:t>‹#›</a:t>
            </a:fld>
            <a:endParaRPr lang="ru-RU"/>
          </a:p>
        </p:txBody>
      </p:sp>
    </p:spTree>
    <p:extLst>
      <p:ext uri="{BB962C8B-B14F-4D97-AF65-F5344CB8AC3E}">
        <p14:creationId xmlns:p14="http://schemas.microsoft.com/office/powerpoint/2010/main" val="256951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E379C1B-8DA9-429C-A9C8-3B0F0B2C907D}" type="datetime1">
              <a:rPr lang="ru-RU"/>
              <a:pPr>
                <a:defRPr/>
              </a:pPr>
              <a:t>14.05.2014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8945880-B887-432B-BB62-996A0F036FFC}" type="slidenum">
              <a:rPr lang="ru-RU"/>
              <a:pPr>
                <a:defRPr/>
              </a:pPr>
              <a:t>‹#›</a:t>
            </a:fld>
            <a:endParaRPr lang="ru-RU"/>
          </a:p>
        </p:txBody>
      </p:sp>
    </p:spTree>
    <p:extLst>
      <p:ext uri="{BB962C8B-B14F-4D97-AF65-F5344CB8AC3E}">
        <p14:creationId xmlns:p14="http://schemas.microsoft.com/office/powerpoint/2010/main" val="178711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C02993B-09C6-4FD7-9977-043A0AA6BF3E}" type="datetime1">
              <a:rPr lang="ru-RU"/>
              <a:pPr>
                <a:defRPr/>
              </a:pPr>
              <a:t>14.05.2014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C2F10BB-68BB-4A77-9DC8-34C87FA05F28}" type="slidenum">
              <a:rPr lang="ru-RU"/>
              <a:pPr>
                <a:defRPr/>
              </a:pPr>
              <a:t>‹#›</a:t>
            </a:fld>
            <a:endParaRPr lang="ru-RU"/>
          </a:p>
        </p:txBody>
      </p:sp>
    </p:spTree>
    <p:extLst>
      <p:ext uri="{BB962C8B-B14F-4D97-AF65-F5344CB8AC3E}">
        <p14:creationId xmlns:p14="http://schemas.microsoft.com/office/powerpoint/2010/main" val="2706869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C6A0C7B-0F60-4E13-8C06-DF5A7636BDF1}" type="datetime1">
              <a:rPr lang="ru-RU"/>
              <a:pPr>
                <a:defRPr/>
              </a:pPr>
              <a:t>14.05.2014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21C858-E254-409C-BFC8-6C01C739AD43}" type="slidenum">
              <a:rPr lang="ru-RU"/>
              <a:pPr>
                <a:defRPr/>
              </a:pPr>
              <a:t>‹#›</a:t>
            </a:fld>
            <a:endParaRPr lang="ru-RU"/>
          </a:p>
        </p:txBody>
      </p:sp>
    </p:spTree>
    <p:extLst>
      <p:ext uri="{BB962C8B-B14F-4D97-AF65-F5344CB8AC3E}">
        <p14:creationId xmlns:p14="http://schemas.microsoft.com/office/powerpoint/2010/main" val="205175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7F2BFE5-4A10-4CB9-BD54-A9169EC5C89A}" type="datetime1">
              <a:rPr lang="ru-RU"/>
              <a:pPr>
                <a:defRPr/>
              </a:pPr>
              <a:t>14.05.2014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023D011-807D-4AC8-8D85-AB3A537D33F6}" type="slidenum">
              <a:rPr lang="ru-RU"/>
              <a:pPr>
                <a:defRPr/>
              </a:pPr>
              <a:t>‹#›</a:t>
            </a:fld>
            <a:endParaRPr lang="ru-RU"/>
          </a:p>
        </p:txBody>
      </p:sp>
    </p:spTree>
    <p:extLst>
      <p:ext uri="{BB962C8B-B14F-4D97-AF65-F5344CB8AC3E}">
        <p14:creationId xmlns:p14="http://schemas.microsoft.com/office/powerpoint/2010/main" val="380442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62533DA-EA03-4967-A4E9-6B613A4F5851}" type="datetime1">
              <a:rPr lang="ru-RU"/>
              <a:pPr>
                <a:defRPr/>
              </a:pPr>
              <a:t>14.05.2014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1A3A5C6-B79C-4401-99EC-10EA10FF7AA5}" type="slidenum">
              <a:rPr lang="ru-RU"/>
              <a:pPr>
                <a:defRPr/>
              </a:pPr>
              <a:t>‹#›</a:t>
            </a:fld>
            <a:endParaRPr lang="ru-RU"/>
          </a:p>
        </p:txBody>
      </p:sp>
    </p:spTree>
    <p:extLst>
      <p:ext uri="{BB962C8B-B14F-4D97-AF65-F5344CB8AC3E}">
        <p14:creationId xmlns:p14="http://schemas.microsoft.com/office/powerpoint/2010/main" val="1911415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1956229-5391-4302-92A2-4213DAE4CF7B}" type="datetime1">
              <a:rPr lang="ru-RU"/>
              <a:pPr>
                <a:defRPr/>
              </a:pPr>
              <a:t>14.05.2014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4923BC3-7478-40A6-9ACD-63565BB80C6C}" type="slidenum">
              <a:rPr lang="ru-RU"/>
              <a:pPr>
                <a:defRPr/>
              </a:pPr>
              <a:t>‹#›</a:t>
            </a:fld>
            <a:endParaRPr lang="ru-RU"/>
          </a:p>
        </p:txBody>
      </p:sp>
    </p:spTree>
    <p:extLst>
      <p:ext uri="{BB962C8B-B14F-4D97-AF65-F5344CB8AC3E}">
        <p14:creationId xmlns:p14="http://schemas.microsoft.com/office/powerpoint/2010/main" val="8163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E73F1ED-F9C8-4A14-ABF9-3A10355D8A5B}" type="datetime1">
              <a:rPr lang="ru-RU"/>
              <a:pPr>
                <a:defRPr/>
              </a:pPr>
              <a:t>14.05.2014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7A5D0789-DE84-46BC-87F7-C776B8421A7E}" type="slidenum">
              <a:rPr lang="ru-RU"/>
              <a:pPr>
                <a:defRPr/>
              </a:pPr>
              <a:t>‹#›</a:t>
            </a:fld>
            <a:endParaRPr lang="ru-RU"/>
          </a:p>
        </p:txBody>
      </p:sp>
    </p:spTree>
    <p:extLst>
      <p:ext uri="{BB962C8B-B14F-4D97-AF65-F5344CB8AC3E}">
        <p14:creationId xmlns:p14="http://schemas.microsoft.com/office/powerpoint/2010/main" val="56773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CB0B422-D014-4592-96FF-0E2457DD085D}" type="datetime1">
              <a:rPr lang="ru-RU"/>
              <a:pPr>
                <a:defRPr/>
              </a:pPr>
              <a:t>14.05.2014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29B6C68-F896-44BC-BDF0-863EE685E01F}" type="slidenum">
              <a:rPr lang="ru-RU"/>
              <a:pPr>
                <a:defRPr/>
              </a:pPr>
              <a:t>‹#›</a:t>
            </a:fld>
            <a:endParaRPr lang="ru-RU"/>
          </a:p>
        </p:txBody>
      </p:sp>
    </p:spTree>
    <p:extLst>
      <p:ext uri="{BB962C8B-B14F-4D97-AF65-F5344CB8AC3E}">
        <p14:creationId xmlns:p14="http://schemas.microsoft.com/office/powerpoint/2010/main" val="4091112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FF45468-4019-4C63-A652-3C616851BB53}" type="datetime1">
              <a:rPr lang="ru-RU"/>
              <a:pPr>
                <a:defRPr/>
              </a:pPr>
              <a:t>14.05.2014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9AC37FE-DCF0-4904-B8F0-05BCC1DF38BB}" type="slidenum">
              <a:rPr lang="ru-RU"/>
              <a:pPr>
                <a:defRPr/>
              </a:pPr>
              <a:t>‹#›</a:t>
            </a:fld>
            <a:endParaRPr lang="ru-RU"/>
          </a:p>
        </p:txBody>
      </p:sp>
    </p:spTree>
    <p:extLst>
      <p:ext uri="{BB962C8B-B14F-4D97-AF65-F5344CB8AC3E}">
        <p14:creationId xmlns:p14="http://schemas.microsoft.com/office/powerpoint/2010/main" val="1499479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5736971-FA1E-4632-96E8-4F31356609EA}" type="datetime1">
              <a:rPr lang="ru-RU"/>
              <a:pPr>
                <a:defRPr/>
              </a:pPr>
              <a:t>14.05.2014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2963CA5-F30B-414E-96C8-76922A37C461}" type="slidenum">
              <a:rPr lang="ru-RU"/>
              <a:pPr>
                <a:defRPr/>
              </a:pPr>
              <a:t>‹#›</a:t>
            </a:fld>
            <a:endParaRPr lang="ru-RU"/>
          </a:p>
        </p:txBody>
      </p:sp>
    </p:spTree>
    <p:extLst>
      <p:ext uri="{BB962C8B-B14F-4D97-AF65-F5344CB8AC3E}">
        <p14:creationId xmlns:p14="http://schemas.microsoft.com/office/powerpoint/2010/main" val="204731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2D7C8B6-F979-43D5-97E0-57F583825A58}" type="datetime1">
              <a:rPr lang="ru-RU"/>
              <a:pPr>
                <a:defRPr/>
              </a:pPr>
              <a:t>14.05.2014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1706C3-61B8-421C-AC39-CCA9AD55079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sz="half" idx="2"/>
          </p:nvPr>
        </p:nvSpPr>
        <p:spPr/>
        <p:txBody>
          <a:bodyPr/>
          <a:lstStyle/>
          <a:p>
            <a:pPr marL="0" indent="0" algn="ctr">
              <a:buNone/>
            </a:pPr>
            <a:r>
              <a:rPr lang="ru-RU" sz="3600" dirty="0" err="1" smtClean="0"/>
              <a:t>Седалищев</a:t>
            </a:r>
            <a:r>
              <a:rPr lang="ru-RU" sz="3600" dirty="0" smtClean="0"/>
              <a:t> Саша </a:t>
            </a:r>
          </a:p>
          <a:p>
            <a:pPr marL="0" indent="0" algn="ctr">
              <a:buNone/>
            </a:pPr>
            <a:r>
              <a:rPr lang="ru-RU" sz="3200" dirty="0" err="1" smtClean="0"/>
              <a:t>Одьулуун</a:t>
            </a:r>
            <a:r>
              <a:rPr lang="ru-RU" sz="3200" dirty="0" smtClean="0"/>
              <a:t> </a:t>
            </a:r>
            <a:r>
              <a:rPr lang="ru-RU" sz="3200" dirty="0" err="1" smtClean="0"/>
              <a:t>орто</a:t>
            </a:r>
            <a:r>
              <a:rPr lang="ru-RU" sz="3200" dirty="0" smtClean="0"/>
              <a:t> </a:t>
            </a:r>
            <a:r>
              <a:rPr lang="ru-RU" sz="3200" dirty="0" err="1" smtClean="0"/>
              <a:t>оскуолатын</a:t>
            </a:r>
            <a:r>
              <a:rPr lang="ru-RU" sz="3200" dirty="0" smtClean="0"/>
              <a:t> </a:t>
            </a:r>
          </a:p>
          <a:p>
            <a:pPr marL="0" indent="0" algn="ctr">
              <a:buNone/>
            </a:pPr>
            <a:r>
              <a:rPr lang="ru-RU" sz="3200" dirty="0"/>
              <a:t>3</a:t>
            </a:r>
            <a:r>
              <a:rPr lang="ru-RU" sz="3200" dirty="0" smtClean="0"/>
              <a:t> </a:t>
            </a:r>
            <a:r>
              <a:rPr lang="ru-RU" sz="3200" dirty="0" err="1" smtClean="0"/>
              <a:t>кылаа</a:t>
            </a:r>
            <a:r>
              <a:rPr lang="en-US" sz="3200" dirty="0" smtClean="0"/>
              <a:t>h</a:t>
            </a:r>
            <a:r>
              <a:rPr lang="ru-RU" sz="3200" dirty="0" err="1" smtClean="0"/>
              <a:t>ын</a:t>
            </a:r>
            <a:r>
              <a:rPr lang="ru-RU" sz="3200" dirty="0" smtClean="0"/>
              <a:t> </a:t>
            </a:r>
            <a:r>
              <a:rPr lang="ru-RU" sz="3200" dirty="0" err="1" smtClean="0">
                <a:latin typeface="Times New Roman"/>
                <a:cs typeface="Times New Roman"/>
              </a:rPr>
              <a:t>үө</a:t>
            </a:r>
            <a:r>
              <a:rPr lang="ru-RU" sz="3200" dirty="0" err="1" smtClean="0"/>
              <a:t>рэнээччитэ</a:t>
            </a:r>
            <a:endParaRPr lang="ru-RU" sz="3200" dirty="0"/>
          </a:p>
        </p:txBody>
      </p:sp>
      <p:pic>
        <p:nvPicPr>
          <p:cNvPr id="9" name="Объект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971600" y="1196752"/>
            <a:ext cx="301730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683568" y="1124744"/>
            <a:ext cx="4038600" cy="4525963"/>
          </a:xfrm>
        </p:spPr>
        <p:txBody>
          <a:bodyPr/>
          <a:lstStyle/>
          <a:p>
            <a:r>
              <a:rPr lang="ru-RU" sz="3200" dirty="0" err="1" smtClean="0">
                <a:latin typeface="Times New Roman" pitchFamily="18" charset="0"/>
                <a:cs typeface="Times New Roman" pitchFamily="18" charset="0"/>
              </a:rPr>
              <a:t>Европа</a:t>
            </a:r>
            <a:r>
              <a:rPr lang="ru-RU" sz="3200" dirty="0" err="1" smtClean="0">
                <a:latin typeface="Times New Roman"/>
                <a:cs typeface="Times New Roman"/>
              </a:rPr>
              <a:t>ҕ</a:t>
            </a:r>
            <a:r>
              <a:rPr lang="ru-RU" sz="3200" dirty="0" err="1" smtClean="0">
                <a:latin typeface="Times New Roman" pitchFamily="18" charset="0"/>
                <a:cs typeface="Times New Roman" pitchFamily="18" charset="0"/>
              </a:rPr>
              <a:t>а</a:t>
            </a:r>
            <a:r>
              <a:rPr lang="ru-RU" sz="3200" dirty="0" smtClean="0">
                <a:latin typeface="Times New Roman" pitchFamily="18" charset="0"/>
                <a:cs typeface="Times New Roman" pitchFamily="18" charset="0"/>
              </a:rPr>
              <a:t>  </a:t>
            </a:r>
            <a:r>
              <a:rPr lang="ru-RU" sz="3200" dirty="0">
                <a:latin typeface="Times New Roman" pitchFamily="18" charset="0"/>
                <a:cs typeface="Times New Roman" pitchFamily="18" charset="0"/>
              </a:rPr>
              <a:t>пергамены </a:t>
            </a:r>
            <a:r>
              <a:rPr lang="ru-RU" sz="3200" dirty="0" smtClean="0">
                <a:latin typeface="Times New Roman" pitchFamily="18" charset="0"/>
                <a:cs typeface="Times New Roman" pitchFamily="18" charset="0"/>
              </a:rPr>
              <a:t>ту</a:t>
            </a:r>
            <a:r>
              <a:rPr lang="en-US" sz="3200" dirty="0" smtClean="0">
                <a:latin typeface="Times New Roman" pitchFamily="18" charset="0"/>
                <a:cs typeface="Times New Roman" pitchFamily="18" charset="0"/>
              </a:rPr>
              <a:t>h</a:t>
            </a:r>
            <a:r>
              <a:rPr lang="ru-RU" sz="3200" dirty="0" err="1" smtClean="0">
                <a:latin typeface="Times New Roman" pitchFamily="18" charset="0"/>
                <a:cs typeface="Times New Roman" pitchFamily="18" charset="0"/>
              </a:rPr>
              <a:t>аналлара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Ол</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аата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ньирэй</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тириитин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чараас</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гына</a:t>
            </a:r>
            <a:r>
              <a:rPr lang="ru-RU" sz="3200" dirty="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тиирэннэр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уустук</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ньыманан</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та</a:t>
            </a:r>
            <a:r>
              <a:rPr lang="ru-RU" sz="3200" dirty="0" err="1" smtClean="0">
                <a:latin typeface="Times New Roman"/>
                <a:cs typeface="Times New Roman"/>
              </a:rPr>
              <a:t>ӊ</a:t>
            </a:r>
            <a:r>
              <a:rPr lang="ru-RU" sz="3200" dirty="0" err="1" smtClean="0">
                <a:latin typeface="Times New Roman" pitchFamily="18" charset="0"/>
                <a:cs typeface="Times New Roman" pitchFamily="18" charset="0"/>
              </a:rPr>
              <a:t>астаан</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о</a:t>
            </a:r>
            <a:r>
              <a:rPr lang="ru-RU" sz="3200" dirty="0" err="1" smtClean="0">
                <a:latin typeface="Times New Roman"/>
                <a:cs typeface="Times New Roman"/>
              </a:rPr>
              <a:t>ӊ</a:t>
            </a:r>
            <a:r>
              <a:rPr lang="ru-RU" sz="3200" dirty="0" err="1" smtClean="0">
                <a:latin typeface="Times New Roman" pitchFamily="18" charset="0"/>
                <a:cs typeface="Times New Roman" pitchFamily="18" charset="0"/>
              </a:rPr>
              <a:t>ороллор</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эбит</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5" name="Дата 4"/>
          <p:cNvSpPr>
            <a:spLocks noGrp="1"/>
          </p:cNvSpPr>
          <p:nvPr>
            <p:ph type="dt" sz="half" idx="10"/>
          </p:nvPr>
        </p:nvSpPr>
        <p:spPr/>
        <p:txBody>
          <a:bodyPr/>
          <a:lstStyle/>
          <a:p>
            <a:pPr>
              <a:defRPr/>
            </a:pPr>
            <a:fld id="{162533DA-EA03-4967-A4E9-6B613A4F5851}" type="datetime1">
              <a:rPr lang="ru-RU" smtClean="0"/>
              <a:pPr>
                <a:defRPr/>
              </a:pPr>
              <a:t>14.05.2014</a:t>
            </a:fld>
            <a:endParaRPr lang="ru-RU"/>
          </a:p>
        </p:txBody>
      </p:sp>
      <p:sp>
        <p:nvSpPr>
          <p:cNvPr id="6" name="Номер слайда 5"/>
          <p:cNvSpPr>
            <a:spLocks noGrp="1"/>
          </p:cNvSpPr>
          <p:nvPr>
            <p:ph type="sldNum" sz="quarter" idx="12"/>
          </p:nvPr>
        </p:nvSpPr>
        <p:spPr/>
        <p:txBody>
          <a:bodyPr/>
          <a:lstStyle/>
          <a:p>
            <a:pPr>
              <a:defRPr/>
            </a:pPr>
            <a:fld id="{71A3A5C6-B79C-4401-99EC-10EA10FF7AA5}" type="slidenum">
              <a:rPr lang="ru-RU" smtClean="0"/>
              <a:pPr>
                <a:defRPr/>
              </a:pPr>
              <a:t>10</a:t>
            </a:fld>
            <a:endParaRPr lang="ru-RU"/>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43524" y="1089893"/>
            <a:ext cx="3044899" cy="4906888"/>
          </a:xfrm>
          <a:noFill/>
          <a:ln w="50800">
            <a:solidFill>
              <a:srgbClr val="FFC000"/>
            </a:solidFill>
            <a:prstDash val="sysDot"/>
            <a:miter lim="800000"/>
            <a:headEnd/>
            <a:tailEnd/>
          </a:ln>
        </p:spPr>
      </p:pic>
    </p:spTree>
    <p:extLst>
      <p:ext uri="{BB962C8B-B14F-4D97-AF65-F5344CB8AC3E}">
        <p14:creationId xmlns:p14="http://schemas.microsoft.com/office/powerpoint/2010/main" val="1538174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908720"/>
            <a:ext cx="4038600" cy="5217443"/>
          </a:xfrm>
        </p:spPr>
        <p:txBody>
          <a:bodyPr/>
          <a:lstStyle/>
          <a:p>
            <a:r>
              <a:rPr lang="ru-RU" dirty="0" err="1">
                <a:latin typeface="Times New Roman" pitchFamily="18" charset="0"/>
                <a:cs typeface="Times New Roman" pitchFamily="18" charset="0"/>
              </a:rPr>
              <a:t>Оттон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Былыргы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Нуучча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сиригэр</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хатыӊ </a:t>
            </a:r>
            <a:r>
              <a:rPr lang="ru-RU" dirty="0" err="1" smtClean="0">
                <a:latin typeface="Times New Roman" pitchFamily="18" charset="0"/>
                <a:cs typeface="Times New Roman" pitchFamily="18" charset="0"/>
              </a:rPr>
              <a:t>туо</a:t>
            </a:r>
            <a:r>
              <a:rPr lang="en-US" dirty="0" smtClean="0">
                <a:latin typeface="Times New Roman" pitchFamily="18" charset="0"/>
                <a:cs typeface="Times New Roman" pitchFamily="18" charset="0"/>
              </a:rPr>
              <a:t>h</a:t>
            </a:r>
            <a:r>
              <a:rPr lang="ru-RU" dirty="0" smtClean="0">
                <a:latin typeface="Times New Roman" pitchFamily="18" charset="0"/>
                <a:cs typeface="Times New Roman" pitchFamily="18" charset="0"/>
              </a:rPr>
              <a:t>угар </a:t>
            </a:r>
            <a:r>
              <a:rPr lang="ru-RU" dirty="0" err="1">
                <a:latin typeface="Times New Roman" pitchFamily="18" charset="0"/>
                <a:cs typeface="Times New Roman" pitchFamily="18" charset="0"/>
              </a:rPr>
              <a:t>суруйаллара</a:t>
            </a:r>
            <a:r>
              <a:rPr lang="ru-RU" dirty="0">
                <a:latin typeface="Times New Roman" pitchFamily="18" charset="0"/>
                <a:cs typeface="Times New Roman" pitchFamily="18" charset="0"/>
              </a:rPr>
              <a:t>. </a:t>
            </a:r>
            <a:br>
              <a:rPr lang="ru-RU" dirty="0">
                <a:latin typeface="Times New Roman" pitchFamily="18" charset="0"/>
                <a:cs typeface="Times New Roman" pitchFamily="18" charset="0"/>
              </a:rPr>
            </a:br>
            <a:r>
              <a:rPr lang="ru-RU" dirty="0"/>
              <a:t/>
            </a:r>
            <a:br>
              <a:rPr lang="ru-RU" dirty="0"/>
            </a:br>
            <a:endParaRPr lang="ru-RU" dirty="0"/>
          </a:p>
        </p:txBody>
      </p:sp>
      <p:sp>
        <p:nvSpPr>
          <p:cNvPr id="5" name="Дата 4"/>
          <p:cNvSpPr>
            <a:spLocks noGrp="1"/>
          </p:cNvSpPr>
          <p:nvPr>
            <p:ph type="dt" sz="half" idx="10"/>
          </p:nvPr>
        </p:nvSpPr>
        <p:spPr/>
        <p:txBody>
          <a:bodyPr/>
          <a:lstStyle/>
          <a:p>
            <a:pPr>
              <a:defRPr/>
            </a:pPr>
            <a:fld id="{162533DA-EA03-4967-A4E9-6B613A4F5851}" type="datetime1">
              <a:rPr lang="ru-RU" smtClean="0"/>
              <a:pPr>
                <a:defRPr/>
              </a:pPr>
              <a:t>14.05.2014</a:t>
            </a:fld>
            <a:endParaRPr lang="ru-RU"/>
          </a:p>
        </p:txBody>
      </p:sp>
      <p:sp>
        <p:nvSpPr>
          <p:cNvPr id="6" name="Номер слайда 5"/>
          <p:cNvSpPr>
            <a:spLocks noGrp="1"/>
          </p:cNvSpPr>
          <p:nvPr>
            <p:ph type="sldNum" sz="quarter" idx="12"/>
          </p:nvPr>
        </p:nvSpPr>
        <p:spPr/>
        <p:txBody>
          <a:bodyPr/>
          <a:lstStyle/>
          <a:p>
            <a:pPr>
              <a:defRPr/>
            </a:pPr>
            <a:fld id="{71A3A5C6-B79C-4401-99EC-10EA10FF7AA5}" type="slidenum">
              <a:rPr lang="ru-RU" smtClean="0"/>
              <a:pPr>
                <a:defRPr/>
              </a:pPr>
              <a:t>11</a:t>
            </a:fld>
            <a:endParaRPr lang="ru-RU"/>
          </a:p>
        </p:txBody>
      </p:sp>
      <p:pic>
        <p:nvPicPr>
          <p:cNvPr id="9" name="Picture 6" descr="береста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924944"/>
            <a:ext cx="2736304" cy="3186401"/>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8" descr="береста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76056" y="980728"/>
            <a:ext cx="3328643" cy="4477677"/>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696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79512" y="1052736"/>
            <a:ext cx="4320480" cy="4525963"/>
          </a:xfrm>
        </p:spPr>
        <p:txBody>
          <a:bodyPr/>
          <a:lstStyle/>
          <a:p>
            <a:r>
              <a:rPr lang="ru-RU" dirty="0" err="1" smtClean="0">
                <a:latin typeface="Times New Roman" pitchFamily="18" charset="0"/>
                <a:cs typeface="Times New Roman" pitchFamily="18" charset="0"/>
              </a:rPr>
              <a:t>Аан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бастакынан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кумааҕыны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Кытай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дойдутугар</a:t>
            </a:r>
            <a:r>
              <a:rPr lang="ru-RU" dirty="0" smtClean="0">
                <a:latin typeface="Times New Roman" pitchFamily="18" charset="0"/>
                <a:cs typeface="Times New Roman" pitchFamily="18" charset="0"/>
              </a:rPr>
              <a:t> 105 </a:t>
            </a:r>
            <a:r>
              <a:rPr lang="ru-RU" dirty="0" err="1" smtClean="0">
                <a:latin typeface="Times New Roman" pitchFamily="18" charset="0"/>
                <a:cs typeface="Times New Roman" pitchFamily="18" charset="0"/>
              </a:rPr>
              <a:t>сыллаахха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Цай</a:t>
            </a:r>
            <a:r>
              <a:rPr lang="ru-RU" dirty="0" smtClean="0">
                <a:latin typeface="Times New Roman" pitchFamily="18" charset="0"/>
                <a:cs typeface="Times New Roman" pitchFamily="18" charset="0"/>
              </a:rPr>
              <a:t> Лунь </a:t>
            </a:r>
            <a:r>
              <a:rPr lang="ru-RU" dirty="0" err="1" smtClean="0">
                <a:latin typeface="Times New Roman" pitchFamily="18" charset="0"/>
                <a:cs typeface="Times New Roman" pitchFamily="18" charset="0"/>
              </a:rPr>
              <a:t>диэн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ки</a:t>
            </a:r>
            <a:r>
              <a:rPr lang="en-US" dirty="0" smtClean="0">
                <a:latin typeface="Times New Roman" pitchFamily="18" charset="0"/>
                <a:cs typeface="Times New Roman" pitchFamily="18" charset="0"/>
              </a:rPr>
              <a:t>h</a:t>
            </a:r>
            <a:r>
              <a:rPr lang="ru-RU" dirty="0" smtClean="0">
                <a:latin typeface="Times New Roman" pitchFamily="18" charset="0"/>
                <a:cs typeface="Times New Roman" pitchFamily="18" charset="0"/>
              </a:rPr>
              <a:t>и </a:t>
            </a:r>
            <a:r>
              <a:rPr lang="ru-RU" dirty="0" err="1" smtClean="0">
                <a:latin typeface="Times New Roman" pitchFamily="18" charset="0"/>
                <a:cs typeface="Times New Roman" pitchFamily="18" charset="0"/>
              </a:rPr>
              <a:t>айбыт</a:t>
            </a:r>
            <a:r>
              <a:rPr lang="ru-RU" dirty="0" smtClean="0">
                <a:latin typeface="Times New Roman" pitchFamily="18" charset="0"/>
                <a:cs typeface="Times New Roman" pitchFamily="18" charset="0"/>
              </a:rPr>
              <a:t>.</a:t>
            </a:r>
          </a:p>
          <a:p>
            <a:r>
              <a:rPr lang="ru-RU" dirty="0" err="1" smtClean="0">
                <a:latin typeface="Times New Roman" pitchFamily="18" charset="0"/>
                <a:cs typeface="Times New Roman" pitchFamily="18" charset="0"/>
              </a:rPr>
              <a:t>Кумаа</a:t>
            </a:r>
            <a:r>
              <a:rPr lang="ru-RU" dirty="0" err="1" smtClean="0">
                <a:latin typeface="Times New Roman"/>
                <a:cs typeface="Times New Roman"/>
              </a:rPr>
              <a:t>ҕ</a:t>
            </a:r>
            <a:r>
              <a:rPr lang="ru-RU" dirty="0" err="1" smtClean="0">
                <a:latin typeface="Times New Roman" pitchFamily="18" charset="0"/>
                <a:cs typeface="Times New Roman" pitchFamily="18" charset="0"/>
              </a:rPr>
              <a:t>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a:t>
            </a:r>
            <a:r>
              <a:rPr lang="ru-RU" dirty="0" err="1" smtClean="0">
                <a:latin typeface="Times New Roman"/>
                <a:cs typeface="Times New Roman"/>
              </a:rPr>
              <a:t>ӊ</a:t>
            </a:r>
            <a:r>
              <a:rPr lang="ru-RU" dirty="0" err="1" smtClean="0">
                <a:latin typeface="Times New Roman" pitchFamily="18" charset="0"/>
                <a:cs typeface="Times New Roman" pitchFamily="18" charset="0"/>
              </a:rPr>
              <a:t>оьуллуутун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ньыматын</a:t>
            </a:r>
            <a:r>
              <a:rPr lang="ru-RU" dirty="0" smtClean="0">
                <a:latin typeface="Times New Roman" pitchFamily="18" charset="0"/>
                <a:cs typeface="Times New Roman" pitchFamily="18" charset="0"/>
              </a:rPr>
              <a:t> </a:t>
            </a:r>
            <a:r>
              <a:rPr lang="ru-RU" dirty="0" err="1" smtClean="0">
                <a:latin typeface="Times New Roman"/>
                <a:cs typeface="Times New Roman"/>
              </a:rPr>
              <a:t>ө</a:t>
            </a:r>
            <a:r>
              <a:rPr lang="ru-RU" dirty="0" err="1" smtClean="0">
                <a:latin typeface="Times New Roman" pitchFamily="18" charset="0"/>
                <a:cs typeface="Times New Roman" pitchFamily="18" charset="0"/>
              </a:rPr>
              <a:t>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кэм</a:t>
            </a:r>
            <a:r>
              <a:rPr lang="ru-RU" dirty="0" err="1" smtClean="0">
                <a:latin typeface="Times New Roman"/>
                <a:cs typeface="Times New Roman"/>
              </a:rPr>
              <a:t>ӊ</a:t>
            </a:r>
            <a:r>
              <a:rPr lang="ru-RU" dirty="0" err="1" smtClean="0">
                <a:latin typeface="Times New Roman" pitchFamily="18" charset="0"/>
                <a:cs typeface="Times New Roman" pitchFamily="18" charset="0"/>
              </a:rPr>
              <a:t>э</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кистэлэ</a:t>
            </a:r>
            <a:r>
              <a:rPr lang="ru-RU" dirty="0" smtClean="0">
                <a:latin typeface="Times New Roman"/>
                <a:cs typeface="Times New Roman"/>
              </a:rPr>
              <a:t>ӊ</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туппуттар</a:t>
            </a:r>
            <a:r>
              <a:rPr lang="ru-RU" dirty="0" smtClean="0">
                <a:latin typeface="Times New Roman" pitchFamily="18" charset="0"/>
                <a:cs typeface="Times New Roman" pitchFamily="18" charset="0"/>
              </a:rPr>
              <a:t>, VI-VIII </a:t>
            </a:r>
            <a:r>
              <a:rPr lang="ru-RU" dirty="0" err="1">
                <a:latin typeface="Times New Roman" pitchFamily="18" charset="0"/>
                <a:cs typeface="Times New Roman" pitchFamily="18" charset="0"/>
              </a:rPr>
              <a:t>ү</a:t>
            </a:r>
            <a:r>
              <a:rPr lang="ru-RU" dirty="0" err="1" smtClean="0">
                <a:latin typeface="Times New Roman" pitchFamily="18" charset="0"/>
                <a:cs typeface="Times New Roman" pitchFamily="18" charset="0"/>
              </a:rPr>
              <a:t>йэлэргэ</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эрэ</a:t>
            </a:r>
            <a:r>
              <a:rPr lang="ru-RU" dirty="0" smtClean="0">
                <a:latin typeface="Times New Roman" pitchFamily="18" charset="0"/>
                <a:cs typeface="Times New Roman" pitchFamily="18" charset="0"/>
              </a:rPr>
              <a:t>  Азия5а,  </a:t>
            </a:r>
            <a:r>
              <a:rPr lang="ru-RU" dirty="0">
                <a:latin typeface="Times New Roman" pitchFamily="18" charset="0"/>
                <a:cs typeface="Times New Roman" pitchFamily="18" charset="0"/>
              </a:rPr>
              <a:t>X </a:t>
            </a:r>
            <a:r>
              <a:rPr lang="ru-RU" dirty="0" err="1" smtClean="0">
                <a:latin typeface="Times New Roman" pitchFamily="18" charset="0"/>
                <a:cs typeface="Times New Roman" pitchFamily="18" charset="0"/>
              </a:rPr>
              <a:t>үйэ</a:t>
            </a:r>
            <a:r>
              <a:rPr lang="ru-RU" dirty="0" err="1" smtClean="0">
                <a:latin typeface="Times New Roman"/>
                <a:cs typeface="Times New Roman"/>
              </a:rPr>
              <a:t>ҕ</a:t>
            </a:r>
            <a:r>
              <a:rPr lang="ru-RU" dirty="0" err="1" smtClean="0">
                <a:latin typeface="Times New Roman" pitchFamily="18" charset="0"/>
                <a:cs typeface="Times New Roman" pitchFamily="18" charset="0"/>
              </a:rPr>
              <a:t>э</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Европа</a:t>
            </a:r>
            <a:r>
              <a:rPr lang="ru-RU" dirty="0" err="1" smtClean="0">
                <a:latin typeface="Times New Roman"/>
                <a:cs typeface="Times New Roman"/>
              </a:rPr>
              <a:t>ҕ</a:t>
            </a:r>
            <a:r>
              <a:rPr lang="ru-RU" dirty="0" err="1" smtClean="0">
                <a:latin typeface="Times New Roman" pitchFamily="18" charset="0"/>
                <a:cs typeface="Times New Roman" pitchFamily="18" charset="0"/>
              </a:rPr>
              <a:t>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a:t>
            </a:r>
            <a:r>
              <a:rPr lang="ru-RU" dirty="0" err="1" smtClean="0">
                <a:latin typeface="Times New Roman"/>
                <a:cs typeface="Times New Roman"/>
              </a:rPr>
              <a:t>ҕ</a:t>
            </a:r>
            <a:r>
              <a:rPr lang="ru-RU" dirty="0" err="1" smtClean="0">
                <a:latin typeface="Times New Roman" pitchFamily="18" charset="0"/>
                <a:cs typeface="Times New Roman" pitchFamily="18" charset="0"/>
              </a:rPr>
              <a:t>аммыт</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5" name="Дата 4"/>
          <p:cNvSpPr>
            <a:spLocks noGrp="1"/>
          </p:cNvSpPr>
          <p:nvPr>
            <p:ph type="dt" sz="half" idx="10"/>
          </p:nvPr>
        </p:nvSpPr>
        <p:spPr/>
        <p:txBody>
          <a:bodyPr/>
          <a:lstStyle/>
          <a:p>
            <a:pPr>
              <a:defRPr/>
            </a:pPr>
            <a:fld id="{162533DA-EA03-4967-A4E9-6B613A4F5851}" type="datetime1">
              <a:rPr lang="ru-RU" smtClean="0"/>
              <a:pPr>
                <a:defRPr/>
              </a:pPr>
              <a:t>14.05.2014</a:t>
            </a:fld>
            <a:endParaRPr lang="ru-RU"/>
          </a:p>
        </p:txBody>
      </p:sp>
      <p:sp>
        <p:nvSpPr>
          <p:cNvPr id="6" name="Номер слайда 5"/>
          <p:cNvSpPr>
            <a:spLocks noGrp="1"/>
          </p:cNvSpPr>
          <p:nvPr>
            <p:ph type="sldNum" sz="quarter" idx="12"/>
          </p:nvPr>
        </p:nvSpPr>
        <p:spPr/>
        <p:txBody>
          <a:bodyPr/>
          <a:lstStyle/>
          <a:p>
            <a:pPr>
              <a:defRPr/>
            </a:pPr>
            <a:fld id="{71A3A5C6-B79C-4401-99EC-10EA10FF7AA5}" type="slidenum">
              <a:rPr lang="ru-RU" smtClean="0"/>
              <a:pPr>
                <a:defRPr/>
              </a:pPr>
              <a:t>12</a:t>
            </a:fld>
            <a:endParaRPr lang="ru-RU"/>
          </a:p>
        </p:txBody>
      </p:sp>
      <p:pic>
        <p:nvPicPr>
          <p:cNvPr id="7" name="Рисунок 1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36096" y="1124744"/>
            <a:ext cx="3521035" cy="5030050"/>
          </a:xfrm>
          <a:noFill/>
        </p:spPr>
      </p:pic>
      <p:pic>
        <p:nvPicPr>
          <p:cNvPr id="8" name="Picture 5" descr="изобрет бу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80728"/>
            <a:ext cx="1800200" cy="2263943"/>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854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700808"/>
            <a:ext cx="8229600" cy="1143000"/>
          </a:xfrm>
        </p:spPr>
        <p:txBody>
          <a:bodyPr/>
          <a:lstStyle/>
          <a:p>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800" dirty="0" smtClean="0">
                <a:latin typeface="Times New Roman" pitchFamily="18" charset="0"/>
                <a:cs typeface="Times New Roman" pitchFamily="18" charset="0"/>
              </a:rPr>
              <a:t>Билиӊӊи </a:t>
            </a:r>
            <a:r>
              <a:rPr lang="ru-RU" sz="2800" dirty="0" err="1" smtClean="0">
                <a:latin typeface="Times New Roman" pitchFamily="18" charset="0"/>
                <a:cs typeface="Times New Roman" pitchFamily="18" charset="0"/>
              </a:rPr>
              <a:t>олох</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сайдыбыт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кэмигэр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кумаа</a:t>
            </a:r>
            <a:r>
              <a:rPr lang="ru-RU" sz="2800" dirty="0" err="1" smtClean="0">
                <a:latin typeface="Times New Roman"/>
                <a:cs typeface="Times New Roman"/>
              </a:rPr>
              <a:t>ҕ</a:t>
            </a:r>
            <a:r>
              <a:rPr lang="ru-RU" sz="2800" dirty="0" err="1" smtClean="0">
                <a:latin typeface="Times New Roman" pitchFamily="18" charset="0"/>
                <a:cs typeface="Times New Roman" pitchFamily="18" charset="0"/>
              </a:rPr>
              <a:t>ыны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улахан</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фабрикаларга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a:t>
            </a:r>
            <a:r>
              <a:rPr lang="ru-RU" sz="2800" dirty="0" err="1" smtClean="0">
                <a:latin typeface="Times New Roman"/>
                <a:cs typeface="Times New Roman"/>
              </a:rPr>
              <a:t>ӊ</a:t>
            </a:r>
            <a:r>
              <a:rPr lang="ru-RU" sz="2800" dirty="0" err="1" smtClean="0">
                <a:latin typeface="Times New Roman" pitchFamily="18" charset="0"/>
                <a:cs typeface="Times New Roman" pitchFamily="18" charset="0"/>
              </a:rPr>
              <a:t>ороллор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Кумаа</a:t>
            </a:r>
            <a:r>
              <a:rPr lang="ru-RU" sz="2800" dirty="0" err="1" smtClean="0">
                <a:latin typeface="Times New Roman"/>
                <a:cs typeface="Times New Roman"/>
              </a:rPr>
              <a:t>ҕ</a:t>
            </a:r>
            <a:r>
              <a:rPr lang="ru-RU" sz="2800" dirty="0" err="1" smtClean="0">
                <a:latin typeface="Times New Roman" pitchFamily="18" charset="0"/>
                <a:cs typeface="Times New Roman" pitchFamily="18" charset="0"/>
              </a:rPr>
              <a:t>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араас</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a:t>
            </a:r>
            <a:r>
              <a:rPr lang="ru-RU" sz="2800" dirty="0" err="1" smtClean="0">
                <a:latin typeface="Times New Roman"/>
                <a:cs typeface="Times New Roman"/>
              </a:rPr>
              <a:t>ө</a:t>
            </a:r>
            <a:r>
              <a:rPr lang="ru-RU" sz="2800" dirty="0" err="1" smtClean="0">
                <a:latin typeface="Times New Roman" pitchFamily="18" charset="0"/>
                <a:cs typeface="Times New Roman" pitchFamily="18" charset="0"/>
              </a:rPr>
              <a:t>р</a:t>
            </a:r>
            <a:r>
              <a:rPr lang="ru-RU" sz="2800" dirty="0" err="1" smtClean="0">
                <a:latin typeface="Times New Roman"/>
                <a:cs typeface="Times New Roman"/>
              </a:rPr>
              <a:t>үӊ</a:t>
            </a:r>
            <a:r>
              <a:rPr lang="ru-RU" sz="2800" dirty="0" err="1" smtClean="0">
                <a:latin typeface="Times New Roman" pitchFamily="18" charset="0"/>
                <a:cs typeface="Times New Roman" pitchFamily="18" charset="0"/>
              </a:rPr>
              <a:t>э</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элбэх</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Ол</a:t>
            </a:r>
            <a:r>
              <a:rPr lang="ru-RU" sz="2800" dirty="0" smtClean="0">
                <a:latin typeface="Times New Roman" pitchFamily="18" charset="0"/>
                <a:cs typeface="Times New Roman" pitchFamily="18" charset="0"/>
              </a:rPr>
              <a:t> да </a:t>
            </a:r>
            <a:r>
              <a:rPr lang="ru-RU" sz="2800" dirty="0" err="1" smtClean="0">
                <a:latin typeface="Times New Roman" pitchFamily="18" charset="0"/>
                <a:cs typeface="Times New Roman" pitchFamily="18" charset="0"/>
              </a:rPr>
              <a:t>буоллар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илиинэн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a:t>
            </a:r>
            <a:r>
              <a:rPr lang="ru-RU" sz="2800" dirty="0" err="1" smtClean="0">
                <a:latin typeface="Times New Roman"/>
                <a:cs typeface="Times New Roman"/>
              </a:rPr>
              <a:t>ӊ</a:t>
            </a:r>
            <a:r>
              <a:rPr lang="ru-RU" sz="2800" dirty="0" err="1" smtClean="0">
                <a:latin typeface="Times New Roman" pitchFamily="18" charset="0"/>
                <a:cs typeface="Times New Roman" pitchFamily="18" charset="0"/>
              </a:rPr>
              <a:t>о</a:t>
            </a:r>
            <a:r>
              <a:rPr lang="en-US" sz="2800" dirty="0" smtClean="0">
                <a:latin typeface="Times New Roman" pitchFamily="18" charset="0"/>
                <a:cs typeface="Times New Roman" pitchFamily="18" charset="0"/>
              </a:rPr>
              <a:t>h</a:t>
            </a:r>
            <a:r>
              <a:rPr lang="ru-RU" sz="2800" dirty="0" err="1" smtClean="0">
                <a:latin typeface="Times New Roman" pitchFamily="18" charset="0"/>
                <a:cs typeface="Times New Roman" pitchFamily="18" charset="0"/>
              </a:rPr>
              <a:t>уллубут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кумаа</a:t>
            </a:r>
            <a:r>
              <a:rPr lang="ru-RU" sz="2800" dirty="0" err="1" smtClean="0">
                <a:latin typeface="Times New Roman"/>
                <a:cs typeface="Times New Roman"/>
              </a:rPr>
              <a:t>ҕ</a:t>
            </a:r>
            <a:r>
              <a:rPr lang="ru-RU" sz="2800" dirty="0" err="1" smtClean="0">
                <a:latin typeface="Times New Roman" pitchFamily="18" charset="0"/>
                <a:cs typeface="Times New Roman" pitchFamily="18" charset="0"/>
              </a:rPr>
              <a:t>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олус</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сыаналанар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a:t>
            </a:r>
            <a:r>
              <a:rPr lang="ru-RU" sz="2800" dirty="0" err="1" smtClean="0">
                <a:latin typeface="Times New Roman"/>
                <a:cs typeface="Times New Roman"/>
              </a:rPr>
              <a:t>ү</a:t>
            </a:r>
            <a:r>
              <a:rPr lang="ru-RU" sz="2800" dirty="0" err="1" smtClean="0">
                <a:latin typeface="Times New Roman" pitchFamily="18" charset="0"/>
                <a:cs typeface="Times New Roman" pitchFamily="18" charset="0"/>
              </a:rPr>
              <a:t>нд</a:t>
            </a:r>
            <a:r>
              <a:rPr lang="ru-RU" sz="2800" dirty="0" err="1" smtClean="0">
                <a:latin typeface="Times New Roman"/>
                <a:cs typeface="Times New Roman"/>
              </a:rPr>
              <a:t>ү</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матырыйаал</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буолар</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эбит</a:t>
            </a:r>
            <a:r>
              <a:rPr lang="ru-RU" sz="2800" dirty="0" smtClean="0">
                <a:latin typeface="Times New Roman" pitchFamily="18" charset="0"/>
                <a:cs typeface="Times New Roman" pitchFamily="18" charset="0"/>
              </a:rPr>
              <a:t>. Мин </a:t>
            </a:r>
            <a:r>
              <a:rPr lang="ru-RU" sz="2800" dirty="0" err="1" smtClean="0">
                <a:latin typeface="Times New Roman" pitchFamily="18" charset="0"/>
                <a:cs typeface="Times New Roman" pitchFamily="18" charset="0"/>
              </a:rPr>
              <a:t>бэйэм</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кумаа</a:t>
            </a:r>
            <a:r>
              <a:rPr lang="ru-RU" sz="2800" dirty="0" err="1" smtClean="0">
                <a:latin typeface="Times New Roman"/>
                <a:cs typeface="Times New Roman"/>
              </a:rPr>
              <a:t>ҕ</a:t>
            </a:r>
            <a:r>
              <a:rPr lang="ru-RU" sz="2800" dirty="0" err="1" smtClean="0">
                <a:latin typeface="Times New Roman" pitchFamily="18" charset="0"/>
                <a:cs typeface="Times New Roman" pitchFamily="18" charset="0"/>
              </a:rPr>
              <a:t>ы</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a:t>
            </a:r>
            <a:r>
              <a:rPr lang="ru-RU" sz="2800" dirty="0" err="1" smtClean="0">
                <a:latin typeface="Times New Roman"/>
                <a:cs typeface="Times New Roman"/>
              </a:rPr>
              <a:t>ӊ</a:t>
            </a:r>
            <a:r>
              <a:rPr lang="ru-RU" sz="2800" dirty="0" err="1" smtClean="0">
                <a:latin typeface="Times New Roman" pitchFamily="18" charset="0"/>
                <a:cs typeface="Times New Roman" pitchFamily="18" charset="0"/>
              </a:rPr>
              <a:t>орон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a:t>
            </a:r>
            <a:r>
              <a:rPr lang="ru-RU" sz="2800" dirty="0" err="1" smtClean="0">
                <a:latin typeface="Times New Roman"/>
                <a:cs typeface="Times New Roman"/>
              </a:rPr>
              <a:t>ө</a:t>
            </a:r>
            <a:r>
              <a:rPr lang="ru-RU" sz="2800" dirty="0" err="1" smtClean="0">
                <a:latin typeface="Times New Roman" pitchFamily="18" charset="0"/>
                <a:cs typeface="Times New Roman" pitchFamily="18" charset="0"/>
              </a:rPr>
              <a:t>р</a:t>
            </a:r>
            <a:r>
              <a:rPr lang="ru-RU" sz="2800" dirty="0" err="1" smtClean="0">
                <a:latin typeface="Times New Roman"/>
                <a:cs typeface="Times New Roman"/>
              </a:rPr>
              <a:t>ө</a:t>
            </a:r>
            <a:r>
              <a:rPr lang="ru-RU" sz="2800" dirty="0" err="1" smtClean="0">
                <a:latin typeface="Times New Roman" pitchFamily="18" charset="0"/>
                <a:cs typeface="Times New Roman" pitchFamily="18" charset="0"/>
              </a:rPr>
              <a:t>рг</a:t>
            </a:r>
            <a:r>
              <a:rPr lang="ru-RU" sz="2800" dirty="0" err="1" smtClean="0">
                <a:latin typeface="Times New Roman"/>
                <a:cs typeface="Times New Roman"/>
              </a:rPr>
              <a:t>ө</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сананным</a:t>
            </a:r>
            <a:r>
              <a:rPr lang="ru-RU" sz="2800" dirty="0" smtClean="0">
                <a:latin typeface="Times New Roman" pitchFamily="18" charset="0"/>
                <a:cs typeface="Times New Roman" pitchFamily="18" charset="0"/>
              </a:rPr>
              <a:t>. </a:t>
            </a:r>
            <a:endParaRPr lang="ru-RU" sz="2800" dirty="0">
              <a:latin typeface="Times New Roman" pitchFamily="18" charset="0"/>
              <a:cs typeface="Times New Roman" pitchFamily="18" charset="0"/>
            </a:endParaRPr>
          </a:p>
        </p:txBody>
      </p:sp>
      <p:sp>
        <p:nvSpPr>
          <p:cNvPr id="5" name="Дата 4"/>
          <p:cNvSpPr>
            <a:spLocks noGrp="1"/>
          </p:cNvSpPr>
          <p:nvPr>
            <p:ph type="dt" sz="half" idx="10"/>
          </p:nvPr>
        </p:nvSpPr>
        <p:spPr/>
        <p:txBody>
          <a:bodyPr/>
          <a:lstStyle/>
          <a:p>
            <a:pPr>
              <a:defRPr/>
            </a:pPr>
            <a:fld id="{162533DA-EA03-4967-A4E9-6B613A4F5851}" type="datetime1">
              <a:rPr lang="ru-RU" smtClean="0"/>
              <a:pPr>
                <a:defRPr/>
              </a:pPr>
              <a:t>14.05.2014</a:t>
            </a:fld>
            <a:endParaRPr lang="ru-RU"/>
          </a:p>
        </p:txBody>
      </p:sp>
      <p:sp>
        <p:nvSpPr>
          <p:cNvPr id="6" name="Номер слайда 5"/>
          <p:cNvSpPr>
            <a:spLocks noGrp="1"/>
          </p:cNvSpPr>
          <p:nvPr>
            <p:ph type="sldNum" sz="quarter" idx="12"/>
          </p:nvPr>
        </p:nvSpPr>
        <p:spPr/>
        <p:txBody>
          <a:bodyPr/>
          <a:lstStyle/>
          <a:p>
            <a:pPr>
              <a:defRPr/>
            </a:pPr>
            <a:fld id="{71A3A5C6-B79C-4401-99EC-10EA10FF7AA5}" type="slidenum">
              <a:rPr lang="ru-RU" smtClean="0"/>
              <a:pPr>
                <a:defRPr/>
              </a:pPr>
              <a:t>13</a:t>
            </a:fld>
            <a:endParaRPr lang="ru-RU"/>
          </a:p>
        </p:txBody>
      </p:sp>
    </p:spTree>
    <p:extLst>
      <p:ext uri="{BB962C8B-B14F-4D97-AF65-F5344CB8AC3E}">
        <p14:creationId xmlns:p14="http://schemas.microsoft.com/office/powerpoint/2010/main" val="3889745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931224" cy="868958"/>
          </a:xfrm>
        </p:spPr>
        <p:txBody>
          <a:bodyPr/>
          <a:lstStyle/>
          <a:p>
            <a:r>
              <a:rPr lang="ru-RU" sz="2800" dirty="0" smtClean="0"/>
              <a:t>Кумаа5ы </a:t>
            </a:r>
            <a:r>
              <a:rPr lang="ru-RU" sz="2800" dirty="0" err="1" smtClean="0"/>
              <a:t>о</a:t>
            </a:r>
            <a:r>
              <a:rPr lang="ru-RU" sz="2800" dirty="0" err="1" smtClean="0">
                <a:latin typeface="Times New Roman"/>
                <a:cs typeface="Times New Roman"/>
              </a:rPr>
              <a:t>ӊ</a:t>
            </a:r>
            <a:r>
              <a:rPr lang="ru-RU" sz="2800" dirty="0" err="1" smtClean="0"/>
              <a:t>орорго</a:t>
            </a:r>
            <a:r>
              <a:rPr lang="ru-RU" sz="2800" dirty="0" smtClean="0"/>
              <a:t> </a:t>
            </a:r>
            <a:r>
              <a:rPr lang="ru-RU" sz="2800" dirty="0" err="1" smtClean="0"/>
              <a:t>холонобут</a:t>
            </a:r>
            <a:endParaRPr lang="ru-RU" sz="2800" dirty="0"/>
          </a:p>
        </p:txBody>
      </p:sp>
      <p:sp>
        <p:nvSpPr>
          <p:cNvPr id="3" name="Объект 2"/>
          <p:cNvSpPr>
            <a:spLocks noGrp="1"/>
          </p:cNvSpPr>
          <p:nvPr>
            <p:ph sz="half" idx="1"/>
          </p:nvPr>
        </p:nvSpPr>
        <p:spPr>
          <a:xfrm>
            <a:off x="395536" y="1556792"/>
            <a:ext cx="4038600" cy="4525963"/>
          </a:xfrm>
        </p:spPr>
        <p:txBody>
          <a:bodyPr/>
          <a:lstStyle/>
          <a:p>
            <a:r>
              <a:rPr lang="ru-RU" dirty="0" err="1" smtClean="0">
                <a:latin typeface="Times New Roman" pitchFamily="18" charset="0"/>
                <a:cs typeface="Times New Roman" pitchFamily="18" charset="0"/>
              </a:rPr>
              <a:t>Эргэ</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кумааҕыны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хайа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тардабыт</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4" name="Объект 3"/>
          <p:cNvSpPr>
            <a:spLocks noGrp="1"/>
          </p:cNvSpPr>
          <p:nvPr>
            <p:ph sz="half" idx="2"/>
          </p:nvPr>
        </p:nvSpPr>
        <p:spPr>
          <a:xfrm>
            <a:off x="4644008" y="1484784"/>
            <a:ext cx="4038600" cy="4525963"/>
          </a:xfrm>
        </p:spPr>
        <p:txBody>
          <a:bodyPr/>
          <a:lstStyle/>
          <a:p>
            <a:r>
              <a:rPr lang="ru-RU" dirty="0" err="1" smtClean="0">
                <a:latin typeface="Times New Roman" pitchFamily="18" charset="0"/>
                <a:cs typeface="Times New Roman" pitchFamily="18" charset="0"/>
              </a:rPr>
              <a:t>Са</a:t>
            </a:r>
            <a:r>
              <a:rPr lang="ru-RU" dirty="0" err="1" smtClean="0">
                <a:latin typeface="Times New Roman"/>
                <a:cs typeface="Times New Roman"/>
              </a:rPr>
              <a:t>ӊ</a:t>
            </a:r>
            <a:r>
              <a:rPr lang="ru-RU" dirty="0" err="1" smtClean="0">
                <a:latin typeface="Times New Roman" pitchFamily="18" charset="0"/>
                <a:cs typeface="Times New Roman" pitchFamily="18" charset="0"/>
              </a:rPr>
              <a:t>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оргуйбут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уунан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саба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кутабыт</a:t>
            </a:r>
            <a:endParaRPr lang="ru-RU" dirty="0">
              <a:latin typeface="Times New Roman" pitchFamily="18" charset="0"/>
              <a:cs typeface="Times New Roman" pitchFamily="18" charset="0"/>
            </a:endParaRPr>
          </a:p>
        </p:txBody>
      </p:sp>
      <p:sp>
        <p:nvSpPr>
          <p:cNvPr id="5" name="Дата 4"/>
          <p:cNvSpPr>
            <a:spLocks noGrp="1"/>
          </p:cNvSpPr>
          <p:nvPr>
            <p:ph type="dt" sz="half" idx="10"/>
          </p:nvPr>
        </p:nvSpPr>
        <p:spPr/>
        <p:txBody>
          <a:bodyPr/>
          <a:lstStyle/>
          <a:p>
            <a:pPr>
              <a:defRPr/>
            </a:pPr>
            <a:fld id="{162533DA-EA03-4967-A4E9-6B613A4F5851}" type="datetime1">
              <a:rPr lang="ru-RU" smtClean="0"/>
              <a:pPr>
                <a:defRPr/>
              </a:pPr>
              <a:t>14.05.2014</a:t>
            </a:fld>
            <a:endParaRPr lang="ru-RU"/>
          </a:p>
        </p:txBody>
      </p:sp>
      <p:sp>
        <p:nvSpPr>
          <p:cNvPr id="6" name="Номер слайда 5"/>
          <p:cNvSpPr>
            <a:spLocks noGrp="1"/>
          </p:cNvSpPr>
          <p:nvPr>
            <p:ph type="sldNum" sz="quarter" idx="12"/>
          </p:nvPr>
        </p:nvSpPr>
        <p:spPr/>
        <p:txBody>
          <a:bodyPr/>
          <a:lstStyle/>
          <a:p>
            <a:pPr>
              <a:defRPr/>
            </a:pPr>
            <a:fld id="{71A3A5C6-B79C-4401-99EC-10EA10FF7AA5}" type="slidenum">
              <a:rPr lang="ru-RU" smtClean="0"/>
              <a:pPr>
                <a:defRPr/>
              </a:pPr>
              <a:t>14</a:t>
            </a:fld>
            <a:endParaRPr lang="ru-RU"/>
          </a:p>
        </p:txBody>
      </p:sp>
      <p:pic>
        <p:nvPicPr>
          <p:cNvPr id="1026" name="Picture 2" descr="C:\Users\Яна\Favorites\Pictures\101CANON\IMG_386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0475" y="2852936"/>
            <a:ext cx="388843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Яна\Favorites\Pictures\101CANON\IMG_387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4008" y="2829272"/>
            <a:ext cx="3923928" cy="2615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829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4008" y="1196752"/>
            <a:ext cx="3466728" cy="724942"/>
          </a:xfrm>
        </p:spPr>
        <p:txBody>
          <a:bodyPr/>
          <a:lstStyle/>
          <a:p>
            <a:r>
              <a:rPr lang="ru-RU" sz="2800" dirty="0" err="1" smtClean="0">
                <a:latin typeface="Times New Roman" pitchFamily="18" charset="0"/>
                <a:cs typeface="Times New Roman" pitchFamily="18" charset="0"/>
              </a:rPr>
              <a:t>Онтон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миксерынан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үч</a:t>
            </a:r>
            <a:r>
              <a:rPr lang="ru-RU" sz="2800" dirty="0" err="1" smtClean="0">
                <a:latin typeface="Times New Roman"/>
                <a:cs typeface="Times New Roman"/>
              </a:rPr>
              <a:t>ү</a:t>
            </a:r>
            <a:r>
              <a:rPr lang="ru-RU" sz="2800" dirty="0" err="1" smtClean="0">
                <a:latin typeface="Times New Roman" pitchFamily="18" charset="0"/>
                <a:cs typeface="Times New Roman" pitchFamily="18" charset="0"/>
              </a:rPr>
              <a:t>гэйдик</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илдьиритэбит</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3" name="Объект 2"/>
          <p:cNvSpPr>
            <a:spLocks noGrp="1"/>
          </p:cNvSpPr>
          <p:nvPr>
            <p:ph sz="half" idx="1"/>
          </p:nvPr>
        </p:nvSpPr>
        <p:spPr>
          <a:xfrm>
            <a:off x="412171" y="919261"/>
            <a:ext cx="4038600" cy="4525963"/>
          </a:xfrm>
        </p:spPr>
        <p:txBody>
          <a:bodyPr/>
          <a:lstStyle/>
          <a:p>
            <a:r>
              <a:rPr lang="ru-RU" dirty="0" err="1" smtClean="0">
                <a:latin typeface="Times New Roman" pitchFamily="18" charset="0"/>
                <a:cs typeface="Times New Roman" pitchFamily="18" charset="0"/>
              </a:rPr>
              <a:t>Кыратык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туруора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a:t>
            </a:r>
            <a:r>
              <a:rPr lang="ru-RU" dirty="0" err="1" smtClean="0">
                <a:latin typeface="Times New Roman"/>
                <a:cs typeface="Times New Roman"/>
              </a:rPr>
              <a:t>үһ</a:t>
            </a:r>
            <a:r>
              <a:rPr lang="ru-RU" dirty="0" err="1" smtClean="0">
                <a:latin typeface="Times New Roman" pitchFamily="18" charset="0"/>
                <a:cs typeface="Times New Roman" pitchFamily="18" charset="0"/>
              </a:rPr>
              <a:t>эбит</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5" name="Дата 4"/>
          <p:cNvSpPr>
            <a:spLocks noGrp="1"/>
          </p:cNvSpPr>
          <p:nvPr>
            <p:ph type="dt" sz="half" idx="10"/>
          </p:nvPr>
        </p:nvSpPr>
        <p:spPr/>
        <p:txBody>
          <a:bodyPr/>
          <a:lstStyle/>
          <a:p>
            <a:pPr>
              <a:defRPr/>
            </a:pPr>
            <a:fld id="{162533DA-EA03-4967-A4E9-6B613A4F5851}" type="datetime1">
              <a:rPr lang="ru-RU" smtClean="0"/>
              <a:pPr>
                <a:defRPr/>
              </a:pPr>
              <a:t>14.05.2014</a:t>
            </a:fld>
            <a:endParaRPr lang="ru-RU"/>
          </a:p>
        </p:txBody>
      </p:sp>
      <p:sp>
        <p:nvSpPr>
          <p:cNvPr id="6" name="Номер слайда 5"/>
          <p:cNvSpPr>
            <a:spLocks noGrp="1"/>
          </p:cNvSpPr>
          <p:nvPr>
            <p:ph type="sldNum" sz="quarter" idx="12"/>
          </p:nvPr>
        </p:nvSpPr>
        <p:spPr/>
        <p:txBody>
          <a:bodyPr/>
          <a:lstStyle/>
          <a:p>
            <a:pPr>
              <a:defRPr/>
            </a:pPr>
            <a:fld id="{71A3A5C6-B79C-4401-99EC-10EA10FF7AA5}" type="slidenum">
              <a:rPr lang="ru-RU" smtClean="0"/>
              <a:pPr>
                <a:defRPr/>
              </a:pPr>
              <a:t>15</a:t>
            </a:fld>
            <a:endParaRPr lang="ru-RU"/>
          </a:p>
        </p:txBody>
      </p:sp>
      <p:pic>
        <p:nvPicPr>
          <p:cNvPr id="2050" name="Picture 2" descr="C:\Users\Яна\Favorites\Pictures\101CANON\IMG_3876.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2275" r="18222"/>
          <a:stretch/>
        </p:blipFill>
        <p:spPr bwMode="auto">
          <a:xfrm>
            <a:off x="817417" y="2348880"/>
            <a:ext cx="3228109"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Яна\Favorites\Pictures\101CANON\IMG_3881.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572000" y="2204864"/>
            <a:ext cx="3225014" cy="399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2651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895268"/>
            <a:ext cx="4038600" cy="5230895"/>
          </a:xfrm>
        </p:spPr>
        <p:txBody>
          <a:bodyPr/>
          <a:lstStyle/>
          <a:p>
            <a:r>
              <a:rPr lang="ru-RU" dirty="0" err="1" smtClean="0">
                <a:latin typeface="Times New Roman" pitchFamily="18" charset="0"/>
                <a:cs typeface="Times New Roman" pitchFamily="18" charset="0"/>
              </a:rPr>
              <a:t>Кумааҕыбыт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илдьирийэн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хаа</a:t>
            </a:r>
            <a:r>
              <a:rPr lang="en-US" dirty="0" smtClean="0">
                <a:latin typeface="Times New Roman" pitchFamily="18" charset="0"/>
                <a:cs typeface="Times New Roman" pitchFamily="18" charset="0"/>
              </a:rPr>
              <a:t>h</a:t>
            </a:r>
            <a:r>
              <a:rPr lang="ru-RU" dirty="0" smtClean="0">
                <a:latin typeface="Times New Roman" pitchFamily="18" charset="0"/>
                <a:cs typeface="Times New Roman" pitchFamily="18" charset="0"/>
              </a:rPr>
              <a:t>ы </a:t>
            </a:r>
            <a:r>
              <a:rPr lang="ru-RU" dirty="0" err="1" smtClean="0">
                <a:latin typeface="Times New Roman" pitchFamily="18" charset="0"/>
                <a:cs typeface="Times New Roman" pitchFamily="18" charset="0"/>
              </a:rPr>
              <a:t>курдук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буолар</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4" name="Объект 3"/>
          <p:cNvSpPr>
            <a:spLocks noGrp="1"/>
          </p:cNvSpPr>
          <p:nvPr>
            <p:ph sz="half" idx="2"/>
          </p:nvPr>
        </p:nvSpPr>
        <p:spPr/>
        <p:txBody>
          <a:bodyPr/>
          <a:lstStyle/>
          <a:p>
            <a:endParaRPr lang="ru-RU" dirty="0"/>
          </a:p>
        </p:txBody>
      </p:sp>
      <p:sp>
        <p:nvSpPr>
          <p:cNvPr id="5" name="Дата 4"/>
          <p:cNvSpPr>
            <a:spLocks noGrp="1"/>
          </p:cNvSpPr>
          <p:nvPr>
            <p:ph type="dt" sz="half" idx="10"/>
          </p:nvPr>
        </p:nvSpPr>
        <p:spPr/>
        <p:txBody>
          <a:bodyPr/>
          <a:lstStyle/>
          <a:p>
            <a:pPr>
              <a:defRPr/>
            </a:pPr>
            <a:fld id="{162533DA-EA03-4967-A4E9-6B613A4F5851}" type="datetime1">
              <a:rPr lang="ru-RU" smtClean="0"/>
              <a:pPr>
                <a:defRPr/>
              </a:pPr>
              <a:t>14.05.2014</a:t>
            </a:fld>
            <a:endParaRPr lang="ru-RU"/>
          </a:p>
        </p:txBody>
      </p:sp>
      <p:sp>
        <p:nvSpPr>
          <p:cNvPr id="6" name="Номер слайда 5"/>
          <p:cNvSpPr>
            <a:spLocks noGrp="1"/>
          </p:cNvSpPr>
          <p:nvPr>
            <p:ph type="sldNum" sz="quarter" idx="12"/>
          </p:nvPr>
        </p:nvSpPr>
        <p:spPr/>
        <p:txBody>
          <a:bodyPr/>
          <a:lstStyle/>
          <a:p>
            <a:pPr>
              <a:defRPr/>
            </a:pPr>
            <a:fld id="{71A3A5C6-B79C-4401-99EC-10EA10FF7AA5}" type="slidenum">
              <a:rPr lang="ru-RU" smtClean="0"/>
              <a:pPr>
                <a:defRPr/>
              </a:pPr>
              <a:t>16</a:t>
            </a:fld>
            <a:endParaRPr lang="ru-RU"/>
          </a:p>
        </p:txBody>
      </p:sp>
      <p:pic>
        <p:nvPicPr>
          <p:cNvPr id="3074" name="Picture 2" descr="C:\Users\Яна\Favorites\Pictures\101CANON\IMG_389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4706" y="3501008"/>
            <a:ext cx="3815916" cy="25439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Яна\Favorites\Pictures\101CANON\IMG_3907.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26386" r="24394" b="3977"/>
          <a:stretch/>
        </p:blipFill>
        <p:spPr bwMode="auto">
          <a:xfrm>
            <a:off x="4716016" y="895268"/>
            <a:ext cx="4032448" cy="5244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893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79512" y="980728"/>
            <a:ext cx="4038600" cy="4525963"/>
          </a:xfrm>
        </p:spPr>
        <p:txBody>
          <a:bodyPr/>
          <a:lstStyle/>
          <a:p>
            <a:r>
              <a:rPr lang="ru-RU" dirty="0" smtClean="0">
                <a:latin typeface="Times New Roman" pitchFamily="18" charset="0"/>
                <a:cs typeface="Times New Roman" pitchFamily="18" charset="0"/>
              </a:rPr>
              <a:t>Подноска </a:t>
            </a:r>
            <a:r>
              <a:rPr lang="ru-RU" dirty="0" err="1" smtClean="0">
                <a:latin typeface="Times New Roman" pitchFamily="18" charset="0"/>
                <a:cs typeface="Times New Roman" pitchFamily="18" charset="0"/>
              </a:rPr>
              <a:t>хас</a:t>
            </a:r>
            <a:r>
              <a:rPr lang="ru-RU" dirty="0" smtClean="0">
                <a:latin typeface="Times New Roman" pitchFamily="18" charset="0"/>
                <a:cs typeface="Times New Roman" pitchFamily="18" charset="0"/>
              </a:rPr>
              <a:t> да </a:t>
            </a:r>
            <a:r>
              <a:rPr lang="ru-RU" dirty="0" err="1" smtClean="0">
                <a:latin typeface="Times New Roman" pitchFamily="18" charset="0"/>
                <a:cs typeface="Times New Roman" pitchFamily="18" charset="0"/>
              </a:rPr>
              <a:t>хос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тутуллубут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a:t>
            </a:r>
            <a:r>
              <a:rPr lang="ru-RU" dirty="0" err="1" smtClean="0">
                <a:latin typeface="Times New Roman"/>
                <a:cs typeface="Times New Roman"/>
              </a:rPr>
              <a:t>ӊ</a:t>
            </a:r>
            <a:r>
              <a:rPr lang="ru-RU" dirty="0" err="1" smtClean="0">
                <a:latin typeface="Times New Roman" pitchFamily="18" charset="0"/>
                <a:cs typeface="Times New Roman" pitchFamily="18" charset="0"/>
              </a:rPr>
              <a:t>ас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уурабыт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үрд</a:t>
            </a:r>
            <a:r>
              <a:rPr lang="ru-RU" dirty="0" err="1" smtClean="0">
                <a:latin typeface="Times New Roman"/>
                <a:cs typeface="Times New Roman"/>
              </a:rPr>
              <a:t>ү</a:t>
            </a:r>
            <a:r>
              <a:rPr lang="ru-RU" dirty="0" err="1" smtClean="0">
                <a:latin typeface="Times New Roman" pitchFamily="18" charset="0"/>
                <a:cs typeface="Times New Roman" pitchFamily="18" charset="0"/>
              </a:rPr>
              <a:t>гэр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тэниччи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кумаа</a:t>
            </a:r>
            <a:r>
              <a:rPr lang="ru-RU" dirty="0" err="1" smtClean="0">
                <a:latin typeface="Times New Roman"/>
                <a:cs typeface="Times New Roman"/>
              </a:rPr>
              <a:t>ҕ</a:t>
            </a:r>
            <a:r>
              <a:rPr lang="ru-RU" dirty="0" err="1" smtClean="0">
                <a:latin typeface="Times New Roman" pitchFamily="18" charset="0"/>
                <a:cs typeface="Times New Roman" pitchFamily="18" charset="0"/>
              </a:rPr>
              <a:t>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хаа</a:t>
            </a:r>
            <a:r>
              <a:rPr lang="en-US" dirty="0" smtClean="0">
                <a:latin typeface="Times New Roman" pitchFamily="18" charset="0"/>
                <a:cs typeface="Times New Roman" pitchFamily="18" charset="0"/>
              </a:rPr>
              <a:t>h</a:t>
            </a:r>
            <a:r>
              <a:rPr lang="ru-RU" dirty="0" err="1" smtClean="0">
                <a:latin typeface="Times New Roman" pitchFamily="18" charset="0"/>
                <a:cs typeface="Times New Roman" pitchFamily="18" charset="0"/>
              </a:rPr>
              <a:t>ыбытын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кутабыт</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5" name="Дата 4"/>
          <p:cNvSpPr>
            <a:spLocks noGrp="1"/>
          </p:cNvSpPr>
          <p:nvPr>
            <p:ph type="dt" sz="half" idx="10"/>
          </p:nvPr>
        </p:nvSpPr>
        <p:spPr/>
        <p:txBody>
          <a:bodyPr/>
          <a:lstStyle/>
          <a:p>
            <a:pPr>
              <a:defRPr/>
            </a:pPr>
            <a:fld id="{162533DA-EA03-4967-A4E9-6B613A4F5851}" type="datetime1">
              <a:rPr lang="ru-RU" smtClean="0"/>
              <a:pPr>
                <a:defRPr/>
              </a:pPr>
              <a:t>14.05.2014</a:t>
            </a:fld>
            <a:endParaRPr lang="ru-RU"/>
          </a:p>
        </p:txBody>
      </p:sp>
      <p:sp>
        <p:nvSpPr>
          <p:cNvPr id="6" name="Номер слайда 5"/>
          <p:cNvSpPr>
            <a:spLocks noGrp="1"/>
          </p:cNvSpPr>
          <p:nvPr>
            <p:ph type="sldNum" sz="quarter" idx="12"/>
          </p:nvPr>
        </p:nvSpPr>
        <p:spPr/>
        <p:txBody>
          <a:bodyPr/>
          <a:lstStyle/>
          <a:p>
            <a:pPr>
              <a:defRPr/>
            </a:pPr>
            <a:fld id="{71A3A5C6-B79C-4401-99EC-10EA10FF7AA5}" type="slidenum">
              <a:rPr lang="ru-RU" smtClean="0"/>
              <a:pPr>
                <a:defRPr/>
              </a:pPr>
              <a:t>17</a:t>
            </a:fld>
            <a:endParaRPr lang="ru-RU"/>
          </a:p>
        </p:txBody>
      </p:sp>
      <p:pic>
        <p:nvPicPr>
          <p:cNvPr id="4098" name="Picture 2" descr="C:\Users\Яна\Favorites\Pictures\101CANON\IMG_391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35" t="7563" r="135" b="13236"/>
          <a:stretch/>
        </p:blipFill>
        <p:spPr bwMode="auto">
          <a:xfrm>
            <a:off x="2960361" y="2780928"/>
            <a:ext cx="3175245" cy="36274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Яна\Favorites\Pictures\101CANON\IMG_3914.JPG"/>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213066" y="787380"/>
            <a:ext cx="2769191" cy="4153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8210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692696"/>
            <a:ext cx="4038600" cy="5433467"/>
          </a:xfrm>
        </p:spPr>
        <p:txBody>
          <a:bodyPr/>
          <a:lstStyle/>
          <a:p>
            <a:r>
              <a:rPr lang="ru-RU" dirty="0" err="1" smtClean="0">
                <a:latin typeface="Times New Roman" pitchFamily="18" charset="0"/>
                <a:cs typeface="Times New Roman" pitchFamily="18" charset="0"/>
              </a:rPr>
              <a:t>Та</a:t>
            </a:r>
            <a:r>
              <a:rPr lang="ru-RU" dirty="0" err="1" smtClean="0">
                <a:latin typeface="Times New Roman"/>
                <a:cs typeface="Times New Roman"/>
              </a:rPr>
              <a:t>ӊ</a:t>
            </a:r>
            <a:r>
              <a:rPr lang="ru-RU" dirty="0" err="1" smtClean="0">
                <a:latin typeface="Times New Roman" pitchFamily="18" charset="0"/>
                <a:cs typeface="Times New Roman" pitchFamily="18" charset="0"/>
              </a:rPr>
              <a:t>а</a:t>
            </a:r>
            <a:r>
              <a:rPr lang="en-US" dirty="0" smtClean="0">
                <a:latin typeface="Times New Roman" pitchFamily="18" charset="0"/>
                <a:cs typeface="Times New Roman" pitchFamily="18" charset="0"/>
              </a:rPr>
              <a:t>h</a:t>
            </a:r>
            <a:r>
              <a:rPr lang="ru-RU" dirty="0" smtClean="0">
                <a:latin typeface="Times New Roman" pitchFamily="18" charset="0"/>
                <a:cs typeface="Times New Roman" pitchFamily="18" charset="0"/>
              </a:rPr>
              <a:t>ы </a:t>
            </a:r>
            <a:r>
              <a:rPr lang="ru-RU" dirty="0" err="1" smtClean="0">
                <a:latin typeface="Times New Roman" pitchFamily="18" charset="0"/>
                <a:cs typeface="Times New Roman" pitchFamily="18" charset="0"/>
              </a:rPr>
              <a:t>үрд</a:t>
            </a:r>
            <a:r>
              <a:rPr lang="ru-RU" dirty="0" err="1" smtClean="0">
                <a:latin typeface="Times New Roman"/>
                <a:cs typeface="Times New Roman"/>
              </a:rPr>
              <a:t>ү</a:t>
            </a:r>
            <a:r>
              <a:rPr lang="ru-RU" dirty="0" err="1" smtClean="0">
                <a:latin typeface="Times New Roman" pitchFamily="18" charset="0"/>
                <a:cs typeface="Times New Roman" pitchFamily="18" charset="0"/>
              </a:rPr>
              <a:t>гэр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саба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уурабыт</a:t>
            </a:r>
            <a:endParaRPr lang="ru-RU" dirty="0">
              <a:latin typeface="Times New Roman" pitchFamily="18" charset="0"/>
              <a:cs typeface="Times New Roman" pitchFamily="18" charset="0"/>
            </a:endParaRPr>
          </a:p>
        </p:txBody>
      </p:sp>
      <p:sp>
        <p:nvSpPr>
          <p:cNvPr id="4" name="Объект 3"/>
          <p:cNvSpPr>
            <a:spLocks noGrp="1"/>
          </p:cNvSpPr>
          <p:nvPr>
            <p:ph sz="half" idx="2"/>
          </p:nvPr>
        </p:nvSpPr>
        <p:spPr>
          <a:xfrm>
            <a:off x="4648200" y="764704"/>
            <a:ext cx="4038600" cy="5361459"/>
          </a:xfrm>
        </p:spPr>
        <p:txBody>
          <a:bodyPr/>
          <a:lstStyle/>
          <a:p>
            <a:r>
              <a:rPr lang="ru-RU" dirty="0" err="1" smtClean="0">
                <a:latin typeface="Times New Roman" pitchFamily="18" charset="0"/>
                <a:cs typeface="Times New Roman" pitchFamily="18" charset="0"/>
              </a:rPr>
              <a:t>Губканан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уутун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оборторон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ылабыт</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5" name="Дата 4"/>
          <p:cNvSpPr>
            <a:spLocks noGrp="1"/>
          </p:cNvSpPr>
          <p:nvPr>
            <p:ph type="dt" sz="half" idx="10"/>
          </p:nvPr>
        </p:nvSpPr>
        <p:spPr/>
        <p:txBody>
          <a:bodyPr/>
          <a:lstStyle/>
          <a:p>
            <a:pPr>
              <a:defRPr/>
            </a:pPr>
            <a:fld id="{162533DA-EA03-4967-A4E9-6B613A4F5851}" type="datetime1">
              <a:rPr lang="ru-RU" smtClean="0"/>
              <a:pPr>
                <a:defRPr/>
              </a:pPr>
              <a:t>14.05.2014</a:t>
            </a:fld>
            <a:endParaRPr lang="ru-RU"/>
          </a:p>
        </p:txBody>
      </p:sp>
      <p:sp>
        <p:nvSpPr>
          <p:cNvPr id="6" name="Номер слайда 5"/>
          <p:cNvSpPr>
            <a:spLocks noGrp="1"/>
          </p:cNvSpPr>
          <p:nvPr>
            <p:ph type="sldNum" sz="quarter" idx="12"/>
          </p:nvPr>
        </p:nvSpPr>
        <p:spPr/>
        <p:txBody>
          <a:bodyPr/>
          <a:lstStyle/>
          <a:p>
            <a:pPr>
              <a:defRPr/>
            </a:pPr>
            <a:fld id="{71A3A5C6-B79C-4401-99EC-10EA10FF7AA5}" type="slidenum">
              <a:rPr lang="ru-RU" smtClean="0"/>
              <a:pPr>
                <a:defRPr/>
              </a:pPr>
              <a:t>18</a:t>
            </a:fld>
            <a:endParaRPr lang="ru-RU"/>
          </a:p>
        </p:txBody>
      </p:sp>
      <p:pic>
        <p:nvPicPr>
          <p:cNvPr id="5123" name="Picture 3" descr="C:\Users\Яна\Favorites\Pictures\101CANON\IMG_391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608" y="1700808"/>
            <a:ext cx="3115006" cy="467250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Яна\Favorites\Pictures\101CANON\IMG_392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4848" t="6666" r="4545" b="4444"/>
          <a:stretch/>
        </p:blipFill>
        <p:spPr bwMode="auto">
          <a:xfrm>
            <a:off x="5004048" y="1700808"/>
            <a:ext cx="2808312" cy="464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2926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764704"/>
            <a:ext cx="4038600" cy="5361459"/>
          </a:xfrm>
        </p:spPr>
        <p:txBody>
          <a:bodyPr/>
          <a:lstStyle/>
          <a:p>
            <a:r>
              <a:rPr lang="ru-RU" sz="2400" dirty="0" err="1" smtClean="0">
                <a:latin typeface="Times New Roman" pitchFamily="18" charset="0"/>
                <a:cs typeface="Times New Roman" pitchFamily="18" charset="0"/>
              </a:rPr>
              <a:t>Кумаа</a:t>
            </a:r>
            <a:r>
              <a:rPr lang="ru-RU" sz="2400" dirty="0" err="1" smtClean="0">
                <a:latin typeface="Times New Roman"/>
                <a:cs typeface="Times New Roman"/>
              </a:rPr>
              <a:t>ҕ</a:t>
            </a:r>
            <a:r>
              <a:rPr lang="ru-RU" sz="2400" dirty="0" err="1" smtClean="0">
                <a:latin typeface="Times New Roman" pitchFamily="18" charset="0"/>
                <a:cs typeface="Times New Roman" pitchFamily="18" charset="0"/>
              </a:rPr>
              <a:t>ыбытын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куурдарбыт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хаалла</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Объект 3"/>
          <p:cNvSpPr>
            <a:spLocks noGrp="1"/>
          </p:cNvSpPr>
          <p:nvPr>
            <p:ph sz="half" idx="2"/>
          </p:nvPr>
        </p:nvSpPr>
        <p:spPr>
          <a:xfrm>
            <a:off x="4648200" y="620688"/>
            <a:ext cx="4038600" cy="5505475"/>
          </a:xfrm>
        </p:spPr>
        <p:txBody>
          <a:bodyPr/>
          <a:lstStyle/>
          <a:p>
            <a:r>
              <a:rPr lang="ru-RU" sz="2400" dirty="0" err="1">
                <a:latin typeface="Times New Roman" pitchFamily="18" charset="0"/>
                <a:cs typeface="Times New Roman" pitchFamily="18" charset="0"/>
              </a:rPr>
              <a:t>Саамай</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a:t>
            </a:r>
            <a:r>
              <a:rPr lang="ru-RU" sz="2400" dirty="0" err="1" smtClean="0">
                <a:latin typeface="Times New Roman"/>
                <a:cs typeface="Times New Roman"/>
              </a:rPr>
              <a:t>ү</a:t>
            </a:r>
            <a:r>
              <a:rPr lang="ru-RU" sz="2400" dirty="0" err="1" smtClean="0">
                <a:latin typeface="Times New Roman" pitchFamily="18" charset="0"/>
                <a:cs typeface="Times New Roman" pitchFamily="18" charset="0"/>
              </a:rPr>
              <a:t>ргэн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куурдуу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өт</a:t>
            </a:r>
            <a:r>
              <a:rPr lang="ru-RU" sz="2400" dirty="0" err="1" smtClean="0">
                <a:latin typeface="Times New Roman"/>
                <a:cs typeface="Times New Roman"/>
              </a:rPr>
              <a:t>үү</a:t>
            </a:r>
            <a:r>
              <a:rPr lang="ru-RU" sz="2400" dirty="0" err="1" smtClean="0">
                <a:latin typeface="Times New Roman" pitchFamily="18" charset="0"/>
                <a:cs typeface="Times New Roman" pitchFamily="18" charset="0"/>
              </a:rPr>
              <a:t>ктээ</a:t>
            </a:r>
            <a:r>
              <a:rPr lang="ru-RU" sz="2400" dirty="0" err="1" smtClean="0">
                <a:latin typeface="Times New Roman"/>
                <a:cs typeface="Times New Roman"/>
              </a:rPr>
              <a:t>һ</a:t>
            </a:r>
            <a:r>
              <a:rPr lang="ru-RU" sz="2400" dirty="0" err="1" smtClean="0">
                <a:latin typeface="Times New Roman" pitchFamily="18" charset="0"/>
                <a:cs typeface="Times New Roman" pitchFamily="18" charset="0"/>
              </a:rPr>
              <a:t>ин</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буолар</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Өт</a:t>
            </a:r>
            <a:r>
              <a:rPr lang="ru-RU" sz="2400" dirty="0" err="1" smtClean="0">
                <a:latin typeface="Times New Roman"/>
                <a:cs typeface="Times New Roman"/>
              </a:rPr>
              <a:t>үү</a:t>
            </a:r>
            <a:r>
              <a:rPr lang="ru-RU" sz="2400" dirty="0" err="1" smtClean="0">
                <a:latin typeface="Times New Roman" pitchFamily="18" charset="0"/>
                <a:cs typeface="Times New Roman" pitchFamily="18" charset="0"/>
              </a:rPr>
              <a:t>кп</a:t>
            </a:r>
            <a:r>
              <a:rPr lang="ru-RU" sz="2400" dirty="0" err="1" smtClean="0">
                <a:latin typeface="Times New Roman"/>
                <a:cs typeface="Times New Roman"/>
              </a:rPr>
              <a:t>ү</a:t>
            </a:r>
            <a:r>
              <a:rPr lang="ru-RU" sz="2400" dirty="0" err="1" smtClean="0">
                <a:latin typeface="Times New Roman" pitchFamily="18" charset="0"/>
                <a:cs typeface="Times New Roman" pitchFamily="18" charset="0"/>
              </a:rPr>
              <a:t>т</a:t>
            </a:r>
            <a:r>
              <a:rPr lang="ru-RU" sz="2400" dirty="0" err="1" smtClean="0">
                <a:latin typeface="Times New Roman"/>
                <a:cs typeface="Times New Roman"/>
              </a:rPr>
              <a:t>ү</a:t>
            </a:r>
            <a:r>
              <a:rPr lang="ru-RU" sz="2400" dirty="0" err="1" smtClean="0">
                <a:latin typeface="Times New Roman" pitchFamily="18" charset="0"/>
                <a:cs typeface="Times New Roman" pitchFamily="18" charset="0"/>
              </a:rPr>
              <a:t>н</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орто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режимигэр</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туруорабыт</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5" name="Дата 4"/>
          <p:cNvSpPr>
            <a:spLocks noGrp="1"/>
          </p:cNvSpPr>
          <p:nvPr>
            <p:ph type="dt" sz="half" idx="10"/>
          </p:nvPr>
        </p:nvSpPr>
        <p:spPr/>
        <p:txBody>
          <a:bodyPr/>
          <a:lstStyle/>
          <a:p>
            <a:pPr>
              <a:defRPr/>
            </a:pPr>
            <a:fld id="{162533DA-EA03-4967-A4E9-6B613A4F5851}" type="datetime1">
              <a:rPr lang="ru-RU" smtClean="0"/>
              <a:pPr>
                <a:defRPr/>
              </a:pPr>
              <a:t>14.05.2014</a:t>
            </a:fld>
            <a:endParaRPr lang="ru-RU"/>
          </a:p>
        </p:txBody>
      </p:sp>
      <p:sp>
        <p:nvSpPr>
          <p:cNvPr id="6" name="Номер слайда 5"/>
          <p:cNvSpPr>
            <a:spLocks noGrp="1"/>
          </p:cNvSpPr>
          <p:nvPr>
            <p:ph type="sldNum" sz="quarter" idx="12"/>
          </p:nvPr>
        </p:nvSpPr>
        <p:spPr/>
        <p:txBody>
          <a:bodyPr/>
          <a:lstStyle/>
          <a:p>
            <a:pPr>
              <a:defRPr/>
            </a:pPr>
            <a:fld id="{71A3A5C6-B79C-4401-99EC-10EA10FF7AA5}" type="slidenum">
              <a:rPr lang="ru-RU" smtClean="0"/>
              <a:pPr>
                <a:defRPr/>
              </a:pPr>
              <a:t>19</a:t>
            </a:fld>
            <a:endParaRPr lang="ru-RU"/>
          </a:p>
        </p:txBody>
      </p:sp>
      <p:pic>
        <p:nvPicPr>
          <p:cNvPr id="6146" name="Picture 2" descr="C:\Users\Яна\Favorites\Pictures\101CANON\IMG_3926.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0303" t="7273" r="6969"/>
          <a:stretch/>
        </p:blipFill>
        <p:spPr bwMode="auto">
          <a:xfrm>
            <a:off x="971600" y="1556792"/>
            <a:ext cx="2767551" cy="465313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Яна\Favorites\Pictures\101CANON\IMG_393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0072" y="2204864"/>
            <a:ext cx="2766053" cy="4149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645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539552" y="1844824"/>
            <a:ext cx="8229600" cy="1143000"/>
          </a:xfrm>
        </p:spPr>
        <p:txBody>
          <a:bodyPr/>
          <a:lstStyle/>
          <a:p>
            <a:r>
              <a:rPr lang="ru-RU" dirty="0" smtClean="0">
                <a:latin typeface="Times New Roman" pitchFamily="18" charset="0"/>
                <a:cs typeface="Times New Roman" pitchFamily="18" charset="0"/>
              </a:rPr>
              <a:t>Тема:</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Дьиэ</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усулуобуйатыгар</a:t>
            </a:r>
            <a:r>
              <a:rPr lang="ru-RU" dirty="0">
                <a:latin typeface="Times New Roman" pitchFamily="18" charset="0"/>
                <a:cs typeface="Times New Roman" pitchFamily="18" charset="0"/>
              </a:rPr>
              <a:t> кумаа5ыны </a:t>
            </a:r>
            <a:r>
              <a:rPr lang="ru-RU" dirty="0" err="1">
                <a:latin typeface="Times New Roman" pitchFamily="18" charset="0"/>
                <a:cs typeface="Times New Roman" pitchFamily="18" charset="0"/>
              </a:rPr>
              <a:t>оноруу</a:t>
            </a:r>
            <a:r>
              <a:rPr lang="ru-RU" dirty="0" smtClean="0">
                <a:latin typeface="Times New Roman" pitchFamily="18" charset="0"/>
                <a:cs typeface="Times New Roman" pitchFamily="18" charset="0"/>
              </a:rPr>
              <a:t>».</a:t>
            </a:r>
          </a:p>
        </p:txBody>
      </p:sp>
      <p:sp>
        <p:nvSpPr>
          <p:cNvPr id="4" name="Дата 3"/>
          <p:cNvSpPr>
            <a:spLocks noGrp="1"/>
          </p:cNvSpPr>
          <p:nvPr>
            <p:ph type="dt" sz="quarter" idx="10"/>
          </p:nvPr>
        </p:nvSpPr>
        <p:spPr>
          <a:xfrm>
            <a:off x="500063" y="6492875"/>
            <a:ext cx="2133600" cy="365125"/>
          </a:xfrm>
        </p:spPr>
        <p:txBody>
          <a:bodyPr/>
          <a:lstStyle/>
          <a:p>
            <a:pPr>
              <a:defRPr/>
            </a:pPr>
            <a:fld id="{CEF3E3EC-838C-4A64-AA22-BC34ACD15591}" type="datetime1">
              <a:rPr lang="ru-RU"/>
              <a:pPr>
                <a:defRPr/>
              </a:pPr>
              <a:t>14.05.2014</a:t>
            </a:fld>
            <a:endParaRPr lang="ru-RU" dirty="0"/>
          </a:p>
        </p:txBody>
      </p:sp>
      <p:sp>
        <p:nvSpPr>
          <p:cNvPr id="5" name="Номер слайда 4"/>
          <p:cNvSpPr>
            <a:spLocks noGrp="1"/>
          </p:cNvSpPr>
          <p:nvPr>
            <p:ph type="sldNum" sz="quarter" idx="12"/>
          </p:nvPr>
        </p:nvSpPr>
        <p:spPr>
          <a:xfrm>
            <a:off x="6858000" y="6492875"/>
            <a:ext cx="2133600" cy="365125"/>
          </a:xfrm>
        </p:spPr>
        <p:txBody>
          <a:bodyPr/>
          <a:lstStyle/>
          <a:p>
            <a:pPr>
              <a:defRPr/>
            </a:pPr>
            <a:fld id="{B0926B76-2700-4660-AEF6-72D16D0C7866}" type="slidenum">
              <a:rPr lang="ru-RU"/>
              <a:pPr>
                <a:defRPr/>
              </a:pPr>
              <a:t>2</a:t>
            </a:fld>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Объект 16"/>
          <p:cNvSpPr>
            <a:spLocks noGrp="1"/>
          </p:cNvSpPr>
          <p:nvPr>
            <p:ph sz="half" idx="1"/>
          </p:nvPr>
        </p:nvSpPr>
        <p:spPr>
          <a:xfrm>
            <a:off x="457200" y="764704"/>
            <a:ext cx="4038600" cy="5361459"/>
          </a:xfrm>
        </p:spPr>
        <p:txBody>
          <a:bodyPr/>
          <a:lstStyle/>
          <a:p>
            <a:pPr algn="ctr">
              <a:buNone/>
            </a:pPr>
            <a:r>
              <a:rPr lang="ru-RU" dirty="0"/>
              <a:t> </a:t>
            </a:r>
            <a:r>
              <a:rPr lang="ru-RU" sz="2400" b="1" dirty="0" smtClean="0">
                <a:solidFill>
                  <a:srgbClr val="C00000"/>
                </a:solidFill>
                <a:latin typeface="Times New Roman" pitchFamily="18" charset="0"/>
                <a:cs typeface="Times New Roman" pitchFamily="18" charset="0"/>
              </a:rPr>
              <a:t>Мин </a:t>
            </a:r>
            <a:r>
              <a:rPr lang="ru-RU" sz="2400" b="1" dirty="0" err="1" smtClean="0">
                <a:solidFill>
                  <a:srgbClr val="C00000"/>
                </a:solidFill>
                <a:latin typeface="Times New Roman" pitchFamily="18" charset="0"/>
                <a:cs typeface="Times New Roman" pitchFamily="18" charset="0"/>
              </a:rPr>
              <a:t>бу</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улэбин</a:t>
            </a:r>
            <a:endParaRPr lang="ru-RU" sz="2400" b="1" dirty="0" smtClean="0">
              <a:solidFill>
                <a:srgbClr val="C00000"/>
              </a:solidFill>
              <a:latin typeface="Times New Roman" pitchFamily="18" charset="0"/>
              <a:cs typeface="Times New Roman" pitchFamily="18" charset="0"/>
            </a:endParaRPr>
          </a:p>
          <a:p>
            <a:pPr algn="ctr">
              <a:buNone/>
            </a:pP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о</a:t>
            </a:r>
            <a:r>
              <a:rPr lang="ru-RU" sz="2400" b="1" dirty="0" err="1" smtClean="0">
                <a:solidFill>
                  <a:srgbClr val="C00000"/>
                </a:solidFill>
                <a:latin typeface="Times New Roman"/>
                <a:cs typeface="Times New Roman"/>
              </a:rPr>
              <a:t>ӊ</a:t>
            </a:r>
            <a:r>
              <a:rPr lang="ru-RU" sz="2400" b="1" dirty="0" err="1" smtClean="0">
                <a:solidFill>
                  <a:srgbClr val="C00000"/>
                </a:solidFill>
                <a:latin typeface="Times New Roman" pitchFamily="18" charset="0"/>
                <a:cs typeface="Times New Roman" pitchFamily="18" charset="0"/>
              </a:rPr>
              <a:t>орорбор</a:t>
            </a:r>
            <a:r>
              <a:rPr lang="ru-RU" sz="2400" b="1" dirty="0" smtClean="0">
                <a:solidFill>
                  <a:srgbClr val="C00000"/>
                </a:solidFill>
                <a:latin typeface="Times New Roman" pitchFamily="18" charset="0"/>
                <a:cs typeface="Times New Roman" pitchFamily="18" charset="0"/>
              </a:rPr>
              <a:t> </a:t>
            </a:r>
            <a:r>
              <a:rPr lang="ru-RU" sz="2400" b="1" dirty="0" err="1" smtClean="0">
                <a:solidFill>
                  <a:srgbClr val="C00000"/>
                </a:solidFill>
                <a:latin typeface="Times New Roman" pitchFamily="18" charset="0"/>
                <a:cs typeface="Times New Roman" pitchFamily="18" charset="0"/>
              </a:rPr>
              <a:t>биллим</a:t>
            </a:r>
            <a:r>
              <a:rPr lang="ru-RU" sz="2400" b="1" dirty="0" smtClean="0">
                <a:solidFill>
                  <a:srgbClr val="C00000"/>
                </a:solidFill>
                <a:latin typeface="Times New Roman" pitchFamily="18" charset="0"/>
                <a:cs typeface="Times New Roman" pitchFamily="18" charset="0"/>
              </a:rPr>
              <a:t>:</a:t>
            </a:r>
            <a:endParaRPr lang="ru-RU" sz="2400" b="1" dirty="0">
              <a:solidFill>
                <a:srgbClr val="C00000"/>
              </a:solidFill>
              <a:latin typeface="Times New Roman" pitchFamily="18" charset="0"/>
              <a:cs typeface="Times New Roman" pitchFamily="18" charset="0"/>
            </a:endParaRPr>
          </a:p>
          <a:p>
            <a:pPr>
              <a:buNone/>
            </a:pPr>
            <a:r>
              <a:rPr lang="ru-RU" sz="2400" dirty="0">
                <a:latin typeface="Times New Roman" pitchFamily="18" charset="0"/>
                <a:cs typeface="Times New Roman" pitchFamily="18" charset="0"/>
              </a:rPr>
              <a:t>1</a:t>
            </a:r>
            <a:r>
              <a:rPr lang="ru-RU" sz="2400" dirty="0" smtClean="0">
                <a:latin typeface="Times New Roman" pitchFamily="18" charset="0"/>
                <a:cs typeface="Times New Roman" pitchFamily="18" charset="0"/>
              </a:rPr>
              <a:t>.  1 тонна  </a:t>
            </a:r>
            <a:r>
              <a:rPr lang="ru-RU" sz="2400" dirty="0" err="1" smtClean="0">
                <a:latin typeface="Times New Roman" pitchFamily="18" charset="0"/>
                <a:cs typeface="Times New Roman" pitchFamily="18" charset="0"/>
              </a:rPr>
              <a:t>кумаа</a:t>
            </a:r>
            <a:r>
              <a:rPr lang="ru-RU" sz="2400" dirty="0" err="1" smtClean="0">
                <a:latin typeface="Times New Roman"/>
                <a:cs typeface="Times New Roman"/>
              </a:rPr>
              <a:t>ҕ</a:t>
            </a:r>
            <a:r>
              <a:rPr lang="ru-RU" sz="2400" dirty="0" err="1" smtClean="0">
                <a:latin typeface="Times New Roman" pitchFamily="18" charset="0"/>
                <a:cs typeface="Times New Roman" pitchFamily="18" charset="0"/>
              </a:rPr>
              <a:t>ыны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a:t>
            </a:r>
            <a:r>
              <a:rPr lang="ru-RU" sz="2400" dirty="0" err="1" smtClean="0">
                <a:latin typeface="Times New Roman"/>
                <a:cs typeface="Times New Roman"/>
              </a:rPr>
              <a:t>ӊ</a:t>
            </a:r>
            <a:r>
              <a:rPr lang="ru-RU" sz="2400" dirty="0" err="1" smtClean="0">
                <a:latin typeface="Times New Roman" pitchFamily="18" charset="0"/>
                <a:cs typeface="Times New Roman" pitchFamily="18" charset="0"/>
              </a:rPr>
              <a:t>орорго</a:t>
            </a:r>
            <a:r>
              <a:rPr lang="ru-RU" sz="2400" dirty="0" smtClean="0">
                <a:latin typeface="Times New Roman" pitchFamily="18" charset="0"/>
                <a:cs typeface="Times New Roman" pitchFamily="18" charset="0"/>
              </a:rPr>
              <a:t> 2,8 тонна  </a:t>
            </a:r>
            <a:r>
              <a:rPr lang="ru-RU" sz="2400" dirty="0" err="1" smtClean="0">
                <a:latin typeface="Times New Roman" pitchFamily="18" charset="0"/>
                <a:cs typeface="Times New Roman" pitchFamily="18" charset="0"/>
              </a:rPr>
              <a:t>мас</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ол</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аата</a:t>
            </a:r>
            <a:r>
              <a:rPr lang="ru-RU" sz="2400" dirty="0" smtClean="0">
                <a:latin typeface="Times New Roman" pitchFamily="18" charset="0"/>
                <a:cs typeface="Times New Roman" pitchFamily="18" charset="0"/>
              </a:rPr>
              <a:t>  17 </a:t>
            </a:r>
            <a:r>
              <a:rPr lang="ru-RU" sz="2400" dirty="0" err="1" smtClean="0">
                <a:latin typeface="Times New Roman" pitchFamily="18" charset="0"/>
                <a:cs typeface="Times New Roman" pitchFamily="18" charset="0"/>
              </a:rPr>
              <a:t>тиит</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баранар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эбит</a:t>
            </a:r>
            <a:r>
              <a:rPr lang="ru-RU" sz="2400" dirty="0" smtClean="0">
                <a:latin typeface="Times New Roman" pitchFamily="18" charset="0"/>
                <a:cs typeface="Times New Roman" pitchFamily="18" charset="0"/>
              </a:rPr>
              <a:t>.</a:t>
            </a:r>
          </a:p>
          <a:p>
            <a:pPr>
              <a:buNone/>
            </a:pPr>
            <a:r>
              <a:rPr lang="ru-RU" sz="2400" dirty="0" smtClean="0">
                <a:latin typeface="Times New Roman" pitchFamily="18" charset="0"/>
                <a:cs typeface="Times New Roman" pitchFamily="18" charset="0"/>
              </a:rPr>
              <a:t>  3. </a:t>
            </a:r>
            <a:r>
              <a:rPr lang="ru-RU" sz="2400" dirty="0" err="1">
                <a:latin typeface="Times New Roman" pitchFamily="18" charset="0"/>
                <a:cs typeface="Times New Roman" pitchFamily="18" charset="0"/>
              </a:rPr>
              <a:t>О</a:t>
            </a:r>
            <a:r>
              <a:rPr lang="ru-RU" sz="2400" dirty="0" err="1" smtClean="0">
                <a:latin typeface="Times New Roman" pitchFamily="18" charset="0"/>
                <a:cs typeface="Times New Roman" pitchFamily="18" charset="0"/>
              </a:rPr>
              <a:t>ттон</a:t>
            </a:r>
            <a:r>
              <a:rPr lang="ru-RU" sz="2400" dirty="0" smtClean="0">
                <a:latin typeface="Times New Roman" pitchFamily="18" charset="0"/>
                <a:cs typeface="Times New Roman" pitchFamily="18" charset="0"/>
              </a:rPr>
              <a:t> 1 тонна </a:t>
            </a:r>
            <a:r>
              <a:rPr lang="ru-RU" sz="2400" dirty="0" err="1" smtClean="0">
                <a:latin typeface="Times New Roman" pitchFamily="18" charset="0"/>
                <a:cs typeface="Times New Roman" pitchFamily="18" charset="0"/>
              </a:rPr>
              <a:t>кумаа</a:t>
            </a:r>
            <a:r>
              <a:rPr lang="ru-RU" sz="2400" dirty="0" err="1" smtClean="0">
                <a:latin typeface="Times New Roman"/>
                <a:cs typeface="Times New Roman"/>
              </a:rPr>
              <a:t>ҕ</a:t>
            </a:r>
            <a:r>
              <a:rPr lang="ru-RU" sz="2400" dirty="0" err="1" smtClean="0">
                <a:latin typeface="Times New Roman" pitchFamily="18" charset="0"/>
                <a:cs typeface="Times New Roman" pitchFamily="18" charset="0"/>
              </a:rPr>
              <a:t>ыттан</a:t>
            </a:r>
            <a:r>
              <a:rPr lang="ru-RU" sz="2400" dirty="0" smtClean="0">
                <a:latin typeface="Times New Roman" pitchFamily="18" charset="0"/>
                <a:cs typeface="Times New Roman" pitchFamily="18" charset="0"/>
              </a:rPr>
              <a:t> – 30 ты</a:t>
            </a:r>
            <a:r>
              <a:rPr lang="en-US" sz="2400" dirty="0" smtClean="0">
                <a:latin typeface="Times New Roman" pitchFamily="18" charset="0"/>
                <a:cs typeface="Times New Roman" pitchFamily="18" charset="0"/>
              </a:rPr>
              <a:t>h</a:t>
            </a:r>
            <a:r>
              <a:rPr lang="ru-RU" sz="2400" dirty="0" err="1" smtClean="0">
                <a:latin typeface="Times New Roman" pitchFamily="18" charset="0"/>
                <a:cs typeface="Times New Roman" pitchFamily="18" charset="0"/>
              </a:rPr>
              <a:t>ыынча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a:t>
            </a:r>
            <a:r>
              <a:rPr lang="ru-RU" sz="2400" dirty="0" err="1" smtClean="0">
                <a:latin typeface="Times New Roman"/>
                <a:cs typeface="Times New Roman"/>
              </a:rPr>
              <a:t>ө</a:t>
            </a:r>
            <a:r>
              <a:rPr lang="ru-RU" sz="2400" dirty="0" err="1" smtClean="0">
                <a:latin typeface="Times New Roman" pitchFamily="18" charset="0"/>
                <a:cs typeface="Times New Roman" pitchFamily="18" charset="0"/>
              </a:rPr>
              <a:t>рэнээччи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тэтэрээтин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a:t>
            </a:r>
            <a:r>
              <a:rPr lang="ru-RU" sz="2400" dirty="0" err="1" smtClean="0">
                <a:latin typeface="Times New Roman"/>
                <a:cs typeface="Times New Roman"/>
              </a:rPr>
              <a:t>ӊ</a:t>
            </a:r>
            <a:r>
              <a:rPr lang="ru-RU" sz="2400" dirty="0" err="1" smtClean="0">
                <a:latin typeface="Times New Roman" pitchFamily="18" charset="0"/>
                <a:cs typeface="Times New Roman" pitchFamily="18" charset="0"/>
              </a:rPr>
              <a:t>оруохха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a:t>
            </a:r>
            <a:r>
              <a:rPr lang="ru-RU" sz="2400" dirty="0" err="1" smtClean="0">
                <a:latin typeface="Times New Roman"/>
                <a:cs typeface="Times New Roman"/>
              </a:rPr>
              <a:t>ө</a:t>
            </a:r>
            <a:r>
              <a:rPr lang="ru-RU" sz="2400" dirty="0" err="1" smtClean="0">
                <a:latin typeface="Times New Roman" pitchFamily="18" charset="0"/>
                <a:cs typeface="Times New Roman" pitchFamily="18" charset="0"/>
              </a:rPr>
              <a:t>п</a:t>
            </a:r>
            <a:r>
              <a:rPr lang="ru-RU" sz="2400" dirty="0">
                <a:latin typeface="Times New Roman" pitchFamily="18" charset="0"/>
                <a:cs typeface="Times New Roman" pitchFamily="18" charset="0"/>
              </a:rPr>
              <a:t>.</a:t>
            </a:r>
          </a:p>
          <a:p>
            <a:pPr marL="457200" indent="-457200">
              <a:buAutoNum type="arabicPeriod" startAt="4"/>
            </a:pPr>
            <a:r>
              <a:rPr lang="ru-RU" sz="2400" dirty="0" smtClean="0">
                <a:latin typeface="Times New Roman" pitchFamily="18" charset="0"/>
                <a:cs typeface="Times New Roman" pitchFamily="18" charset="0"/>
              </a:rPr>
              <a:t>2 </a:t>
            </a:r>
            <a:r>
              <a:rPr lang="ru-RU" sz="2400" dirty="0" err="1" smtClean="0">
                <a:latin typeface="Times New Roman" pitchFamily="18" charset="0"/>
                <a:cs typeface="Times New Roman" pitchFamily="18" charset="0"/>
              </a:rPr>
              <a:t>кинигэни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a:t>
            </a:r>
            <a:r>
              <a:rPr lang="ru-RU" sz="2400" dirty="0" err="1" smtClean="0">
                <a:latin typeface="Times New Roman"/>
                <a:cs typeface="Times New Roman"/>
              </a:rPr>
              <a:t>ӊ</a:t>
            </a:r>
            <a:r>
              <a:rPr lang="ru-RU" sz="2400" dirty="0" err="1" smtClean="0">
                <a:latin typeface="Times New Roman" pitchFamily="18" charset="0"/>
                <a:cs typeface="Times New Roman" pitchFamily="18" charset="0"/>
              </a:rPr>
              <a:t>орорго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биир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мас</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баранар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эбит</a:t>
            </a:r>
            <a:r>
              <a:rPr lang="ru-RU" sz="2400" dirty="0" smtClean="0">
                <a:latin typeface="Times New Roman" pitchFamily="18" charset="0"/>
                <a:cs typeface="Times New Roman" pitchFamily="18" charset="0"/>
              </a:rPr>
              <a:t>.</a:t>
            </a:r>
          </a:p>
          <a:p>
            <a:pPr marL="0" indent="0">
              <a:buNone/>
            </a:pPr>
            <a:endParaRPr lang="ru-RU" sz="2400" dirty="0" smtClean="0">
              <a:latin typeface="Times New Roman" pitchFamily="18" charset="0"/>
              <a:cs typeface="Times New Roman" pitchFamily="18" charset="0"/>
            </a:endParaRPr>
          </a:p>
          <a:p>
            <a:pPr marL="0" indent="0">
              <a:buNone/>
            </a:pPr>
            <a:endParaRPr lang="ru-RU" sz="2400" dirty="0"/>
          </a:p>
        </p:txBody>
      </p:sp>
      <p:pic>
        <p:nvPicPr>
          <p:cNvPr id="1026" name="Picture 2" descr="http://fedpress.ru/sites/fedpress/files/viktor/news/derevo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741" y="3679814"/>
            <a:ext cx="3423434" cy="263176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фото\Хапта5ас 12\DSC0017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2512" y="692696"/>
            <a:ext cx="3611893"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435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latin typeface="Times New Roman" pitchFamily="18" charset="0"/>
                <a:cs typeface="Times New Roman" pitchFamily="18" charset="0"/>
              </a:rPr>
              <a:t>Т</a:t>
            </a:r>
            <a:r>
              <a:rPr lang="ru-RU" dirty="0" err="1" smtClean="0">
                <a:latin typeface="Times New Roman"/>
                <a:cs typeface="Times New Roman"/>
              </a:rPr>
              <a:t>ү</a:t>
            </a:r>
            <a:r>
              <a:rPr lang="ru-RU" dirty="0" err="1" smtClean="0">
                <a:latin typeface="Times New Roman" pitchFamily="18" charset="0"/>
                <a:cs typeface="Times New Roman" pitchFamily="18" charset="0"/>
              </a:rPr>
              <a:t>м</a:t>
            </a:r>
            <a:r>
              <a:rPr lang="ru-RU" dirty="0" err="1" smtClean="0">
                <a:latin typeface="Times New Roman"/>
                <a:cs typeface="Times New Roman"/>
              </a:rPr>
              <a:t>ү</a:t>
            </a:r>
            <a:r>
              <a:rPr lang="ru-RU" dirty="0" err="1" smtClean="0">
                <a:latin typeface="Times New Roman" pitchFamily="18" charset="0"/>
                <a:cs typeface="Times New Roman" pitchFamily="18" charset="0"/>
              </a:rPr>
              <a:t>к</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9" name="Объект 8"/>
          <p:cNvSpPr>
            <a:spLocks noGrp="1"/>
          </p:cNvSpPr>
          <p:nvPr>
            <p:ph idx="1"/>
          </p:nvPr>
        </p:nvSpPr>
        <p:spPr>
          <a:xfrm>
            <a:off x="467544" y="1196752"/>
            <a:ext cx="8229600" cy="4896544"/>
          </a:xfrm>
        </p:spPr>
        <p:txBody>
          <a:bodyPr/>
          <a:lstStyle/>
          <a:p>
            <a:pPr algn="ct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О5олоор, </a:t>
            </a:r>
            <a:r>
              <a:rPr lang="ru-RU" dirty="0" err="1" smtClean="0">
                <a:latin typeface="Times New Roman" pitchFamily="18" charset="0"/>
                <a:cs typeface="Times New Roman" pitchFamily="18" charset="0"/>
              </a:rPr>
              <a:t>кинигэни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ааҕын</a:t>
            </a:r>
            <a:r>
              <a:rPr lang="ru-RU" dirty="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таптаан</a:t>
            </a:r>
            <a:r>
              <a:rPr lang="ru-RU" dirty="0" smtClean="0">
                <a:latin typeface="Times New Roman" pitchFamily="18" charset="0"/>
                <a:cs typeface="Times New Roman" pitchFamily="18" charset="0"/>
              </a:rPr>
              <a:t>!</a:t>
            </a:r>
          </a:p>
          <a:p>
            <a:pPr algn="ctr"/>
            <a:r>
              <a:rPr lang="ru-RU" dirty="0" err="1">
                <a:latin typeface="Times New Roman" pitchFamily="18" charset="0"/>
                <a:cs typeface="Times New Roman" pitchFamily="18" charset="0"/>
              </a:rPr>
              <a:t>К</a:t>
            </a:r>
            <a:r>
              <a:rPr lang="ru-RU" dirty="0" err="1" smtClean="0">
                <a:latin typeface="Times New Roman" pitchFamily="18" charset="0"/>
                <a:cs typeface="Times New Roman" pitchFamily="18" charset="0"/>
              </a:rPr>
              <a:t>инигэ</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мастан</a:t>
            </a:r>
            <a:r>
              <a:rPr lang="ru-RU" dirty="0" smtClean="0">
                <a:latin typeface="Times New Roman" pitchFamily="18" charset="0"/>
                <a:cs typeface="Times New Roman" pitchFamily="18" charset="0"/>
              </a:rPr>
              <a:t> оно</a:t>
            </a:r>
            <a:r>
              <a:rPr lang="en-US" dirty="0" smtClean="0">
                <a:latin typeface="Times New Roman" pitchFamily="18" charset="0"/>
                <a:cs typeface="Times New Roman" pitchFamily="18" charset="0"/>
              </a:rPr>
              <a:t>h</a:t>
            </a:r>
            <a:r>
              <a:rPr lang="ru-RU" dirty="0" err="1" smtClean="0">
                <a:latin typeface="Times New Roman" pitchFamily="18" charset="0"/>
                <a:cs typeface="Times New Roman" pitchFamily="18" charset="0"/>
              </a:rPr>
              <a:t>улларын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умнума</a:t>
            </a:r>
            <a:r>
              <a:rPr lang="ru-RU" dirty="0" smtClean="0">
                <a:latin typeface="Times New Roman"/>
                <a:cs typeface="Times New Roman"/>
              </a:rPr>
              <a:t>ӊ</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айыл</a:t>
            </a:r>
            <a:r>
              <a:rPr lang="ru-RU" dirty="0" err="1" smtClean="0">
                <a:latin typeface="Times New Roman"/>
                <a:cs typeface="Times New Roman"/>
              </a:rPr>
              <a:t>ҕ</a:t>
            </a:r>
            <a:r>
              <a:rPr lang="ru-RU" dirty="0" err="1" smtClean="0">
                <a:latin typeface="Times New Roman" pitchFamily="18" charset="0"/>
                <a:cs typeface="Times New Roman" pitchFamily="18" charset="0"/>
              </a:rPr>
              <a:t>аны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харыстаа</a:t>
            </a:r>
            <a:r>
              <a:rPr lang="ru-RU" dirty="0" smtClean="0">
                <a:latin typeface="Times New Roman"/>
                <a:cs typeface="Times New Roman"/>
              </a:rPr>
              <a:t>ӊ</a:t>
            </a:r>
            <a:r>
              <a:rPr lang="ru-RU" dirty="0" smtClean="0">
                <a:latin typeface="Times New Roman" pitchFamily="18" charset="0"/>
                <a:cs typeface="Times New Roman" pitchFamily="18" charset="0"/>
              </a:rPr>
              <a:t>, </a:t>
            </a:r>
          </a:p>
          <a:p>
            <a:pPr marL="0" indent="0" algn="ctr">
              <a:buNone/>
            </a:pPr>
            <a:r>
              <a:rPr lang="ru-RU" dirty="0" err="1" smtClean="0">
                <a:latin typeface="Times New Roman" pitchFamily="18" charset="0"/>
                <a:cs typeface="Times New Roman" pitchFamily="18" charset="0"/>
              </a:rPr>
              <a:t>кинигэни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алдьатыма</a:t>
            </a:r>
            <a:r>
              <a:rPr lang="ru-RU" dirty="0" smtClean="0">
                <a:latin typeface="Times New Roman"/>
                <a:cs typeface="Times New Roman"/>
              </a:rPr>
              <a:t>ӊ</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киртитимэ</a:t>
            </a:r>
            <a:r>
              <a:rPr lang="ru-RU" dirty="0" smtClean="0">
                <a:latin typeface="Times New Roman"/>
                <a:cs typeface="Times New Roman"/>
              </a:rPr>
              <a:t>ӊ</a:t>
            </a:r>
            <a:r>
              <a:rPr lang="ru-RU" dirty="0" smtClean="0">
                <a:latin typeface="Times New Roman" pitchFamily="18" charset="0"/>
                <a:cs typeface="Times New Roman" pitchFamily="18" charset="0"/>
              </a:rPr>
              <a:t>!</a:t>
            </a:r>
          </a:p>
          <a:p>
            <a:pPr algn="ctr"/>
            <a:r>
              <a:rPr lang="ru-RU" dirty="0" err="1" smtClean="0">
                <a:latin typeface="Times New Roman" pitchFamily="18" charset="0"/>
                <a:cs typeface="Times New Roman" pitchFamily="18" charset="0"/>
              </a:rPr>
              <a:t>Кинигэ</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a:t>
            </a:r>
            <a:r>
              <a:rPr lang="en-US" dirty="0" smtClean="0">
                <a:latin typeface="Times New Roman" pitchFamily="18" charset="0"/>
                <a:cs typeface="Times New Roman" pitchFamily="18" charset="0"/>
              </a:rPr>
              <a:t>h</a:t>
            </a:r>
            <a:r>
              <a:rPr lang="ru-RU" dirty="0" err="1" smtClean="0">
                <a:latin typeface="Times New Roman" pitchFamily="18" charset="0"/>
                <a:cs typeface="Times New Roman" pitchFamily="18" charset="0"/>
              </a:rPr>
              <a:t>иги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үт</a:t>
            </a:r>
            <a:r>
              <a:rPr lang="ru-RU" dirty="0" err="1" smtClean="0">
                <a:latin typeface="Times New Roman"/>
                <a:cs typeface="Times New Roman"/>
              </a:rPr>
              <a:t>үө</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a:t>
            </a:r>
            <a:r>
              <a:rPr lang="ru-RU" dirty="0" err="1" smtClean="0">
                <a:latin typeface="Times New Roman"/>
                <a:cs typeface="Times New Roman"/>
              </a:rPr>
              <a:t>ү</a:t>
            </a:r>
            <a:r>
              <a:rPr lang="ru-RU" dirty="0" err="1" smtClean="0">
                <a:latin typeface="Times New Roman" pitchFamily="18" charset="0"/>
                <a:cs typeface="Times New Roman" pitchFamily="18" charset="0"/>
              </a:rPr>
              <a:t>бэ</a:t>
            </a:r>
            <a:r>
              <a:rPr lang="en-US" dirty="0" smtClean="0">
                <a:latin typeface="Times New Roman" pitchFamily="18" charset="0"/>
                <a:cs typeface="Times New Roman" pitchFamily="18" charset="0"/>
              </a:rPr>
              <a:t>h</a:t>
            </a:r>
            <a:r>
              <a:rPr lang="ru-RU" dirty="0" err="1" smtClean="0">
                <a:latin typeface="Times New Roman" pitchFamily="18" charset="0"/>
                <a:cs typeface="Times New Roman" pitchFamily="18" charset="0"/>
              </a:rPr>
              <a:t>иппит</a:t>
            </a:r>
            <a:r>
              <a:rPr lang="ru-RU" dirty="0" smtClean="0">
                <a:latin typeface="Times New Roman" pitchFamily="18" charset="0"/>
                <a:cs typeface="Times New Roman" pitchFamily="18" charset="0"/>
              </a:rPr>
              <a:t>,</a:t>
            </a:r>
          </a:p>
          <a:p>
            <a:pPr marL="0" indent="0" algn="ctr">
              <a:buNone/>
            </a:pP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басты</a:t>
            </a:r>
            <a:r>
              <a:rPr lang="ru-RU" dirty="0" smtClean="0">
                <a:latin typeface="Times New Roman"/>
                <a:cs typeface="Times New Roman"/>
              </a:rPr>
              <a:t>ӊ</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a:t>
            </a:r>
            <a:r>
              <a:rPr lang="ru-RU" dirty="0" err="1" smtClean="0">
                <a:latin typeface="Times New Roman"/>
                <a:cs typeface="Times New Roman"/>
              </a:rPr>
              <a:t>ҕ</a:t>
            </a:r>
            <a:r>
              <a:rPr lang="ru-RU" dirty="0" err="1" smtClean="0">
                <a:latin typeface="Times New Roman" pitchFamily="18" charset="0"/>
                <a:cs typeface="Times New Roman" pitchFamily="18" charset="0"/>
              </a:rPr>
              <a:t>орбут</a:t>
            </a:r>
            <a:r>
              <a:rPr lang="ru-RU" dirty="0" smtClean="0">
                <a:latin typeface="Times New Roman" pitchFamily="18" charset="0"/>
                <a:cs typeface="Times New Roman" pitchFamily="18" charset="0"/>
              </a:rPr>
              <a:t>. </a:t>
            </a:r>
          </a:p>
          <a:p>
            <a:pPr algn="ctr"/>
            <a:r>
              <a:rPr lang="ru-RU" dirty="0" smtClean="0">
                <a:latin typeface="Times New Roman" pitchFamily="18" charset="0"/>
                <a:cs typeface="Times New Roman" pitchFamily="18" charset="0"/>
              </a:rPr>
              <a:t>Ким </a:t>
            </a:r>
            <a:r>
              <a:rPr lang="ru-RU" dirty="0" err="1" smtClean="0">
                <a:latin typeface="Times New Roman" pitchFamily="18" charset="0"/>
                <a:cs typeface="Times New Roman" pitchFamily="18" charset="0"/>
              </a:rPr>
              <a:t>кинигэ</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a:t>
            </a:r>
            <a:r>
              <a:rPr lang="ru-RU" dirty="0" err="1" smtClean="0">
                <a:latin typeface="Times New Roman"/>
                <a:cs typeface="Times New Roman"/>
              </a:rPr>
              <a:t>ҕ</a:t>
            </a:r>
            <a:r>
              <a:rPr lang="ru-RU" dirty="0" err="1" smtClean="0">
                <a:latin typeface="Times New Roman" pitchFamily="18" charset="0"/>
                <a:cs typeface="Times New Roman" pitchFamily="18" charset="0"/>
              </a:rPr>
              <a:t>ордоох</a:t>
            </a:r>
            <a:r>
              <a:rPr lang="ru-RU" dirty="0" smtClean="0">
                <a:latin typeface="Times New Roman" pitchFamily="18" charset="0"/>
                <a:cs typeface="Times New Roman" pitchFamily="18" charset="0"/>
              </a:rPr>
              <a:t> – </a:t>
            </a:r>
          </a:p>
          <a:p>
            <a:pPr marL="0" indent="0" algn="ctr">
              <a:buNone/>
            </a:pP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билиитэ</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киэн</a:t>
            </a:r>
            <a:r>
              <a:rPr lang="ru-RU" dirty="0" smtClean="0">
                <a:latin typeface="Times New Roman" pitchFamily="18" charset="0"/>
                <a:cs typeface="Times New Roman" pitchFamily="18" charset="0"/>
              </a:rPr>
              <a:t>, </a:t>
            </a:r>
            <a:r>
              <a:rPr lang="ru-RU" dirty="0" err="1" smtClean="0">
                <a:latin typeface="Times New Roman"/>
                <a:cs typeface="Times New Roman"/>
              </a:rPr>
              <a:t>үө</a:t>
            </a:r>
            <a:r>
              <a:rPr lang="ru-RU" dirty="0" err="1" smtClean="0">
                <a:latin typeface="Times New Roman" pitchFamily="18" charset="0"/>
                <a:cs typeface="Times New Roman" pitchFamily="18" charset="0"/>
              </a:rPr>
              <a:t>рэ</a:t>
            </a:r>
            <a:r>
              <a:rPr lang="ru-RU" dirty="0" err="1" smtClean="0">
                <a:latin typeface="Times New Roman"/>
                <a:cs typeface="Times New Roman"/>
              </a:rPr>
              <a:t>ҕ</a:t>
            </a:r>
            <a:r>
              <a:rPr lang="ru-RU" dirty="0" err="1" smtClean="0">
                <a:latin typeface="Times New Roman" pitchFamily="18" charset="0"/>
                <a:cs typeface="Times New Roman" pitchFamily="18" charset="0"/>
              </a:rPr>
              <a:t>эр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үч</a:t>
            </a:r>
            <a:r>
              <a:rPr lang="ru-RU" dirty="0" err="1" smtClean="0">
                <a:latin typeface="Times New Roman"/>
                <a:cs typeface="Times New Roman"/>
              </a:rPr>
              <a:t>ү</a:t>
            </a:r>
            <a:r>
              <a:rPr lang="ru-RU" dirty="0" err="1" smtClean="0">
                <a:latin typeface="Times New Roman" pitchFamily="18" charset="0"/>
                <a:cs typeface="Times New Roman" pitchFamily="18" charset="0"/>
              </a:rPr>
              <a:t>гэй</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5" name="Дата 4"/>
          <p:cNvSpPr>
            <a:spLocks noGrp="1"/>
          </p:cNvSpPr>
          <p:nvPr>
            <p:ph type="dt" sz="half" idx="10"/>
          </p:nvPr>
        </p:nvSpPr>
        <p:spPr/>
        <p:txBody>
          <a:bodyPr/>
          <a:lstStyle/>
          <a:p>
            <a:pPr>
              <a:defRPr/>
            </a:pPr>
            <a:fld id="{162533DA-EA03-4967-A4E9-6B613A4F5851}" type="datetime1">
              <a:rPr lang="ru-RU" smtClean="0"/>
              <a:pPr>
                <a:defRPr/>
              </a:pPr>
              <a:t>14.05.2014</a:t>
            </a:fld>
            <a:endParaRPr lang="ru-RU"/>
          </a:p>
        </p:txBody>
      </p:sp>
      <p:sp>
        <p:nvSpPr>
          <p:cNvPr id="6" name="Номер слайда 5"/>
          <p:cNvSpPr>
            <a:spLocks noGrp="1"/>
          </p:cNvSpPr>
          <p:nvPr>
            <p:ph type="sldNum" sz="quarter" idx="12"/>
          </p:nvPr>
        </p:nvSpPr>
        <p:spPr/>
        <p:txBody>
          <a:bodyPr/>
          <a:lstStyle/>
          <a:p>
            <a:pPr>
              <a:defRPr/>
            </a:pPr>
            <a:fld id="{71A3A5C6-B79C-4401-99EC-10EA10FF7AA5}" type="slidenum">
              <a:rPr lang="ru-RU" smtClean="0"/>
              <a:pPr>
                <a:defRPr/>
              </a:pPr>
              <a:t>21</a:t>
            </a:fld>
            <a:endParaRPr lang="ru-RU"/>
          </a:p>
        </p:txBody>
      </p:sp>
    </p:spTree>
    <p:extLst>
      <p:ext uri="{BB962C8B-B14F-4D97-AF65-F5344CB8AC3E}">
        <p14:creationId xmlns:p14="http://schemas.microsoft.com/office/powerpoint/2010/main" val="34912492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lgn="ctr">
              <a:buNone/>
            </a:pPr>
            <a:endParaRPr lang="ru-RU" sz="3600" dirty="0"/>
          </a:p>
        </p:txBody>
      </p:sp>
      <p:sp>
        <p:nvSpPr>
          <p:cNvPr id="4" name="Дата 3"/>
          <p:cNvSpPr>
            <a:spLocks noGrp="1"/>
          </p:cNvSpPr>
          <p:nvPr>
            <p:ph type="dt" sz="half" idx="10"/>
          </p:nvPr>
        </p:nvSpPr>
        <p:spPr/>
        <p:txBody>
          <a:bodyPr/>
          <a:lstStyle/>
          <a:p>
            <a:pPr>
              <a:defRPr/>
            </a:pPr>
            <a:fld id="{8C6A0C7B-0F60-4E13-8C06-DF5A7636BDF1}" type="datetime1">
              <a:rPr lang="ru-RU" smtClean="0"/>
              <a:pPr>
                <a:defRPr/>
              </a:pPr>
              <a:t>14.05.2014</a:t>
            </a:fld>
            <a:endParaRPr lang="ru-RU"/>
          </a:p>
        </p:txBody>
      </p:sp>
      <p:sp>
        <p:nvSpPr>
          <p:cNvPr id="5" name="Номер слайда 4"/>
          <p:cNvSpPr>
            <a:spLocks noGrp="1"/>
          </p:cNvSpPr>
          <p:nvPr>
            <p:ph type="sldNum" sz="quarter" idx="12"/>
          </p:nvPr>
        </p:nvSpPr>
        <p:spPr/>
        <p:txBody>
          <a:bodyPr/>
          <a:lstStyle/>
          <a:p>
            <a:pPr>
              <a:defRPr/>
            </a:pPr>
            <a:fld id="{2021C858-E254-409C-BFC8-6C01C739AD43}" type="slidenum">
              <a:rPr lang="ru-RU" smtClean="0"/>
              <a:pPr>
                <a:defRPr/>
              </a:pPr>
              <a:t>22</a:t>
            </a:fld>
            <a:endParaRPr lang="ru-RU"/>
          </a:p>
        </p:txBody>
      </p:sp>
      <p:pic>
        <p:nvPicPr>
          <p:cNvPr id="10242" name="Picture 2" descr="C:\Users\Яна\Favorites\Pictures\Рисунок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4" y="548680"/>
            <a:ext cx="9036496" cy="583264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67544" y="1704003"/>
            <a:ext cx="5976664" cy="1446550"/>
          </a:xfrm>
          <a:prstGeom prst="rect">
            <a:avLst/>
          </a:prstGeom>
        </p:spPr>
        <p:txBody>
          <a:bodyPr wrap="square">
            <a:spAutoFit/>
          </a:bodyPr>
          <a:lstStyle/>
          <a:p>
            <a:pPr marL="0" indent="0" algn="ctr">
              <a:buNone/>
            </a:pPr>
            <a:r>
              <a:rPr lang="ru-RU" sz="4400" dirty="0" err="1" smtClean="0">
                <a:latin typeface="Times New Roman" pitchFamily="18" charset="0"/>
                <a:cs typeface="Times New Roman" pitchFamily="18" charset="0"/>
              </a:rPr>
              <a:t>Болҕомтоҕут</a:t>
            </a:r>
            <a:r>
              <a:rPr lang="ru-RU" sz="4400" dirty="0" smtClean="0">
                <a:latin typeface="Times New Roman" pitchFamily="18" charset="0"/>
                <a:cs typeface="Times New Roman" pitchFamily="18" charset="0"/>
              </a:rPr>
              <a:t> и</a:t>
            </a:r>
            <a:r>
              <a:rPr lang="en-US" sz="4400" dirty="0" smtClean="0">
                <a:latin typeface="Times New Roman" pitchFamily="18" charset="0"/>
                <a:cs typeface="Times New Roman" pitchFamily="18" charset="0"/>
              </a:rPr>
              <a:t>h</a:t>
            </a:r>
            <a:r>
              <a:rPr lang="ru-RU" sz="4400" dirty="0" smtClean="0">
                <a:latin typeface="Times New Roman" pitchFamily="18" charset="0"/>
                <a:cs typeface="Times New Roman" pitchFamily="18" charset="0"/>
              </a:rPr>
              <a:t>ин </a:t>
            </a:r>
            <a:r>
              <a:rPr lang="ru-RU" sz="4400" dirty="0" err="1">
                <a:latin typeface="Times New Roman" pitchFamily="18" charset="0"/>
                <a:cs typeface="Times New Roman" pitchFamily="18" charset="0"/>
              </a:rPr>
              <a:t>махтанабын</a:t>
            </a:r>
            <a:r>
              <a:rPr lang="ru-RU" sz="4400" dirty="0">
                <a:latin typeface="Times New Roman" pitchFamily="18" charset="0"/>
                <a:cs typeface="Times New Roman" pitchFamily="18" charset="0"/>
              </a:rPr>
              <a:t>!</a:t>
            </a:r>
          </a:p>
        </p:txBody>
      </p:sp>
    </p:spTree>
    <p:extLst>
      <p:ext uri="{BB962C8B-B14F-4D97-AF65-F5344CB8AC3E}">
        <p14:creationId xmlns:p14="http://schemas.microsoft.com/office/powerpoint/2010/main" val="3127620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57626"/>
            <a:ext cx="8229600" cy="4525963"/>
          </a:xfrm>
        </p:spPr>
        <p:txBody>
          <a:bodyPr/>
          <a:lstStyle/>
          <a:p>
            <a:pPr marL="0" indent="0" algn="ctr">
              <a:buNone/>
            </a:pPr>
            <a:r>
              <a:rPr lang="ru-RU" sz="4400" dirty="0" smtClean="0"/>
              <a:t>«</a:t>
            </a:r>
            <a:r>
              <a:rPr lang="ru-RU" sz="4400" dirty="0" err="1" smtClean="0"/>
              <a:t>Кинигэ</a:t>
            </a:r>
            <a:r>
              <a:rPr lang="ru-RU" sz="4400" dirty="0" smtClean="0"/>
              <a:t> </a:t>
            </a:r>
            <a:r>
              <a:rPr lang="ru-RU" sz="4400" dirty="0" err="1" smtClean="0"/>
              <a:t>баар</a:t>
            </a:r>
            <a:r>
              <a:rPr lang="ru-RU" sz="4400" dirty="0" smtClean="0"/>
              <a:t> </a:t>
            </a:r>
            <a:r>
              <a:rPr lang="ru-RU" sz="4400" dirty="0" err="1" smtClean="0"/>
              <a:t>бараммат</a:t>
            </a:r>
            <a:r>
              <a:rPr lang="ru-RU" sz="4400" dirty="0" smtClean="0"/>
              <a:t> </a:t>
            </a:r>
            <a:r>
              <a:rPr lang="ru-RU" sz="4400" dirty="0" err="1" smtClean="0"/>
              <a:t>баай</a:t>
            </a:r>
            <a:r>
              <a:rPr lang="ru-RU" sz="4400" dirty="0" smtClean="0"/>
              <a:t>, </a:t>
            </a:r>
          </a:p>
          <a:p>
            <a:pPr marL="0" indent="0" algn="ctr">
              <a:buNone/>
            </a:pPr>
            <a:r>
              <a:rPr lang="ru-RU" sz="4400" dirty="0" err="1" smtClean="0"/>
              <a:t>сыаналаах</a:t>
            </a:r>
            <a:r>
              <a:rPr lang="ru-RU" sz="4400" dirty="0" smtClean="0"/>
              <a:t> </a:t>
            </a:r>
            <a:r>
              <a:rPr lang="ru-RU" sz="4400" dirty="0" err="1" smtClean="0"/>
              <a:t>кылаат</a:t>
            </a:r>
            <a:r>
              <a:rPr lang="ru-RU" sz="4400" dirty="0" smtClean="0"/>
              <a:t>»</a:t>
            </a:r>
            <a:endParaRPr lang="ru-RU" sz="4400" dirty="0"/>
          </a:p>
        </p:txBody>
      </p:sp>
      <p:sp>
        <p:nvSpPr>
          <p:cNvPr id="4" name="Дата 3"/>
          <p:cNvSpPr>
            <a:spLocks noGrp="1"/>
          </p:cNvSpPr>
          <p:nvPr>
            <p:ph type="dt" sz="half" idx="10"/>
          </p:nvPr>
        </p:nvSpPr>
        <p:spPr/>
        <p:txBody>
          <a:bodyPr/>
          <a:lstStyle/>
          <a:p>
            <a:pPr>
              <a:defRPr/>
            </a:pPr>
            <a:fld id="{8C6A0C7B-0F60-4E13-8C06-DF5A7636BDF1}" type="datetime1">
              <a:rPr lang="ru-RU" smtClean="0"/>
              <a:pPr>
                <a:defRPr/>
              </a:pPr>
              <a:t>14.05.2014</a:t>
            </a:fld>
            <a:endParaRPr lang="ru-RU"/>
          </a:p>
        </p:txBody>
      </p:sp>
      <p:sp>
        <p:nvSpPr>
          <p:cNvPr id="5" name="Номер слайда 4"/>
          <p:cNvSpPr>
            <a:spLocks noGrp="1"/>
          </p:cNvSpPr>
          <p:nvPr>
            <p:ph type="sldNum" sz="quarter" idx="12"/>
          </p:nvPr>
        </p:nvSpPr>
        <p:spPr/>
        <p:txBody>
          <a:bodyPr/>
          <a:lstStyle/>
          <a:p>
            <a:pPr>
              <a:defRPr/>
            </a:pPr>
            <a:fld id="{2021C858-E254-409C-BFC8-6C01C739AD43}" type="slidenum">
              <a:rPr lang="ru-RU" smtClean="0"/>
              <a:pPr>
                <a:defRPr/>
              </a:pPr>
              <a:t>3</a:t>
            </a:fld>
            <a:endParaRPr lang="ru-RU"/>
          </a:p>
        </p:txBody>
      </p:sp>
      <p:pic>
        <p:nvPicPr>
          <p:cNvPr id="6" name="Picture 3" descr="C:\Users\Яна\Favorites\Pictures\101CANON\IMG_383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5463" y="3420608"/>
            <a:ext cx="1605889" cy="2474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C:\Users\Яна\Favorites\Pictures\101CANON\IMG_383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094389">
            <a:off x="1419091" y="3229067"/>
            <a:ext cx="1985249" cy="249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Яна\Favorites\Pictures\101CANON\IMG_383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903218">
            <a:off x="3151976" y="3461773"/>
            <a:ext cx="1948791" cy="2630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Яна\Favorites\Pictures\101CANON\IMG_3852.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30866" y="3232697"/>
            <a:ext cx="2015056" cy="268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Users\Яна\Favorites\Pictures\101CANON\IMG_3850.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372893">
            <a:off x="7051081" y="3431253"/>
            <a:ext cx="1883286" cy="269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234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886627"/>
            <a:ext cx="8229600" cy="4525963"/>
          </a:xfrm>
        </p:spPr>
        <p:txBody>
          <a:bodyPr/>
          <a:lstStyle/>
          <a:p>
            <a:pPr marL="0" indent="0">
              <a:buNone/>
            </a:pPr>
            <a:r>
              <a:rPr lang="ru-RU" dirty="0" smtClean="0"/>
              <a:t>      </a:t>
            </a:r>
            <a:r>
              <a:rPr lang="ru-RU" dirty="0" smtClean="0">
                <a:latin typeface="Times New Roman" pitchFamily="18" charset="0"/>
                <a:cs typeface="Times New Roman" pitchFamily="18" charset="0"/>
              </a:rPr>
              <a:t>Мин </a:t>
            </a:r>
            <a:r>
              <a:rPr lang="ru-RU" dirty="0" err="1" smtClean="0">
                <a:latin typeface="Times New Roman" pitchFamily="18" charset="0"/>
                <a:cs typeface="Times New Roman" pitchFamily="18" charset="0"/>
              </a:rPr>
              <a:t>кинигэни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кытта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кыра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эрдэхпиттэн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доҕордуубун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Кинигэ</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ааҕарбын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олус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сөбүлүүбүн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Биһиги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дьиэ</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кэргэ</a:t>
            </a:r>
            <a:r>
              <a:rPr lang="ru-RU" dirty="0" smtClean="0">
                <a:latin typeface="Times New Roman" pitchFamily="18" charset="0"/>
                <a:cs typeface="Times New Roman" pitchFamily="18" charset="0"/>
              </a:rPr>
              <a:t>ӊӊэ  </a:t>
            </a:r>
            <a:r>
              <a:rPr lang="ru-RU" dirty="0" err="1" smtClean="0">
                <a:latin typeface="Times New Roman" pitchFamily="18" charset="0"/>
                <a:cs typeface="Times New Roman" pitchFamily="18" charset="0"/>
              </a:rPr>
              <a:t>кинигэ</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олус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улахан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суолтаны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Кинигэ</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кэтэһиилээх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ыалдьыт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дьикти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бэлэх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буолар</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pPr>
              <a:defRPr/>
            </a:pPr>
            <a:fld id="{8C6A0C7B-0F60-4E13-8C06-DF5A7636BDF1}" type="datetime1">
              <a:rPr lang="ru-RU" smtClean="0"/>
              <a:pPr>
                <a:defRPr/>
              </a:pPr>
              <a:t>14.05.2014</a:t>
            </a:fld>
            <a:endParaRPr lang="ru-RU"/>
          </a:p>
        </p:txBody>
      </p:sp>
      <p:sp>
        <p:nvSpPr>
          <p:cNvPr id="5" name="Номер слайда 4"/>
          <p:cNvSpPr>
            <a:spLocks noGrp="1"/>
          </p:cNvSpPr>
          <p:nvPr>
            <p:ph type="sldNum" sz="quarter" idx="12"/>
          </p:nvPr>
        </p:nvSpPr>
        <p:spPr/>
        <p:txBody>
          <a:bodyPr/>
          <a:lstStyle/>
          <a:p>
            <a:pPr>
              <a:defRPr/>
            </a:pPr>
            <a:fld id="{2021C858-E254-409C-BFC8-6C01C739AD43}" type="slidenum">
              <a:rPr lang="ru-RU" smtClean="0"/>
              <a:pPr>
                <a:defRPr/>
              </a:pPr>
              <a:t>4</a:t>
            </a:fld>
            <a:endParaRPr lang="ru-RU"/>
          </a:p>
        </p:txBody>
      </p:sp>
      <p:pic>
        <p:nvPicPr>
          <p:cNvPr id="6" name="Picture 2" descr="C:\Users\Яна\Favorites\Pictures\101CANON\IMG_3824.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8333" t="4755" r="4697" b="19659"/>
          <a:stretch/>
        </p:blipFill>
        <p:spPr bwMode="auto">
          <a:xfrm rot="20712695">
            <a:off x="1380040" y="4175209"/>
            <a:ext cx="2240320" cy="14666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6" descr="C:\Users\Яна\Favorites\Pictures\101CANON\IMG_383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9197" y="3933056"/>
            <a:ext cx="1237899" cy="19316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Яна\Favorites\Pictures\101CANON\IMG_384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540293">
            <a:off x="3212160" y="4632797"/>
            <a:ext cx="1080203" cy="167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Users\Яна\Favorites\Pictures\101CANON\IMG_3854.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42656" y="3667894"/>
            <a:ext cx="2160240" cy="26017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Яна\Favorites\Pictures\101CANON\IMG_3838.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308304" y="4077072"/>
            <a:ext cx="1347612" cy="2095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742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980728"/>
            <a:ext cx="4536504" cy="6021288"/>
          </a:xfrm>
        </p:spPr>
        <p:txBody>
          <a:bodyPr anchor="t"/>
          <a:lstStyle/>
          <a:p>
            <a:pPr algn="just"/>
            <a:r>
              <a:rPr lang="ru-RU" sz="3200" dirty="0" smtClean="0"/>
              <a:t> </a:t>
            </a:r>
            <a:r>
              <a:rPr lang="ru-RU" sz="2000" dirty="0" smtClean="0"/>
              <a:t> </a:t>
            </a:r>
            <a:r>
              <a:rPr lang="ru-RU" sz="2000" dirty="0" err="1"/>
              <a:t>Дьиэбитигэр</a:t>
            </a:r>
            <a:r>
              <a:rPr lang="ru-RU" sz="2000" dirty="0"/>
              <a:t> </a:t>
            </a:r>
            <a:r>
              <a:rPr lang="ru-RU" sz="2000" dirty="0" err="1"/>
              <a:t>улахан</a:t>
            </a:r>
            <a:r>
              <a:rPr lang="ru-RU" sz="2000" dirty="0"/>
              <a:t>  </a:t>
            </a:r>
            <a:r>
              <a:rPr lang="ru-RU" sz="2000" dirty="0" err="1"/>
              <a:t>библиотекалаахпыт</a:t>
            </a:r>
            <a:r>
              <a:rPr lang="ru-RU" sz="2000" dirty="0"/>
              <a:t>. </a:t>
            </a:r>
            <a:r>
              <a:rPr lang="ru-RU" sz="2000" dirty="0" err="1"/>
              <a:t>Онно</a:t>
            </a:r>
            <a:r>
              <a:rPr lang="ru-RU" sz="2000" dirty="0"/>
              <a:t> 400 </a:t>
            </a:r>
            <a:r>
              <a:rPr lang="ru-RU" sz="2000" dirty="0" err="1"/>
              <a:t>тахса</a:t>
            </a:r>
            <a:r>
              <a:rPr lang="ru-RU" sz="2000" dirty="0"/>
              <a:t>  </a:t>
            </a:r>
            <a:r>
              <a:rPr lang="ru-RU" sz="2000" dirty="0" err="1"/>
              <a:t>кинигэ</a:t>
            </a:r>
            <a:r>
              <a:rPr lang="ru-RU" sz="2000" dirty="0"/>
              <a:t>, </a:t>
            </a:r>
            <a:r>
              <a:rPr lang="ru-RU" sz="2000" dirty="0" err="1"/>
              <a:t>сурунаал</a:t>
            </a:r>
            <a:r>
              <a:rPr lang="ru-RU" sz="2000" dirty="0"/>
              <a:t> </a:t>
            </a:r>
            <a:r>
              <a:rPr lang="ru-RU" sz="2000" dirty="0" err="1"/>
              <a:t>баар</a:t>
            </a:r>
            <a:r>
              <a:rPr lang="ru-RU" sz="2000" dirty="0"/>
              <a:t>.  </a:t>
            </a:r>
            <a:r>
              <a:rPr lang="ru-RU" sz="2000" dirty="0" err="1"/>
              <a:t>Сорох</a:t>
            </a:r>
            <a:r>
              <a:rPr lang="ru-RU" sz="2000" dirty="0"/>
              <a:t> </a:t>
            </a:r>
            <a:r>
              <a:rPr lang="ru-RU" sz="2000" dirty="0" err="1"/>
              <a:t>кинигэбит</a:t>
            </a:r>
            <a:r>
              <a:rPr lang="ru-RU" sz="2000" dirty="0"/>
              <a:t> </a:t>
            </a:r>
            <a:r>
              <a:rPr lang="ru-RU" sz="2000" dirty="0" err="1"/>
              <a:t>ыскааппытыгар</a:t>
            </a:r>
            <a:r>
              <a:rPr lang="ru-RU" sz="2000" dirty="0"/>
              <a:t> </a:t>
            </a:r>
            <a:r>
              <a:rPr lang="ru-RU" sz="2000" dirty="0" err="1"/>
              <a:t>баппат</a:t>
            </a:r>
            <a:r>
              <a:rPr lang="ru-RU" sz="2000" dirty="0"/>
              <a:t> </a:t>
            </a:r>
            <a:r>
              <a:rPr lang="ru-RU" sz="2000" dirty="0" err="1"/>
              <a:t>буолан</a:t>
            </a:r>
            <a:r>
              <a:rPr lang="ru-RU" sz="2000" dirty="0"/>
              <a:t> </a:t>
            </a:r>
            <a:r>
              <a:rPr lang="ru-RU" sz="2000" dirty="0" err="1"/>
              <a:t>сарайбытыгар</a:t>
            </a:r>
            <a:r>
              <a:rPr lang="ru-RU" sz="2000" dirty="0"/>
              <a:t> </a:t>
            </a:r>
            <a:r>
              <a:rPr lang="ru-RU" sz="2000" dirty="0" err="1"/>
              <a:t>дьааһыктарга</a:t>
            </a:r>
            <a:r>
              <a:rPr lang="ru-RU" sz="2000" dirty="0"/>
              <a:t> </a:t>
            </a:r>
            <a:r>
              <a:rPr lang="ru-RU" sz="2000" dirty="0" err="1"/>
              <a:t>угуллан</a:t>
            </a:r>
            <a:r>
              <a:rPr lang="ru-RU" sz="2000" dirty="0"/>
              <a:t> </a:t>
            </a:r>
            <a:r>
              <a:rPr lang="ru-RU" sz="2000" dirty="0" err="1"/>
              <a:t>тураллар</a:t>
            </a:r>
            <a:r>
              <a:rPr lang="ru-RU" sz="2000" dirty="0"/>
              <a:t>. </a:t>
            </a:r>
            <a:r>
              <a:rPr lang="ru-RU" sz="2000" dirty="0" err="1"/>
              <a:t>Онтон</a:t>
            </a:r>
            <a:r>
              <a:rPr lang="ru-RU" sz="2000" dirty="0"/>
              <a:t> </a:t>
            </a:r>
            <a:r>
              <a:rPr lang="ru-RU" sz="2000" dirty="0" err="1"/>
              <a:t>наадыйар</a:t>
            </a:r>
            <a:r>
              <a:rPr lang="ru-RU" sz="2000" dirty="0"/>
              <a:t> </a:t>
            </a:r>
            <a:r>
              <a:rPr lang="ru-RU" sz="2000" dirty="0" err="1"/>
              <a:t>кинигэбитин</a:t>
            </a:r>
            <a:r>
              <a:rPr lang="ru-RU" sz="2000" dirty="0"/>
              <a:t> </a:t>
            </a:r>
            <a:r>
              <a:rPr lang="ru-RU" sz="2000" dirty="0" err="1"/>
              <a:t>киллэрэн</a:t>
            </a:r>
            <a:r>
              <a:rPr lang="ru-RU" sz="2000" dirty="0"/>
              <a:t> </a:t>
            </a:r>
            <a:r>
              <a:rPr lang="ru-RU" sz="2000" dirty="0" err="1"/>
              <a:t>ааҕабыт</a:t>
            </a:r>
            <a:r>
              <a:rPr lang="ru-RU" sz="2000" dirty="0"/>
              <a:t>. Мин </a:t>
            </a:r>
            <a:r>
              <a:rPr lang="ru-RU" sz="2000" dirty="0" err="1"/>
              <a:t>эдьиийбиттэн</a:t>
            </a:r>
            <a:r>
              <a:rPr lang="ru-RU" sz="2000" dirty="0"/>
              <a:t> </a:t>
            </a:r>
            <a:r>
              <a:rPr lang="ru-RU" sz="2000" dirty="0" err="1"/>
              <a:t>эргэ</a:t>
            </a:r>
            <a:r>
              <a:rPr lang="ru-RU" sz="2000" dirty="0"/>
              <a:t> </a:t>
            </a:r>
            <a:r>
              <a:rPr lang="ru-RU" sz="2000" dirty="0" err="1"/>
              <a:t>кинигэлэри</a:t>
            </a:r>
            <a:r>
              <a:rPr lang="ru-RU" sz="2000" dirty="0"/>
              <a:t> </a:t>
            </a:r>
            <a:r>
              <a:rPr lang="ru-RU" sz="2000" dirty="0" err="1"/>
              <a:t>тоҕо</a:t>
            </a:r>
            <a:r>
              <a:rPr lang="ru-RU" sz="2000" dirty="0"/>
              <a:t> </a:t>
            </a:r>
            <a:r>
              <a:rPr lang="ru-RU" sz="2000" dirty="0" err="1"/>
              <a:t>быраҕан</a:t>
            </a:r>
            <a:r>
              <a:rPr lang="ru-RU" sz="2000" dirty="0"/>
              <a:t> </a:t>
            </a:r>
            <a:r>
              <a:rPr lang="ru-RU" sz="2000" dirty="0" err="1"/>
              <a:t>кэбиспэккитий</a:t>
            </a:r>
            <a:r>
              <a:rPr lang="ru-RU" sz="2000" dirty="0"/>
              <a:t> </a:t>
            </a:r>
            <a:r>
              <a:rPr lang="ru-RU" sz="2000" dirty="0" err="1"/>
              <a:t>диэн</a:t>
            </a:r>
            <a:r>
              <a:rPr lang="ru-RU" sz="2000" dirty="0"/>
              <a:t> </a:t>
            </a:r>
            <a:r>
              <a:rPr lang="ru-RU" sz="2000" dirty="0" err="1"/>
              <a:t>ыйыппытым</a:t>
            </a:r>
            <a:r>
              <a:rPr lang="ru-RU" sz="2000" dirty="0"/>
              <a:t>. </a:t>
            </a:r>
            <a:r>
              <a:rPr lang="ru-RU" sz="2000" dirty="0" err="1"/>
              <a:t>Ону</a:t>
            </a:r>
            <a:r>
              <a:rPr lang="ru-RU" sz="2000" dirty="0"/>
              <a:t> </a:t>
            </a:r>
            <a:r>
              <a:rPr lang="ru-RU" sz="2000" dirty="0" err="1"/>
              <a:t>эдьиийим</a:t>
            </a:r>
            <a:r>
              <a:rPr lang="ru-RU" sz="2000" dirty="0"/>
              <a:t> </a:t>
            </a:r>
            <a:r>
              <a:rPr lang="ru-RU" sz="2000" dirty="0" err="1"/>
              <a:t>кинигэ</a:t>
            </a:r>
            <a:r>
              <a:rPr lang="ru-RU" sz="2000" dirty="0"/>
              <a:t> кумаа5ыттан </a:t>
            </a:r>
            <a:r>
              <a:rPr lang="ru-RU" sz="2000" dirty="0" err="1"/>
              <a:t>оноһулларын</a:t>
            </a:r>
            <a:r>
              <a:rPr lang="ru-RU" sz="2000" dirty="0"/>
              <a:t>, </a:t>
            </a:r>
            <a:r>
              <a:rPr lang="ru-RU" sz="2000" dirty="0" err="1"/>
              <a:t>уонна</a:t>
            </a:r>
            <a:r>
              <a:rPr lang="ru-RU" sz="2000" dirty="0"/>
              <a:t> </a:t>
            </a:r>
            <a:r>
              <a:rPr lang="ru-RU" sz="2000" dirty="0" err="1"/>
              <a:t>хайдахтаах</a:t>
            </a:r>
            <a:r>
              <a:rPr lang="ru-RU" sz="2000" dirty="0"/>
              <a:t> </a:t>
            </a:r>
            <a:r>
              <a:rPr lang="ru-RU" sz="2000" dirty="0" err="1"/>
              <a:t>курдук</a:t>
            </a:r>
            <a:r>
              <a:rPr lang="ru-RU" sz="2000" dirty="0"/>
              <a:t> </a:t>
            </a:r>
            <a:r>
              <a:rPr lang="ru-RU" sz="2000" dirty="0" err="1"/>
              <a:t>элбэх</a:t>
            </a:r>
            <a:r>
              <a:rPr lang="ru-RU" sz="2000" dirty="0"/>
              <a:t> </a:t>
            </a:r>
            <a:r>
              <a:rPr lang="ru-RU" sz="2000" dirty="0" err="1"/>
              <a:t>сыралаах</a:t>
            </a:r>
            <a:r>
              <a:rPr lang="ru-RU" sz="2000" dirty="0"/>
              <a:t> </a:t>
            </a:r>
            <a:r>
              <a:rPr lang="ru-RU" sz="2000" dirty="0" err="1"/>
              <a:t>үлэттэн</a:t>
            </a:r>
            <a:r>
              <a:rPr lang="ru-RU" sz="2000" dirty="0"/>
              <a:t> </a:t>
            </a:r>
            <a:r>
              <a:rPr lang="ru-RU" sz="2000" dirty="0" err="1"/>
              <a:t>тахсарын</a:t>
            </a:r>
            <a:r>
              <a:rPr lang="ru-RU" sz="2000" dirty="0"/>
              <a:t>  </a:t>
            </a:r>
            <a:r>
              <a:rPr lang="ru-RU" sz="2000" dirty="0" err="1"/>
              <a:t>кэпсээбитэ</a:t>
            </a:r>
            <a:r>
              <a:rPr lang="ru-RU" sz="2000" dirty="0"/>
              <a:t>. </a:t>
            </a:r>
            <a:r>
              <a:rPr lang="ru-RU" sz="2000" dirty="0" err="1"/>
              <a:t>Онтон</a:t>
            </a:r>
            <a:r>
              <a:rPr lang="ru-RU" sz="2000" dirty="0"/>
              <a:t> </a:t>
            </a:r>
            <a:r>
              <a:rPr lang="ru-RU" sz="2000" dirty="0" err="1"/>
              <a:t>сиэттэрэн</a:t>
            </a:r>
            <a:r>
              <a:rPr lang="ru-RU" sz="2000" dirty="0"/>
              <a:t> </a:t>
            </a:r>
            <a:r>
              <a:rPr lang="ru-RU" sz="2000" dirty="0" err="1"/>
              <a:t>бу</a:t>
            </a:r>
            <a:r>
              <a:rPr lang="ru-RU" sz="2000" dirty="0"/>
              <a:t> </a:t>
            </a:r>
            <a:r>
              <a:rPr lang="ru-RU" sz="2000" dirty="0" err="1"/>
              <a:t>үлэбин</a:t>
            </a:r>
            <a:r>
              <a:rPr lang="ru-RU" sz="2000" dirty="0"/>
              <a:t> </a:t>
            </a:r>
            <a:r>
              <a:rPr lang="ru-RU" sz="2000" dirty="0" err="1"/>
              <a:t>онорорго</a:t>
            </a:r>
            <a:r>
              <a:rPr lang="ru-RU" sz="2000" dirty="0"/>
              <a:t> </a:t>
            </a:r>
            <a:r>
              <a:rPr lang="ru-RU" sz="2000" dirty="0" err="1"/>
              <a:t>быһаарыммытым</a:t>
            </a:r>
            <a:r>
              <a:rPr lang="ru-RU" sz="2000" dirty="0"/>
              <a:t>.</a:t>
            </a:r>
            <a:br>
              <a:rPr lang="ru-RU" sz="2000" dirty="0"/>
            </a:br>
            <a:endParaRPr lang="ru-RU" sz="2000" dirty="0">
              <a:latin typeface="Times New Roman" pitchFamily="18" charset="0"/>
              <a:cs typeface="Times New Roman" pitchFamily="18" charset="0"/>
            </a:endParaRPr>
          </a:p>
        </p:txBody>
      </p:sp>
      <p:sp>
        <p:nvSpPr>
          <p:cNvPr id="4" name="Дата 3"/>
          <p:cNvSpPr>
            <a:spLocks noGrp="1"/>
          </p:cNvSpPr>
          <p:nvPr>
            <p:ph type="dt" sz="half" idx="10"/>
          </p:nvPr>
        </p:nvSpPr>
        <p:spPr/>
        <p:txBody>
          <a:bodyPr/>
          <a:lstStyle/>
          <a:p>
            <a:pPr>
              <a:defRPr/>
            </a:pPr>
            <a:fld id="{8C6A0C7B-0F60-4E13-8C06-DF5A7636BDF1}" type="datetime1">
              <a:rPr lang="ru-RU" smtClean="0"/>
              <a:pPr>
                <a:defRPr/>
              </a:pPr>
              <a:t>14.05.2014</a:t>
            </a:fld>
            <a:endParaRPr lang="ru-RU"/>
          </a:p>
        </p:txBody>
      </p:sp>
      <p:sp>
        <p:nvSpPr>
          <p:cNvPr id="5" name="Номер слайда 4"/>
          <p:cNvSpPr>
            <a:spLocks noGrp="1"/>
          </p:cNvSpPr>
          <p:nvPr>
            <p:ph type="sldNum" sz="quarter" idx="12"/>
          </p:nvPr>
        </p:nvSpPr>
        <p:spPr/>
        <p:txBody>
          <a:bodyPr/>
          <a:lstStyle/>
          <a:p>
            <a:pPr>
              <a:defRPr/>
            </a:pPr>
            <a:fld id="{2021C858-E254-409C-BFC8-6C01C739AD43}" type="slidenum">
              <a:rPr lang="ru-RU" smtClean="0"/>
              <a:pPr>
                <a:defRPr/>
              </a:pPr>
              <a:t>5</a:t>
            </a:fld>
            <a:endParaRPr lang="ru-RU"/>
          </a:p>
        </p:txBody>
      </p:sp>
      <p:pic>
        <p:nvPicPr>
          <p:cNvPr id="8194" name="Picture 2" descr="C:\Users\Яна\Favorites\Pictures\101CANON\IMG_394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76056" y="836712"/>
            <a:ext cx="3648405"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821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err="1">
                <a:solidFill>
                  <a:schemeClr val="tx1">
                    <a:lumMod val="60000"/>
                    <a:lumOff val="40000"/>
                  </a:schemeClr>
                </a:solidFill>
              </a:rPr>
              <a:t>Үлэм</a:t>
            </a:r>
            <a:r>
              <a:rPr lang="ru-RU" dirty="0">
                <a:solidFill>
                  <a:schemeClr val="tx1">
                    <a:lumMod val="60000"/>
                    <a:lumOff val="40000"/>
                  </a:schemeClr>
                </a:solidFill>
              </a:rPr>
              <a:t> </a:t>
            </a:r>
            <a:r>
              <a:rPr lang="ru-RU" dirty="0" err="1">
                <a:solidFill>
                  <a:schemeClr val="tx1">
                    <a:lumMod val="60000"/>
                    <a:lumOff val="40000"/>
                  </a:schemeClr>
                </a:solidFill>
              </a:rPr>
              <a:t>сыала</a:t>
            </a:r>
            <a:r>
              <a:rPr lang="ru-RU" dirty="0">
                <a:solidFill>
                  <a:schemeClr val="tx1">
                    <a:lumMod val="60000"/>
                    <a:lumOff val="40000"/>
                  </a:schemeClr>
                </a:solidFill>
              </a:rPr>
              <a:t>: </a:t>
            </a:r>
            <a:r>
              <a:rPr lang="ru-RU" dirty="0" err="1"/>
              <a:t>Кумааҕы</a:t>
            </a:r>
            <a:r>
              <a:rPr lang="ru-RU" dirty="0"/>
              <a:t> </a:t>
            </a:r>
            <a:r>
              <a:rPr lang="ru-RU" dirty="0" err="1"/>
              <a:t>оӊоһуллуутун</a:t>
            </a:r>
            <a:r>
              <a:rPr lang="ru-RU" dirty="0"/>
              <a:t> </a:t>
            </a:r>
            <a:r>
              <a:rPr lang="ru-RU" dirty="0" err="1"/>
              <a:t>үөрэтии</a:t>
            </a:r>
            <a:r>
              <a:rPr lang="ru-RU" dirty="0"/>
              <a:t>.</a:t>
            </a:r>
          </a:p>
          <a:p>
            <a:pPr marL="0" indent="0">
              <a:buNone/>
            </a:pPr>
            <a:r>
              <a:rPr lang="ru-RU" dirty="0" err="1">
                <a:solidFill>
                  <a:schemeClr val="tx1">
                    <a:lumMod val="60000"/>
                    <a:lumOff val="40000"/>
                  </a:schemeClr>
                </a:solidFill>
              </a:rPr>
              <a:t>Соруктарым</a:t>
            </a:r>
            <a:r>
              <a:rPr lang="ru-RU" dirty="0">
                <a:solidFill>
                  <a:schemeClr val="tx1">
                    <a:lumMod val="60000"/>
                    <a:lumOff val="40000"/>
                  </a:schemeClr>
                </a:solidFill>
              </a:rPr>
              <a:t>: </a:t>
            </a:r>
          </a:p>
          <a:p>
            <a:pPr lvl="0"/>
            <a:r>
              <a:rPr lang="ru-RU" dirty="0" err="1"/>
              <a:t>Чинчийиим</a:t>
            </a:r>
            <a:r>
              <a:rPr lang="ru-RU" dirty="0"/>
              <a:t> </a:t>
            </a:r>
            <a:r>
              <a:rPr lang="ru-RU" dirty="0" err="1"/>
              <a:t>тематынан</a:t>
            </a:r>
            <a:r>
              <a:rPr lang="ru-RU" dirty="0"/>
              <a:t> </a:t>
            </a:r>
            <a:r>
              <a:rPr lang="ru-RU" dirty="0" err="1"/>
              <a:t>литератураны</a:t>
            </a:r>
            <a:r>
              <a:rPr lang="ru-RU" dirty="0"/>
              <a:t> </a:t>
            </a:r>
            <a:r>
              <a:rPr lang="ru-RU" dirty="0" err="1"/>
              <a:t>үөрэтии</a:t>
            </a:r>
            <a:r>
              <a:rPr lang="ru-RU" dirty="0"/>
              <a:t> – </a:t>
            </a:r>
            <a:r>
              <a:rPr lang="ru-RU" dirty="0" err="1"/>
              <a:t>көрүү</a:t>
            </a:r>
            <a:r>
              <a:rPr lang="ru-RU" dirty="0"/>
              <a:t>.</a:t>
            </a:r>
          </a:p>
          <a:p>
            <a:pPr lvl="0"/>
            <a:r>
              <a:rPr lang="ru-RU" dirty="0" err="1"/>
              <a:t>К</a:t>
            </a:r>
            <a:r>
              <a:rPr lang="ru-RU" dirty="0" err="1" smtClean="0"/>
              <a:t>умааҕы</a:t>
            </a:r>
            <a:r>
              <a:rPr lang="ru-RU" dirty="0" smtClean="0"/>
              <a:t> </a:t>
            </a:r>
            <a:r>
              <a:rPr lang="ru-RU" dirty="0" err="1" smtClean="0"/>
              <a:t>онорууга</a:t>
            </a:r>
            <a:r>
              <a:rPr lang="ru-RU" dirty="0" smtClean="0"/>
              <a:t>  </a:t>
            </a:r>
            <a:r>
              <a:rPr lang="ru-RU" dirty="0" err="1" smtClean="0"/>
              <a:t>холонуу</a:t>
            </a:r>
            <a:endParaRPr lang="ru-RU" dirty="0"/>
          </a:p>
          <a:p>
            <a:pPr lvl="0"/>
            <a:r>
              <a:rPr lang="ru-RU" dirty="0" err="1"/>
              <a:t>Чинчийиим</a:t>
            </a:r>
            <a:r>
              <a:rPr lang="ru-RU" dirty="0"/>
              <a:t> </a:t>
            </a:r>
            <a:r>
              <a:rPr lang="ru-RU" dirty="0" err="1"/>
              <a:t>түмүгүнэн</a:t>
            </a:r>
            <a:r>
              <a:rPr lang="ru-RU" dirty="0"/>
              <a:t> </a:t>
            </a:r>
            <a:r>
              <a:rPr lang="ru-RU" dirty="0" err="1"/>
              <a:t>кылааһым</a:t>
            </a:r>
            <a:r>
              <a:rPr lang="ru-RU" dirty="0"/>
              <a:t> </a:t>
            </a:r>
            <a:r>
              <a:rPr lang="ru-RU" dirty="0" err="1"/>
              <a:t>оҕолоругар</a:t>
            </a:r>
            <a:r>
              <a:rPr lang="ru-RU" dirty="0"/>
              <a:t> </a:t>
            </a:r>
            <a:r>
              <a:rPr lang="ru-RU" dirty="0" err="1"/>
              <a:t>сүбэлэри</a:t>
            </a:r>
            <a:r>
              <a:rPr lang="ru-RU" dirty="0"/>
              <a:t> </a:t>
            </a:r>
            <a:r>
              <a:rPr lang="ru-RU" dirty="0" err="1"/>
              <a:t>биэрии</a:t>
            </a:r>
            <a:r>
              <a:rPr lang="ru-RU" dirty="0"/>
              <a:t>.</a:t>
            </a:r>
          </a:p>
          <a:p>
            <a:r>
              <a:rPr lang="ru-RU" dirty="0"/>
              <a:t> </a:t>
            </a:r>
          </a:p>
          <a:p>
            <a:pPr marL="0" indent="0">
              <a:buNone/>
            </a:pPr>
            <a:endParaRPr lang="ru-RU" dirty="0"/>
          </a:p>
        </p:txBody>
      </p:sp>
      <p:sp>
        <p:nvSpPr>
          <p:cNvPr id="4" name="Дата 3"/>
          <p:cNvSpPr>
            <a:spLocks noGrp="1"/>
          </p:cNvSpPr>
          <p:nvPr>
            <p:ph type="dt" sz="half" idx="10"/>
          </p:nvPr>
        </p:nvSpPr>
        <p:spPr/>
        <p:txBody>
          <a:bodyPr/>
          <a:lstStyle/>
          <a:p>
            <a:pPr>
              <a:defRPr/>
            </a:pPr>
            <a:fld id="{8C6A0C7B-0F60-4E13-8C06-DF5A7636BDF1}" type="datetime1">
              <a:rPr lang="ru-RU" smtClean="0"/>
              <a:pPr>
                <a:defRPr/>
              </a:pPr>
              <a:t>14.05.2014</a:t>
            </a:fld>
            <a:endParaRPr lang="ru-RU"/>
          </a:p>
        </p:txBody>
      </p:sp>
      <p:sp>
        <p:nvSpPr>
          <p:cNvPr id="5" name="Номер слайда 4"/>
          <p:cNvSpPr>
            <a:spLocks noGrp="1"/>
          </p:cNvSpPr>
          <p:nvPr>
            <p:ph type="sldNum" sz="quarter" idx="12"/>
          </p:nvPr>
        </p:nvSpPr>
        <p:spPr/>
        <p:txBody>
          <a:bodyPr/>
          <a:lstStyle/>
          <a:p>
            <a:pPr>
              <a:defRPr/>
            </a:pPr>
            <a:fld id="{2021C858-E254-409C-BFC8-6C01C739AD43}" type="slidenum">
              <a:rPr lang="ru-RU" smtClean="0"/>
              <a:pPr>
                <a:defRPr/>
              </a:pPr>
              <a:t>6</a:t>
            </a:fld>
            <a:endParaRPr lang="ru-RU"/>
          </a:p>
        </p:txBody>
      </p:sp>
    </p:spTree>
    <p:extLst>
      <p:ext uri="{BB962C8B-B14F-4D97-AF65-F5344CB8AC3E}">
        <p14:creationId xmlns:p14="http://schemas.microsoft.com/office/powerpoint/2010/main" val="160744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1143000"/>
          </a:xfrm>
        </p:spPr>
        <p:txBody>
          <a:bodyPr/>
          <a:lstStyle/>
          <a:p>
            <a:r>
              <a:rPr lang="ru-RU" sz="2400" dirty="0"/>
              <a:t>Мин </a:t>
            </a:r>
            <a:r>
              <a:rPr lang="ru-RU" sz="2400" dirty="0" err="1" smtClean="0"/>
              <a:t>э</a:t>
            </a:r>
            <a:r>
              <a:rPr lang="ru-RU" sz="2400" dirty="0" err="1" smtClean="0">
                <a:latin typeface="Times New Roman"/>
                <a:cs typeface="Times New Roman"/>
              </a:rPr>
              <a:t>һ</a:t>
            </a:r>
            <a:r>
              <a:rPr lang="ru-RU" sz="2400" dirty="0" err="1" smtClean="0"/>
              <a:t>иэхэ</a:t>
            </a:r>
            <a:r>
              <a:rPr lang="ru-RU" sz="2400" dirty="0"/>
              <a:t>, </a:t>
            </a:r>
            <a:r>
              <a:rPr lang="ru-RU" sz="2400" dirty="0" err="1"/>
              <a:t>кыратык</a:t>
            </a:r>
            <a:r>
              <a:rPr lang="ru-RU" sz="2400" dirty="0"/>
              <a:t> </a:t>
            </a:r>
            <a:r>
              <a:rPr lang="ru-RU" sz="2400" dirty="0" err="1" smtClean="0"/>
              <a:t>бы</a:t>
            </a:r>
            <a:r>
              <a:rPr lang="ru-RU" sz="2400" dirty="0" err="1" smtClean="0">
                <a:latin typeface="Times New Roman"/>
                <a:cs typeface="Times New Roman"/>
              </a:rPr>
              <a:t>һ</a:t>
            </a:r>
            <a:r>
              <a:rPr lang="ru-RU" sz="2400" dirty="0" err="1" smtClean="0"/>
              <a:t>а</a:t>
            </a:r>
            <a:r>
              <a:rPr lang="ru-RU" sz="2400" dirty="0" smtClean="0"/>
              <a:t> </a:t>
            </a:r>
            <a:r>
              <a:rPr lang="ru-RU" sz="2400" dirty="0" err="1"/>
              <a:t>тардан</a:t>
            </a:r>
            <a:r>
              <a:rPr lang="ru-RU" sz="2400" dirty="0"/>
              <a:t>, </a:t>
            </a:r>
            <a:r>
              <a:rPr lang="ru-RU" sz="2400" dirty="0" err="1" smtClean="0"/>
              <a:t>кумаа</a:t>
            </a:r>
            <a:r>
              <a:rPr lang="ru-RU" sz="2400" dirty="0" err="1" smtClean="0">
                <a:latin typeface="Times New Roman"/>
                <a:cs typeface="Times New Roman"/>
              </a:rPr>
              <a:t>ҕ</a:t>
            </a:r>
            <a:r>
              <a:rPr lang="ru-RU" sz="2400" dirty="0" err="1" smtClean="0"/>
              <a:t>ы</a:t>
            </a:r>
            <a:r>
              <a:rPr lang="ru-RU" sz="2400" dirty="0" smtClean="0"/>
              <a:t> </a:t>
            </a:r>
            <a:r>
              <a:rPr lang="ru-RU" sz="2400" dirty="0" err="1"/>
              <a:t>хайдах</a:t>
            </a:r>
            <a:r>
              <a:rPr lang="ru-RU" sz="2400" dirty="0"/>
              <a:t> </a:t>
            </a:r>
            <a:r>
              <a:rPr lang="ru-RU" sz="2400" dirty="0" err="1" smtClean="0">
                <a:latin typeface="Times New Roman"/>
                <a:cs typeface="Times New Roman"/>
              </a:rPr>
              <a:t>үө</a:t>
            </a:r>
            <a:r>
              <a:rPr lang="ru-RU" sz="2400" dirty="0" err="1" smtClean="0"/>
              <a:t>скээбитин</a:t>
            </a:r>
            <a:r>
              <a:rPr lang="ru-RU" sz="2400" dirty="0" smtClean="0"/>
              <a:t> </a:t>
            </a:r>
            <a:r>
              <a:rPr lang="ru-RU" sz="2400" dirty="0" err="1" smtClean="0"/>
              <a:t>ту</a:t>
            </a:r>
            <a:r>
              <a:rPr lang="ru-RU" sz="2400" dirty="0" err="1" smtClean="0">
                <a:latin typeface="Times New Roman"/>
                <a:cs typeface="Times New Roman"/>
              </a:rPr>
              <a:t>һ</a:t>
            </a:r>
            <a:r>
              <a:rPr lang="ru-RU" sz="2400" dirty="0" err="1" smtClean="0"/>
              <a:t>унан</a:t>
            </a:r>
            <a:r>
              <a:rPr lang="ru-RU" sz="2400" dirty="0" smtClean="0"/>
              <a:t> </a:t>
            </a:r>
            <a:r>
              <a:rPr lang="ru-RU" sz="2400" dirty="0" err="1" smtClean="0"/>
              <a:t>тугу</a:t>
            </a:r>
            <a:r>
              <a:rPr lang="ru-RU" sz="2400" dirty="0" smtClean="0"/>
              <a:t> </a:t>
            </a:r>
            <a:r>
              <a:rPr lang="ru-RU" sz="2400" dirty="0" err="1" smtClean="0"/>
              <a:t>билбиппин</a:t>
            </a:r>
            <a:r>
              <a:rPr lang="ru-RU" sz="2400" dirty="0" smtClean="0"/>
              <a:t> </a:t>
            </a:r>
            <a:r>
              <a:rPr lang="ru-RU" sz="2400" dirty="0" err="1" smtClean="0"/>
              <a:t>кэпсиим</a:t>
            </a:r>
            <a:r>
              <a:rPr lang="ru-RU" sz="2400" dirty="0"/>
              <a:t>.</a:t>
            </a:r>
          </a:p>
        </p:txBody>
      </p:sp>
      <p:sp>
        <p:nvSpPr>
          <p:cNvPr id="3" name="Объект 2"/>
          <p:cNvSpPr>
            <a:spLocks noGrp="1"/>
          </p:cNvSpPr>
          <p:nvPr>
            <p:ph sz="half" idx="1"/>
          </p:nvPr>
        </p:nvSpPr>
        <p:spPr>
          <a:xfrm>
            <a:off x="467544" y="2332037"/>
            <a:ext cx="4038600" cy="4525963"/>
          </a:xfrm>
        </p:spPr>
        <p:txBody>
          <a:bodyPr/>
          <a:lstStyle/>
          <a:p>
            <a:r>
              <a:rPr lang="ru-RU" dirty="0" err="1" smtClean="0">
                <a:latin typeface="Times New Roman" pitchFamily="18" charset="0"/>
                <a:cs typeface="Times New Roman" pitchFamily="18" charset="0"/>
              </a:rPr>
              <a:t>Аан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бастаан</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дьон</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хайаҕа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тааска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уруһуйдууллар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эбит</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5" name="Дата 4"/>
          <p:cNvSpPr>
            <a:spLocks noGrp="1"/>
          </p:cNvSpPr>
          <p:nvPr>
            <p:ph type="dt" sz="half" idx="10"/>
          </p:nvPr>
        </p:nvSpPr>
        <p:spPr/>
        <p:txBody>
          <a:bodyPr/>
          <a:lstStyle/>
          <a:p>
            <a:pPr>
              <a:defRPr/>
            </a:pPr>
            <a:fld id="{162533DA-EA03-4967-A4E9-6B613A4F5851}" type="datetime1">
              <a:rPr lang="ru-RU" smtClean="0"/>
              <a:pPr>
                <a:defRPr/>
              </a:pPr>
              <a:t>14.05.2014</a:t>
            </a:fld>
            <a:endParaRPr lang="ru-RU"/>
          </a:p>
        </p:txBody>
      </p:sp>
      <p:sp>
        <p:nvSpPr>
          <p:cNvPr id="6" name="Номер слайда 5"/>
          <p:cNvSpPr>
            <a:spLocks noGrp="1"/>
          </p:cNvSpPr>
          <p:nvPr>
            <p:ph type="sldNum" sz="quarter" idx="12"/>
          </p:nvPr>
        </p:nvSpPr>
        <p:spPr/>
        <p:txBody>
          <a:bodyPr/>
          <a:lstStyle/>
          <a:p>
            <a:pPr>
              <a:defRPr/>
            </a:pPr>
            <a:fld id="{71A3A5C6-B79C-4401-99EC-10EA10FF7AA5}" type="slidenum">
              <a:rPr lang="ru-RU" smtClean="0"/>
              <a:pPr>
                <a:defRPr/>
              </a:pPr>
              <a:t>7</a:t>
            </a:fld>
            <a:endParaRPr lang="ru-RU"/>
          </a:p>
        </p:txBody>
      </p:sp>
      <p:pic>
        <p:nvPicPr>
          <p:cNvPr id="7" name="Содержимое 4"/>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48064" y="1916832"/>
            <a:ext cx="3312368" cy="3438418"/>
          </a:xfrm>
        </p:spPr>
      </p:pic>
    </p:spTree>
    <p:extLst>
      <p:ext uri="{BB962C8B-B14F-4D97-AF65-F5344CB8AC3E}">
        <p14:creationId xmlns:p14="http://schemas.microsoft.com/office/powerpoint/2010/main" val="957948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a:xfrm>
            <a:off x="1547664" y="692696"/>
            <a:ext cx="4468193" cy="3962884"/>
          </a:xfrm>
        </p:spPr>
        <p:txBody>
          <a:bodyPr/>
          <a:lstStyle/>
          <a:p>
            <a:r>
              <a:rPr lang="ru-RU" dirty="0" err="1"/>
              <a:t>Былыргы</a:t>
            </a:r>
            <a:r>
              <a:rPr lang="ru-RU" dirty="0"/>
              <a:t> </a:t>
            </a:r>
            <a:r>
              <a:rPr lang="ru-RU" dirty="0" err="1" smtClean="0"/>
              <a:t>Вавило</a:t>
            </a:r>
            <a:r>
              <a:rPr lang="ru-RU" smtClean="0">
                <a:latin typeface="Times New Roman"/>
                <a:cs typeface="Times New Roman"/>
              </a:rPr>
              <a:t>ӊӊ</a:t>
            </a:r>
            <a:r>
              <a:rPr lang="ru-RU" smtClean="0"/>
              <a:t>а </a:t>
            </a:r>
            <a:r>
              <a:rPr lang="ru-RU" dirty="0" err="1"/>
              <a:t>туойтан</a:t>
            </a:r>
            <a:r>
              <a:rPr lang="ru-RU" dirty="0"/>
              <a:t> </a:t>
            </a:r>
            <a:r>
              <a:rPr lang="ru-RU" dirty="0" err="1" smtClean="0"/>
              <a:t>о</a:t>
            </a:r>
            <a:r>
              <a:rPr lang="ru-RU" dirty="0" err="1" smtClean="0">
                <a:latin typeface="Times New Roman"/>
                <a:cs typeface="Times New Roman"/>
              </a:rPr>
              <a:t>ӊ</a:t>
            </a:r>
            <a:r>
              <a:rPr lang="ru-RU" dirty="0" err="1" smtClean="0"/>
              <a:t>о</a:t>
            </a:r>
            <a:r>
              <a:rPr lang="ru-RU" dirty="0" err="1" smtClean="0">
                <a:latin typeface="Times New Roman"/>
                <a:cs typeface="Times New Roman"/>
              </a:rPr>
              <a:t>һ</a:t>
            </a:r>
            <a:r>
              <a:rPr lang="ru-RU" dirty="0" err="1" smtClean="0"/>
              <a:t>уллубут</a:t>
            </a:r>
            <a:r>
              <a:rPr lang="ru-RU" dirty="0" smtClean="0"/>
              <a:t> </a:t>
            </a:r>
            <a:r>
              <a:rPr lang="ru-RU" dirty="0" err="1"/>
              <a:t>дуосканы</a:t>
            </a:r>
            <a:r>
              <a:rPr lang="ru-RU" dirty="0"/>
              <a:t> </a:t>
            </a:r>
            <a:r>
              <a:rPr lang="ru-RU" dirty="0" err="1" smtClean="0"/>
              <a:t>ту</a:t>
            </a:r>
            <a:r>
              <a:rPr lang="ru-RU" dirty="0" err="1" smtClean="0">
                <a:latin typeface="Times New Roman"/>
                <a:cs typeface="Times New Roman"/>
              </a:rPr>
              <a:t>һ</a:t>
            </a:r>
            <a:r>
              <a:rPr lang="ru-RU" dirty="0" err="1" smtClean="0"/>
              <a:t>аналлара</a:t>
            </a:r>
            <a:r>
              <a:rPr lang="ru-RU" dirty="0"/>
              <a:t>.</a:t>
            </a:r>
          </a:p>
        </p:txBody>
      </p:sp>
      <p:sp>
        <p:nvSpPr>
          <p:cNvPr id="5" name="Дата 4"/>
          <p:cNvSpPr>
            <a:spLocks noGrp="1"/>
          </p:cNvSpPr>
          <p:nvPr>
            <p:ph type="dt" sz="half" idx="10"/>
          </p:nvPr>
        </p:nvSpPr>
        <p:spPr/>
        <p:txBody>
          <a:bodyPr/>
          <a:lstStyle/>
          <a:p>
            <a:pPr>
              <a:defRPr/>
            </a:pPr>
            <a:fld id="{162533DA-EA03-4967-A4E9-6B613A4F5851}" type="datetime1">
              <a:rPr lang="ru-RU" smtClean="0"/>
              <a:pPr>
                <a:defRPr/>
              </a:pPr>
              <a:t>14.05.2014</a:t>
            </a:fld>
            <a:endParaRPr lang="ru-RU"/>
          </a:p>
        </p:txBody>
      </p:sp>
      <p:sp>
        <p:nvSpPr>
          <p:cNvPr id="6" name="Номер слайда 5"/>
          <p:cNvSpPr>
            <a:spLocks noGrp="1"/>
          </p:cNvSpPr>
          <p:nvPr>
            <p:ph type="sldNum" sz="quarter" idx="12"/>
          </p:nvPr>
        </p:nvSpPr>
        <p:spPr/>
        <p:txBody>
          <a:bodyPr/>
          <a:lstStyle/>
          <a:p>
            <a:pPr>
              <a:defRPr/>
            </a:pPr>
            <a:fld id="{71A3A5C6-B79C-4401-99EC-10EA10FF7AA5}" type="slidenum">
              <a:rPr lang="ru-RU" smtClean="0"/>
              <a:pPr>
                <a:defRPr/>
              </a:pPr>
              <a:t>8</a:t>
            </a:fld>
            <a:endParaRPr lang="ru-RU"/>
          </a:p>
        </p:txBody>
      </p:sp>
      <p:grpSp>
        <p:nvGrpSpPr>
          <p:cNvPr id="8" name="Group 9"/>
          <p:cNvGrpSpPr>
            <a:grpSpLocks/>
          </p:cNvGrpSpPr>
          <p:nvPr/>
        </p:nvGrpSpPr>
        <p:grpSpPr bwMode="auto">
          <a:xfrm>
            <a:off x="900286" y="752327"/>
            <a:ext cx="7489825" cy="5391151"/>
            <a:chOff x="776" y="474"/>
            <a:chExt cx="4718" cy="3396"/>
          </a:xfrm>
        </p:grpSpPr>
        <p:pic>
          <p:nvPicPr>
            <p:cNvPr id="9" name="Picture 5" descr="глин таб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1" y="2205"/>
              <a:ext cx="1633" cy="1587"/>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6" descr="гл дощ"/>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 y="1355"/>
              <a:ext cx="2487" cy="2515"/>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8" descr="гл табл"/>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3" y="474"/>
              <a:ext cx="1449" cy="1459"/>
            </a:xfrm>
            <a:prstGeom prst="rect">
              <a:avLst/>
            </a:prstGeom>
            <a:noFill/>
            <a:ln w="9525">
              <a:solidFill>
                <a:srgbClr val="996633"/>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1278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lstStyle/>
          <a:p>
            <a:r>
              <a:rPr lang="ru-RU" dirty="0" smtClean="0"/>
              <a:t> </a:t>
            </a:r>
            <a:r>
              <a:rPr lang="ru-RU" dirty="0" err="1">
                <a:latin typeface="Times New Roman" pitchFamily="18" charset="0"/>
                <a:cs typeface="Times New Roman" pitchFamily="18" charset="0"/>
              </a:rPr>
              <a:t>Египеткэ</a:t>
            </a:r>
            <a:r>
              <a:rPr lang="ru-RU" dirty="0">
                <a:latin typeface="Times New Roman" pitchFamily="18" charset="0"/>
                <a:cs typeface="Times New Roman" pitchFamily="18" charset="0"/>
              </a:rPr>
              <a:t> папирус </a:t>
            </a:r>
            <a:r>
              <a:rPr lang="ru-RU" dirty="0" err="1" smtClean="0">
                <a:latin typeface="Times New Roman" pitchFamily="18" charset="0"/>
                <a:cs typeface="Times New Roman" pitchFamily="18" charset="0"/>
              </a:rPr>
              <a:t>диэн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a:t>
            </a:r>
            <a:r>
              <a:rPr lang="ru-RU" dirty="0" err="1" smtClean="0">
                <a:latin typeface="Times New Roman"/>
                <a:cs typeface="Times New Roman"/>
              </a:rPr>
              <a:t>ү</a:t>
            </a:r>
            <a:r>
              <a:rPr lang="ru-RU" dirty="0" err="1" smtClean="0">
                <a:latin typeface="Times New Roman" pitchFamily="18" charset="0"/>
                <a:cs typeface="Times New Roman" pitchFamily="18" charset="0"/>
              </a:rPr>
              <a:t>нэйиттэн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суруйарга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табыгастаах</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чараас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матырыйаалы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онорбуттар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a:t>
            </a:r>
            <a:r>
              <a:rPr lang="ru-RU" dirty="0" err="1" smtClean="0">
                <a:latin typeface="Times New Roman"/>
                <a:cs typeface="Times New Roman"/>
              </a:rPr>
              <a:t>ү</a:t>
            </a:r>
            <a:r>
              <a:rPr lang="ru-RU" dirty="0" err="1" smtClean="0">
                <a:latin typeface="Times New Roman" pitchFamily="18" charset="0"/>
                <a:cs typeface="Times New Roman" pitchFamily="18" charset="0"/>
              </a:rPr>
              <a:t>нэйитин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аатынан</a:t>
            </a:r>
            <a:r>
              <a:rPr lang="ru-RU" dirty="0" smtClean="0">
                <a:latin typeface="Times New Roman" pitchFamily="18" charset="0"/>
                <a:cs typeface="Times New Roman" pitchFamily="18" charset="0"/>
              </a:rPr>
              <a:t> папирус  </a:t>
            </a:r>
            <a:r>
              <a:rPr lang="ru-RU" dirty="0" err="1" smtClean="0">
                <a:latin typeface="Times New Roman" pitchFamily="18" charset="0"/>
                <a:cs typeface="Times New Roman" pitchFamily="18" charset="0"/>
              </a:rPr>
              <a:t>диэн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ааттаабыттар</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5" name="Дата 4"/>
          <p:cNvSpPr>
            <a:spLocks noGrp="1"/>
          </p:cNvSpPr>
          <p:nvPr>
            <p:ph type="dt" sz="half" idx="10"/>
          </p:nvPr>
        </p:nvSpPr>
        <p:spPr/>
        <p:txBody>
          <a:bodyPr/>
          <a:lstStyle/>
          <a:p>
            <a:pPr>
              <a:defRPr/>
            </a:pPr>
            <a:fld id="{162533DA-EA03-4967-A4E9-6B613A4F5851}" type="datetime1">
              <a:rPr lang="ru-RU" smtClean="0"/>
              <a:pPr>
                <a:defRPr/>
              </a:pPr>
              <a:t>14.05.2014</a:t>
            </a:fld>
            <a:endParaRPr lang="ru-RU"/>
          </a:p>
        </p:txBody>
      </p:sp>
      <p:sp>
        <p:nvSpPr>
          <p:cNvPr id="6" name="Номер слайда 5"/>
          <p:cNvSpPr>
            <a:spLocks noGrp="1"/>
          </p:cNvSpPr>
          <p:nvPr>
            <p:ph type="sldNum" sz="quarter" idx="12"/>
          </p:nvPr>
        </p:nvSpPr>
        <p:spPr/>
        <p:txBody>
          <a:bodyPr/>
          <a:lstStyle/>
          <a:p>
            <a:pPr>
              <a:defRPr/>
            </a:pPr>
            <a:fld id="{71A3A5C6-B79C-4401-99EC-10EA10FF7AA5}" type="slidenum">
              <a:rPr lang="ru-RU" smtClean="0"/>
              <a:pPr>
                <a:defRPr/>
              </a:pPr>
              <a:t>9</a:t>
            </a:fld>
            <a:endParaRPr lang="ru-RU"/>
          </a:p>
        </p:txBody>
      </p:sp>
      <p:pic>
        <p:nvPicPr>
          <p:cNvPr id="7" name="Picture 2"/>
          <p:cNvPicPr>
            <a:picLocks noGrp="1" noChangeAspect="1" noChangeArrowheads="1"/>
          </p:cNvPicPr>
          <p:nvPr>
            <p:ph sz="half" idx="2"/>
          </p:nvPr>
        </p:nvPicPr>
        <p:blipFill>
          <a:blip r:embed="rId2"/>
          <a:srcRect/>
          <a:stretch>
            <a:fillRect/>
          </a:stretch>
        </p:blipFill>
        <p:spPr>
          <a:xfrm>
            <a:off x="5004048" y="778477"/>
            <a:ext cx="3810000" cy="2257425"/>
          </a:xfrm>
          <a:ln w="50800">
            <a:solidFill>
              <a:schemeClr val="accent6">
                <a:lumMod val="75000"/>
              </a:schemeClr>
            </a:solidFill>
            <a:prstDash val="sysDash"/>
          </a:ln>
        </p:spPr>
      </p:pic>
      <p:pic>
        <p:nvPicPr>
          <p:cNvPr id="8" name="Рисунок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3212976"/>
            <a:ext cx="2236787" cy="2979738"/>
          </a:xfrm>
          <a:prstGeom prst="rect">
            <a:avLst/>
          </a:prstGeom>
          <a:noFill/>
          <a:ln w="50800" cmpd="dbl">
            <a:solidFill>
              <a:srgbClr val="00B05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068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итература 1">
  <a:themeElements>
    <a:clrScheme name="Другая 34">
      <a:dk1>
        <a:srgbClr val="8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Литература 1</Template>
  <TotalTime>672</TotalTime>
  <Words>474</Words>
  <Application>Microsoft Office PowerPoint</Application>
  <PresentationFormat>Экран (4:3)</PresentationFormat>
  <Paragraphs>89</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Литература 1</vt:lpstr>
      <vt:lpstr>Презентация PowerPoint</vt:lpstr>
      <vt:lpstr>Тема: «Дьиэ усулуобуйатыгар кумаа5ыны оноруу».</vt:lpstr>
      <vt:lpstr>Презентация PowerPoint</vt:lpstr>
      <vt:lpstr>Презентация PowerPoint</vt:lpstr>
      <vt:lpstr>  Дьиэбитигэр улахан  библиотекалаахпыт. Онно 400 тахса  кинигэ, сурунаал баар.  Сорох кинигэбит ыскааппытыгар баппат буолан сарайбытыгар дьааһыктарга угуллан тураллар. Онтон наадыйар кинигэбитин киллэрэн ааҕабыт. Мин эдьиийбиттэн эргэ кинигэлэри тоҕо быраҕан кэбиспэккитий диэн ыйыппытым. Ону эдьиийим кинигэ кумаа5ыттан оноһулларын, уонна хайдахтаах курдук элбэх сыралаах үлэттэн тахсарын  кэпсээбитэ. Онтон сиэттэрэн бу үлэбин онорорго быһаарыммытым. </vt:lpstr>
      <vt:lpstr>Презентация PowerPoint</vt:lpstr>
      <vt:lpstr>Мин эһиэхэ, кыратык быһа тардан, кумааҕы хайдах үөскээбитин туһунан тугу билбиппин кэпсиим.</vt:lpstr>
      <vt:lpstr>Презентация PowerPoint</vt:lpstr>
      <vt:lpstr>Презентация PowerPoint</vt:lpstr>
      <vt:lpstr>Презентация PowerPoint</vt:lpstr>
      <vt:lpstr>Презентация PowerPoint</vt:lpstr>
      <vt:lpstr>Презентация PowerPoint</vt:lpstr>
      <vt:lpstr>    Билиӊӊи олох сайдыбыт кэмигэр, кумааҕыны улахан фабрикаларга оӊороллор. Кумааҕы араас көрүӊэ элбэх. Ол да буоллар,  илиинэн оӊоhуллубут кумааҕы олус сыаналанар күндү матырыйаал буолар эбит. Мин бэйэм кумааҕы оӊорон көрөргө сананным. </vt:lpstr>
      <vt:lpstr>Кумаа5ы оӊорорго холонобут</vt:lpstr>
      <vt:lpstr>Онтон миксерынан үчүгэйдик илдьиритэбит.</vt:lpstr>
      <vt:lpstr>Презентация PowerPoint</vt:lpstr>
      <vt:lpstr>Презентация PowerPoint</vt:lpstr>
      <vt:lpstr>Презентация PowerPoint</vt:lpstr>
      <vt:lpstr>Презентация PowerPoint</vt:lpstr>
      <vt:lpstr>Презентация PowerPoint</vt:lpstr>
      <vt:lpstr>Түмүк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Яна</dc:creator>
  <dc:description>http://aida.ucoz.ru</dc:description>
  <cp:lastModifiedBy>Яна</cp:lastModifiedBy>
  <cp:revision>48</cp:revision>
  <dcterms:created xsi:type="dcterms:W3CDTF">2013-02-26T05:07:17Z</dcterms:created>
  <dcterms:modified xsi:type="dcterms:W3CDTF">2014-05-14T02:19:03Z</dcterms:modified>
  <cp:category>шаблоны к Powerpoint</cp:category>
</cp:coreProperties>
</file>