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1F7B0-8587-4C5C-B65A-9BD9E45B5B7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0140A-6708-4AC1-AA36-9C3FEF615E4B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Book Antiqua" panose="02040602050305030304" pitchFamily="18" charset="0"/>
            </a:rPr>
            <a:t>Развитие способностей</a:t>
          </a:r>
          <a:endParaRPr lang="ru-RU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E923B5F-8170-46A7-86EE-4FE9D029FD94}" type="parTrans" cxnId="{C4F0E2F6-DBBB-448E-BF44-E78F1A1BE948}">
      <dgm:prSet/>
      <dgm:spPr/>
      <dgm:t>
        <a:bodyPr/>
        <a:lstStyle/>
        <a:p>
          <a:endParaRPr lang="ru-RU"/>
        </a:p>
      </dgm:t>
    </dgm:pt>
    <dgm:pt modelId="{AB833A66-4B23-4A86-A3E4-ADA43192E0FA}" type="sibTrans" cxnId="{C4F0E2F6-DBBB-448E-BF44-E78F1A1BE948}">
      <dgm:prSet/>
      <dgm:spPr/>
      <dgm:t>
        <a:bodyPr/>
        <a:lstStyle/>
        <a:p>
          <a:endParaRPr lang="ru-RU"/>
        </a:p>
      </dgm:t>
    </dgm:pt>
    <dgm:pt modelId="{2A39AA08-F386-48E6-A787-7F520BB9458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Book Antiqua" panose="02040602050305030304" pitchFamily="18" charset="0"/>
            </a:rPr>
            <a:t>Звуковые игры</a:t>
          </a:r>
          <a:endParaRPr lang="ru-RU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E65ACC9-EFE7-421F-83F9-78552317E1CA}" type="parTrans" cxnId="{E4B1C103-597A-4E68-AE9D-7028730550E9}">
      <dgm:prSet/>
      <dgm:spPr/>
      <dgm:t>
        <a:bodyPr/>
        <a:lstStyle/>
        <a:p>
          <a:endParaRPr lang="ru-RU"/>
        </a:p>
      </dgm:t>
    </dgm:pt>
    <dgm:pt modelId="{35955E0F-849A-41FC-A607-A9A82B5BEC15}" type="sibTrans" cxnId="{E4B1C103-597A-4E68-AE9D-7028730550E9}">
      <dgm:prSet/>
      <dgm:spPr/>
      <dgm:t>
        <a:bodyPr/>
        <a:lstStyle/>
        <a:p>
          <a:endParaRPr lang="ru-RU"/>
        </a:p>
      </dgm:t>
    </dgm:pt>
    <dgm:pt modelId="{5D57FA60-666C-44F1-A7D9-1E954C92F85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Book Antiqua" panose="02040602050305030304" pitchFamily="18" charset="0"/>
            </a:rPr>
            <a:t>Элементы самомассажа</a:t>
          </a:r>
          <a:endParaRPr lang="ru-RU" sz="12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F4A3291F-73EE-44A6-9655-1BEA79074E57}" type="parTrans" cxnId="{13319ACF-A973-42D6-82F7-2316FBD865B0}">
      <dgm:prSet/>
      <dgm:spPr/>
      <dgm:t>
        <a:bodyPr/>
        <a:lstStyle/>
        <a:p>
          <a:endParaRPr lang="ru-RU"/>
        </a:p>
      </dgm:t>
    </dgm:pt>
    <dgm:pt modelId="{229D7BE1-544A-4E07-A3CD-6A589EFADD4F}" type="sibTrans" cxnId="{13319ACF-A973-42D6-82F7-2316FBD865B0}">
      <dgm:prSet/>
      <dgm:spPr/>
      <dgm:t>
        <a:bodyPr/>
        <a:lstStyle/>
        <a:p>
          <a:endParaRPr lang="ru-RU"/>
        </a:p>
      </dgm:t>
    </dgm:pt>
    <dgm:pt modelId="{87F4F1AF-D4F0-442B-99F6-C4246965F2C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Book Antiqua" panose="02040602050305030304" pitchFamily="18" charset="0"/>
            </a:rPr>
            <a:t>Артикуляционная гимнастика</a:t>
          </a:r>
          <a:endParaRPr lang="ru-RU" sz="12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9915C40F-C160-4B9F-BBCE-2E9D31398D6A}" type="parTrans" cxnId="{06653F54-5E07-4114-AC10-3F1BC2C816C3}">
      <dgm:prSet/>
      <dgm:spPr/>
      <dgm:t>
        <a:bodyPr/>
        <a:lstStyle/>
        <a:p>
          <a:endParaRPr lang="ru-RU"/>
        </a:p>
      </dgm:t>
    </dgm:pt>
    <dgm:pt modelId="{9EB04E5F-DF55-4E99-8649-8EA1A92CE3F0}" type="sibTrans" cxnId="{06653F54-5E07-4114-AC10-3F1BC2C816C3}">
      <dgm:prSet/>
      <dgm:spPr/>
      <dgm:t>
        <a:bodyPr/>
        <a:lstStyle/>
        <a:p>
          <a:endParaRPr lang="ru-RU"/>
        </a:p>
      </dgm:t>
    </dgm:pt>
    <dgm:pt modelId="{B524973D-2B84-469B-825F-FEA02B9C73D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Book Antiqua" panose="02040602050305030304" pitchFamily="18" charset="0"/>
            </a:rPr>
            <a:t>Дыхательная гимнастика</a:t>
          </a:r>
          <a:endParaRPr lang="ru-RU" sz="12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EAD83A1-75C4-4BD1-A5F2-94A57A1FEDB7}" type="parTrans" cxnId="{11F57246-ED3D-4551-90BA-F2D85F2F87EE}">
      <dgm:prSet/>
      <dgm:spPr/>
      <dgm:t>
        <a:bodyPr/>
        <a:lstStyle/>
        <a:p>
          <a:endParaRPr lang="ru-RU"/>
        </a:p>
      </dgm:t>
    </dgm:pt>
    <dgm:pt modelId="{3FEABB92-C1F1-47B3-A91D-709C070456EA}" type="sibTrans" cxnId="{11F57246-ED3D-4551-90BA-F2D85F2F87EE}">
      <dgm:prSet/>
      <dgm:spPr/>
      <dgm:t>
        <a:bodyPr/>
        <a:lstStyle/>
        <a:p>
          <a:endParaRPr lang="ru-RU"/>
        </a:p>
      </dgm:t>
    </dgm:pt>
    <dgm:pt modelId="{669C89DB-2521-43C1-AE19-7D76B4BE0285}" type="pres">
      <dgm:prSet presAssocID="{CAB1F7B0-8587-4C5C-B65A-9BD9E45B5B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199F1-9D14-45F4-A9D6-3D6B2EEFA4D6}" type="pres">
      <dgm:prSet presAssocID="{E780140A-6708-4AC1-AA36-9C3FEF615E4B}" presName="centerShape" presStyleLbl="node0" presStyleIdx="0" presStyleCnt="1" custLinFactNeighborX="188" custLinFactNeighborY="0"/>
      <dgm:spPr/>
      <dgm:t>
        <a:bodyPr/>
        <a:lstStyle/>
        <a:p>
          <a:endParaRPr lang="ru-RU"/>
        </a:p>
      </dgm:t>
    </dgm:pt>
    <dgm:pt modelId="{692DBCEC-D4F5-4EA5-B875-250F1D4F6EB2}" type="pres">
      <dgm:prSet presAssocID="{2A39AA08-F386-48E6-A787-7F520BB945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8924-48E9-4952-A20B-A38769CEDCDD}" type="pres">
      <dgm:prSet presAssocID="{2A39AA08-F386-48E6-A787-7F520BB94583}" presName="dummy" presStyleCnt="0"/>
      <dgm:spPr/>
    </dgm:pt>
    <dgm:pt modelId="{75A1AAF0-5E46-4AD8-AE39-27C787DE941D}" type="pres">
      <dgm:prSet presAssocID="{35955E0F-849A-41FC-A607-A9A82B5BEC1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218AFB0-CD61-474D-819D-246FA336AB18}" type="pres">
      <dgm:prSet presAssocID="{5D57FA60-666C-44F1-A7D9-1E954C92F8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A7A63-D19D-44FF-8818-8022D4C41DBC}" type="pres">
      <dgm:prSet presAssocID="{5D57FA60-666C-44F1-A7D9-1E954C92F852}" presName="dummy" presStyleCnt="0"/>
      <dgm:spPr/>
    </dgm:pt>
    <dgm:pt modelId="{A902A749-5F6F-4335-844C-73ED7F7996B1}" type="pres">
      <dgm:prSet presAssocID="{229D7BE1-544A-4E07-A3CD-6A589EFADD4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CDCE51F-C4AF-44A1-B411-811301E058F4}" type="pres">
      <dgm:prSet presAssocID="{87F4F1AF-D4F0-442B-99F6-C4246965F2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E401A-414C-46ED-8240-FE6BDD2616BE}" type="pres">
      <dgm:prSet presAssocID="{87F4F1AF-D4F0-442B-99F6-C4246965F2CF}" presName="dummy" presStyleCnt="0"/>
      <dgm:spPr/>
    </dgm:pt>
    <dgm:pt modelId="{EE1344CD-5E5B-48E3-A4A8-D212F0875949}" type="pres">
      <dgm:prSet presAssocID="{9EB04E5F-DF55-4E99-8649-8EA1A92CE3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5431DBF-707C-49E6-9EE3-8A7C5F4C5A53}" type="pres">
      <dgm:prSet presAssocID="{B524973D-2B84-469B-825F-FEA02B9C7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51F4E-AF1F-4F9F-9A61-C06C83B105E2}" type="pres">
      <dgm:prSet presAssocID="{B524973D-2B84-469B-825F-FEA02B9C73D1}" presName="dummy" presStyleCnt="0"/>
      <dgm:spPr/>
    </dgm:pt>
    <dgm:pt modelId="{18FD15CC-2F22-4493-8236-F4CFF1E69DE5}" type="pres">
      <dgm:prSet presAssocID="{3FEABB92-C1F1-47B3-A91D-709C070456E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4337AE6-1B41-412E-AB88-962007531D47}" type="presOf" srcId="{2A39AA08-F386-48E6-A787-7F520BB94583}" destId="{692DBCEC-D4F5-4EA5-B875-250F1D4F6EB2}" srcOrd="0" destOrd="0" presId="urn:microsoft.com/office/officeart/2005/8/layout/radial6"/>
    <dgm:cxn modelId="{C4F0E2F6-DBBB-448E-BF44-E78F1A1BE948}" srcId="{CAB1F7B0-8587-4C5C-B65A-9BD9E45B5B7A}" destId="{E780140A-6708-4AC1-AA36-9C3FEF615E4B}" srcOrd="0" destOrd="0" parTransId="{DE923B5F-8170-46A7-86EE-4FE9D029FD94}" sibTransId="{AB833A66-4B23-4A86-A3E4-ADA43192E0FA}"/>
    <dgm:cxn modelId="{E4B1C103-597A-4E68-AE9D-7028730550E9}" srcId="{E780140A-6708-4AC1-AA36-9C3FEF615E4B}" destId="{2A39AA08-F386-48E6-A787-7F520BB94583}" srcOrd="0" destOrd="0" parTransId="{7E65ACC9-EFE7-421F-83F9-78552317E1CA}" sibTransId="{35955E0F-849A-41FC-A607-A9A82B5BEC15}"/>
    <dgm:cxn modelId="{EC66B709-78AC-4BF3-883D-9C22FFD799C8}" type="presOf" srcId="{35955E0F-849A-41FC-A607-A9A82B5BEC15}" destId="{75A1AAF0-5E46-4AD8-AE39-27C787DE941D}" srcOrd="0" destOrd="0" presId="urn:microsoft.com/office/officeart/2005/8/layout/radial6"/>
    <dgm:cxn modelId="{06653F54-5E07-4114-AC10-3F1BC2C816C3}" srcId="{E780140A-6708-4AC1-AA36-9C3FEF615E4B}" destId="{87F4F1AF-D4F0-442B-99F6-C4246965F2CF}" srcOrd="2" destOrd="0" parTransId="{9915C40F-C160-4B9F-BBCE-2E9D31398D6A}" sibTransId="{9EB04E5F-DF55-4E99-8649-8EA1A92CE3F0}"/>
    <dgm:cxn modelId="{FB3B3FBF-4AFC-458A-9CAB-9BD417F9E050}" type="presOf" srcId="{E780140A-6708-4AC1-AA36-9C3FEF615E4B}" destId="{D4F199F1-9D14-45F4-A9D6-3D6B2EEFA4D6}" srcOrd="0" destOrd="0" presId="urn:microsoft.com/office/officeart/2005/8/layout/radial6"/>
    <dgm:cxn modelId="{E64685F8-EA51-4E8C-AD39-CB0E7CA0950D}" type="presOf" srcId="{229D7BE1-544A-4E07-A3CD-6A589EFADD4F}" destId="{A902A749-5F6F-4335-844C-73ED7F7996B1}" srcOrd="0" destOrd="0" presId="urn:microsoft.com/office/officeart/2005/8/layout/radial6"/>
    <dgm:cxn modelId="{4934B4C0-A973-4FCB-A6C9-53D0BA87A2AD}" type="presOf" srcId="{CAB1F7B0-8587-4C5C-B65A-9BD9E45B5B7A}" destId="{669C89DB-2521-43C1-AE19-7D76B4BE0285}" srcOrd="0" destOrd="0" presId="urn:microsoft.com/office/officeart/2005/8/layout/radial6"/>
    <dgm:cxn modelId="{97FF37BA-655B-4074-8F30-1C6AF2D11F1D}" type="presOf" srcId="{87F4F1AF-D4F0-442B-99F6-C4246965F2CF}" destId="{ECDCE51F-C4AF-44A1-B411-811301E058F4}" srcOrd="0" destOrd="0" presId="urn:microsoft.com/office/officeart/2005/8/layout/radial6"/>
    <dgm:cxn modelId="{A562893B-03DE-4F3E-AF3B-DD0A9B2D6BD3}" type="presOf" srcId="{9EB04E5F-DF55-4E99-8649-8EA1A92CE3F0}" destId="{EE1344CD-5E5B-48E3-A4A8-D212F0875949}" srcOrd="0" destOrd="0" presId="urn:microsoft.com/office/officeart/2005/8/layout/radial6"/>
    <dgm:cxn modelId="{13319ACF-A973-42D6-82F7-2316FBD865B0}" srcId="{E780140A-6708-4AC1-AA36-9C3FEF615E4B}" destId="{5D57FA60-666C-44F1-A7D9-1E954C92F852}" srcOrd="1" destOrd="0" parTransId="{F4A3291F-73EE-44A6-9655-1BEA79074E57}" sibTransId="{229D7BE1-544A-4E07-A3CD-6A589EFADD4F}"/>
    <dgm:cxn modelId="{DAE00DB2-5FA8-44C5-B356-FF9F0CC66306}" type="presOf" srcId="{3FEABB92-C1F1-47B3-A91D-709C070456EA}" destId="{18FD15CC-2F22-4493-8236-F4CFF1E69DE5}" srcOrd="0" destOrd="0" presId="urn:microsoft.com/office/officeart/2005/8/layout/radial6"/>
    <dgm:cxn modelId="{CC1ECC96-6285-4904-BBB3-E6386F8A6104}" type="presOf" srcId="{B524973D-2B84-469B-825F-FEA02B9C73D1}" destId="{25431DBF-707C-49E6-9EE3-8A7C5F4C5A53}" srcOrd="0" destOrd="0" presId="urn:microsoft.com/office/officeart/2005/8/layout/radial6"/>
    <dgm:cxn modelId="{DC3F9884-AC1D-42E7-9E61-D361FB7E64AB}" type="presOf" srcId="{5D57FA60-666C-44F1-A7D9-1E954C92F852}" destId="{B218AFB0-CD61-474D-819D-246FA336AB18}" srcOrd="0" destOrd="0" presId="urn:microsoft.com/office/officeart/2005/8/layout/radial6"/>
    <dgm:cxn modelId="{11F57246-ED3D-4551-90BA-F2D85F2F87EE}" srcId="{E780140A-6708-4AC1-AA36-9C3FEF615E4B}" destId="{B524973D-2B84-469B-825F-FEA02B9C73D1}" srcOrd="3" destOrd="0" parTransId="{DEAD83A1-75C4-4BD1-A5F2-94A57A1FEDB7}" sibTransId="{3FEABB92-C1F1-47B3-A91D-709C070456EA}"/>
    <dgm:cxn modelId="{2D2E8B4D-FFAA-44A7-B8F4-49221844C0C8}" type="presParOf" srcId="{669C89DB-2521-43C1-AE19-7D76B4BE0285}" destId="{D4F199F1-9D14-45F4-A9D6-3D6B2EEFA4D6}" srcOrd="0" destOrd="0" presId="urn:microsoft.com/office/officeart/2005/8/layout/radial6"/>
    <dgm:cxn modelId="{30E72BA6-557A-4C15-9220-15A2E4CBF1AC}" type="presParOf" srcId="{669C89DB-2521-43C1-AE19-7D76B4BE0285}" destId="{692DBCEC-D4F5-4EA5-B875-250F1D4F6EB2}" srcOrd="1" destOrd="0" presId="urn:microsoft.com/office/officeart/2005/8/layout/radial6"/>
    <dgm:cxn modelId="{A62D36AE-AE32-4970-BFFE-AEAFA7A7BE5E}" type="presParOf" srcId="{669C89DB-2521-43C1-AE19-7D76B4BE0285}" destId="{E0748924-48E9-4952-A20B-A38769CEDCDD}" srcOrd="2" destOrd="0" presId="urn:microsoft.com/office/officeart/2005/8/layout/radial6"/>
    <dgm:cxn modelId="{AD049ADB-36C4-4CFB-9D10-87BFCB37E045}" type="presParOf" srcId="{669C89DB-2521-43C1-AE19-7D76B4BE0285}" destId="{75A1AAF0-5E46-4AD8-AE39-27C787DE941D}" srcOrd="3" destOrd="0" presId="urn:microsoft.com/office/officeart/2005/8/layout/radial6"/>
    <dgm:cxn modelId="{85840880-47AE-444E-8AFC-B26F193163CC}" type="presParOf" srcId="{669C89DB-2521-43C1-AE19-7D76B4BE0285}" destId="{B218AFB0-CD61-474D-819D-246FA336AB18}" srcOrd="4" destOrd="0" presId="urn:microsoft.com/office/officeart/2005/8/layout/radial6"/>
    <dgm:cxn modelId="{30FF3AA4-55CC-437C-91C9-F252366D775B}" type="presParOf" srcId="{669C89DB-2521-43C1-AE19-7D76B4BE0285}" destId="{A43A7A63-D19D-44FF-8818-8022D4C41DBC}" srcOrd="5" destOrd="0" presId="urn:microsoft.com/office/officeart/2005/8/layout/radial6"/>
    <dgm:cxn modelId="{5AC7F184-B618-47AA-8833-0628D5D21554}" type="presParOf" srcId="{669C89DB-2521-43C1-AE19-7D76B4BE0285}" destId="{A902A749-5F6F-4335-844C-73ED7F7996B1}" srcOrd="6" destOrd="0" presId="urn:microsoft.com/office/officeart/2005/8/layout/radial6"/>
    <dgm:cxn modelId="{C3CFCECA-570A-4DF8-A6FE-83CBE268AE75}" type="presParOf" srcId="{669C89DB-2521-43C1-AE19-7D76B4BE0285}" destId="{ECDCE51F-C4AF-44A1-B411-811301E058F4}" srcOrd="7" destOrd="0" presId="urn:microsoft.com/office/officeart/2005/8/layout/radial6"/>
    <dgm:cxn modelId="{DEDC18B2-F503-4BFF-9274-C210F57F092B}" type="presParOf" srcId="{669C89DB-2521-43C1-AE19-7D76B4BE0285}" destId="{C54E401A-414C-46ED-8240-FE6BDD2616BE}" srcOrd="8" destOrd="0" presId="urn:microsoft.com/office/officeart/2005/8/layout/radial6"/>
    <dgm:cxn modelId="{635926C1-31E2-446E-A234-ACDDBADD2479}" type="presParOf" srcId="{669C89DB-2521-43C1-AE19-7D76B4BE0285}" destId="{EE1344CD-5E5B-48E3-A4A8-D212F0875949}" srcOrd="9" destOrd="0" presId="urn:microsoft.com/office/officeart/2005/8/layout/radial6"/>
    <dgm:cxn modelId="{DBB5015E-DEBD-4234-A8C9-2E3B6D59B939}" type="presParOf" srcId="{669C89DB-2521-43C1-AE19-7D76B4BE0285}" destId="{25431DBF-707C-49E6-9EE3-8A7C5F4C5A53}" srcOrd="10" destOrd="0" presId="urn:microsoft.com/office/officeart/2005/8/layout/radial6"/>
    <dgm:cxn modelId="{5670B0B6-6BF0-48C0-9016-17A1B01DF563}" type="presParOf" srcId="{669C89DB-2521-43C1-AE19-7D76B4BE0285}" destId="{F2C51F4E-AF1F-4F9F-9A61-C06C83B105E2}" srcOrd="11" destOrd="0" presId="urn:microsoft.com/office/officeart/2005/8/layout/radial6"/>
    <dgm:cxn modelId="{0207107B-DB83-4A02-B4B7-80459E9D69CD}" type="presParOf" srcId="{669C89DB-2521-43C1-AE19-7D76B4BE0285}" destId="{18FD15CC-2F22-4493-8236-F4CFF1E69DE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3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1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0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2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87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06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0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9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79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7BA4-055E-431A-A5B5-463736E7C9DB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DF29-7CAF-47F1-A276-8431CA20FE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7"/>
            <a:ext cx="125928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2607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  <a:t>МБДОУ « ЦРР- детский сад « Радуга</a:t>
            </a:r>
            <a:r>
              <a:rPr lang="ru-RU" sz="24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»</a:t>
            </a:r>
            <a:br>
              <a:rPr lang="ru-RU" sz="2400" dirty="0" smtClean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Развитие </a:t>
            </a:r>
            <a:r>
              <a:rPr lang="ru-RU" sz="4400" dirty="0">
                <a:solidFill>
                  <a:srgbClr val="002060"/>
                </a:solidFill>
                <a:latin typeface="Book Antiqua" panose="02040602050305030304" pitchFamily="18" charset="0"/>
              </a:rPr>
              <a:t>музыкальных способностей детей дошкольного </a:t>
            </a:r>
            <a:r>
              <a:rPr lang="ru-RU" sz="4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возраста</a:t>
            </a:r>
            <a:r>
              <a:rPr lang="ru-RU" sz="4400" dirty="0">
                <a:solidFill>
                  <a:srgbClr val="7030A0"/>
                </a:solidFill>
                <a:latin typeface="Book Antiqua" panose="02040602050305030304" pitchFamily="18" charset="0"/>
              </a:rPr>
              <a:t/>
            </a:r>
            <a:br>
              <a:rPr lang="ru-RU" sz="4400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endParaRPr lang="ru-RU" sz="44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2263" y="5874707"/>
            <a:ext cx="6208734" cy="82358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Book Antiqua" panose="020406020503050303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резентацию составила воспитатель: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Бердюгина</a:t>
            </a:r>
            <a:r>
              <a:rPr lang="ru-RU" sz="2000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Екатерина Николаевна</a:t>
            </a:r>
            <a:endParaRPr lang="ru-RU" sz="2000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09"/>
            <a:ext cx="12192000" cy="6858000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252602" y="162838"/>
            <a:ext cx="9870510" cy="80166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Атрибуты для детской импровизации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b="16250"/>
          <a:stretch/>
        </p:blipFill>
        <p:spPr>
          <a:xfrm>
            <a:off x="237994" y="1089764"/>
            <a:ext cx="3807913" cy="2254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28" t="-244" r="42615" b="244"/>
          <a:stretch/>
        </p:blipFill>
        <p:spPr>
          <a:xfrm rot="5400000">
            <a:off x="4766152" y="263049"/>
            <a:ext cx="2843408" cy="3319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13803"/>
          <a:stretch/>
        </p:blipFill>
        <p:spPr>
          <a:xfrm>
            <a:off x="8329805" y="1089764"/>
            <a:ext cx="3458579" cy="2254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>
          <a:xfrm>
            <a:off x="237993" y="3682654"/>
            <a:ext cx="3807913" cy="2542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19743"/>
          <a:stretch/>
        </p:blipFill>
        <p:spPr>
          <a:xfrm>
            <a:off x="4528159" y="3682655"/>
            <a:ext cx="3319396" cy="2542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16661"/>
          <a:stretch/>
        </p:blipFill>
        <p:spPr>
          <a:xfrm>
            <a:off x="8329806" y="3682655"/>
            <a:ext cx="3458579" cy="25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>
          <a:xfrm>
            <a:off x="329815" y="1790701"/>
            <a:ext cx="5664970" cy="40766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801"/>
            <a:ext cx="5435599" cy="40766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67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2" y="165100"/>
            <a:ext cx="7576878" cy="51551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2" y="173215"/>
            <a:ext cx="7576878" cy="5147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1" y="173216"/>
            <a:ext cx="7578371" cy="51470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0" y="165100"/>
            <a:ext cx="7585267" cy="515836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5789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0" y="350794"/>
            <a:ext cx="1666875" cy="2047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0250" y="2555309"/>
            <a:ext cx="1666875" cy="513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Иоганн Себастьян Бах</a:t>
            </a:r>
            <a:endParaRPr lang="ru-RU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56" y="350794"/>
            <a:ext cx="1562100" cy="2047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8156" y="2555309"/>
            <a:ext cx="1562100" cy="513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Вольфганг Амадей Моцарт</a:t>
            </a:r>
            <a:endParaRPr lang="ru-RU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12" y="350794"/>
            <a:ext cx="1619250" cy="2047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37312" y="2555309"/>
            <a:ext cx="1619250" cy="513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Людвиг </a:t>
            </a:r>
            <a:r>
              <a:rPr lang="ru-RU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ван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Бетховен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7" y="3607560"/>
            <a:ext cx="1476375" cy="2047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837" y="5912285"/>
            <a:ext cx="1476375" cy="450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Петр Ильич Чайковский</a:t>
            </a: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36" y="3607560"/>
            <a:ext cx="1571625" cy="2047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09786" y="5912285"/>
            <a:ext cx="1578280" cy="450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Николай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Римский - Корсаков</a:t>
            </a:r>
            <a:endParaRPr lang="ru-RU" sz="1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9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7855991"/>
              </p:ext>
            </p:extLst>
          </p:nvPr>
        </p:nvGraphicFramePr>
        <p:xfrm>
          <a:off x="638827" y="87682"/>
          <a:ext cx="8467595" cy="638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516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3357"/>
            <a:ext cx="5038684" cy="3526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4" y="2780777"/>
            <a:ext cx="5327272" cy="3472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2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31065" y="631064"/>
            <a:ext cx="3528811" cy="15583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лушание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93347" y="631064"/>
            <a:ext cx="3528811" cy="15583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Игра на музыкальных инструментах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1065" y="3255135"/>
            <a:ext cx="3528811" cy="15583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Музицирование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11869" y="3255135"/>
            <a:ext cx="3528811" cy="15583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итмика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1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80067" y="296214"/>
            <a:ext cx="7031865" cy="7727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Работа с родителями</a:t>
            </a:r>
            <a:endParaRPr lang="ru-RU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3"/>
          <a:stretch/>
        </p:blipFill>
        <p:spPr>
          <a:xfrm>
            <a:off x="306232" y="1365160"/>
            <a:ext cx="3660462" cy="222804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44" y="1365160"/>
            <a:ext cx="2977881" cy="223341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7" y="1343160"/>
            <a:ext cx="3000061" cy="225004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0" y="3869028"/>
            <a:ext cx="3617532" cy="271314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/>
          <a:stretch/>
        </p:blipFill>
        <p:spPr>
          <a:xfrm>
            <a:off x="4119171" y="3840049"/>
            <a:ext cx="3531673" cy="262836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5"/>
          <a:stretch/>
        </p:blipFill>
        <p:spPr>
          <a:xfrm>
            <a:off x="7822108" y="3840049"/>
            <a:ext cx="4227111" cy="2628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32734" y="2984500"/>
            <a:ext cx="10121900" cy="1003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 Музыкальная игрушка  своими руками»</a:t>
            </a:r>
            <a:endParaRPr lang="ru-RU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7"/>
          <a:stretch/>
        </p:blipFill>
        <p:spPr>
          <a:xfrm rot="5400000">
            <a:off x="243797" y="622620"/>
            <a:ext cx="6772632" cy="56981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55263" y="85368"/>
            <a:ext cx="3949700" cy="723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Смотр конкурс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 Самый лучший центр музыки»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6915150" y="88900"/>
            <a:ext cx="5143500" cy="668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24700" y="6007100"/>
            <a:ext cx="4800600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Сочинить частушку о музыкальном инструменте.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3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5" y="605307"/>
            <a:ext cx="8176243" cy="52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89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Дети должны жить в мире красоты, игры, сказки, музыки, рисунка, фантазии, творчества.</a:t>
            </a:r>
            <a:b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               В. А. Сухомлинский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1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Блок-схема: магнитный диск 3"/>
          <p:cNvSpPr/>
          <p:nvPr/>
        </p:nvSpPr>
        <p:spPr>
          <a:xfrm>
            <a:off x="5724395" y="3130463"/>
            <a:ext cx="3181610" cy="1415441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Музыкальные способности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189973" y="876822"/>
            <a:ext cx="2317315" cy="80166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чувствовать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279742" y="3253636"/>
            <a:ext cx="2317315" cy="89978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мение слушать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1279742" y="5563644"/>
            <a:ext cx="2317315" cy="80166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оспринимать и познавать мир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597057" y="1590805"/>
            <a:ext cx="2127338" cy="166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46117" y="4304256"/>
            <a:ext cx="2078278" cy="125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 flipV="1">
            <a:off x="3646117" y="3838183"/>
            <a:ext cx="20782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2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0729" y="839244"/>
            <a:ext cx="3908120" cy="24551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Круг образов ребенка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83662" y="400833"/>
            <a:ext cx="2331929" cy="1665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азвание животных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45941" y="1683707"/>
            <a:ext cx="2331929" cy="1665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азвание цветов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84630" y="3349668"/>
            <a:ext cx="2331929" cy="1665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азвание деревьев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39032" y="4555298"/>
            <a:ext cx="2331929" cy="1665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имена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384630" y="1050099"/>
            <a:ext cx="5122623" cy="853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58849" y="2342367"/>
            <a:ext cx="2687092" cy="25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0961" y="2954055"/>
            <a:ext cx="913357" cy="84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</p:cNvCxnSpPr>
          <p:nvPr/>
        </p:nvCxnSpPr>
        <p:spPr>
          <a:xfrm>
            <a:off x="2304789" y="3294345"/>
            <a:ext cx="0" cy="1152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7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5" y="350730"/>
            <a:ext cx="6137752" cy="6025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142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Я вам денежки принёс, за квартиру, за январь..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359" y="350729"/>
            <a:ext cx="7968641" cy="482252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extLst>
      <p:ext uri="{BB962C8B-B14F-4D97-AF65-F5344CB8AC3E}">
        <p14:creationId xmlns:p14="http://schemas.microsoft.com/office/powerpoint/2010/main" val="284316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915" y="275573"/>
            <a:ext cx="10910169" cy="638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Совместная игровая деятельность</a:t>
            </a:r>
            <a:endParaRPr lang="ru-R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522">
            <a:off x="506824" y="1157390"/>
            <a:ext cx="2943225" cy="204787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0604035">
            <a:off x="316144" y="3461865"/>
            <a:ext cx="2968669" cy="288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Педагога с детьми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7630">
            <a:off x="4073954" y="1153997"/>
            <a:ext cx="3054430" cy="199465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0556526">
            <a:off x="4375326" y="3178600"/>
            <a:ext cx="3018773" cy="288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Родителей с детьми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430">
            <a:off x="320676" y="3983871"/>
            <a:ext cx="3315519" cy="205426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" t="15323" r="315" b="366"/>
          <a:stretch/>
        </p:blipFill>
        <p:spPr>
          <a:xfrm rot="20657994">
            <a:off x="4261675" y="3707842"/>
            <a:ext cx="3176927" cy="211794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/>
          <a:stretch/>
        </p:blipFill>
        <p:spPr>
          <a:xfrm rot="20459975">
            <a:off x="7783451" y="1195488"/>
            <a:ext cx="2890699" cy="181231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20396520">
            <a:off x="8519772" y="2906983"/>
            <a:ext cx="2818356" cy="27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Детей с детьми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/>
          <a:stretch/>
        </p:blipFill>
        <p:spPr>
          <a:xfrm rot="20635402">
            <a:off x="8350942" y="3490613"/>
            <a:ext cx="3156015" cy="222617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491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57654" r="11267"/>
          <a:stretch/>
        </p:blipFill>
        <p:spPr>
          <a:xfrm>
            <a:off x="901874" y="3429000"/>
            <a:ext cx="5624186" cy="2771384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8" t="32877" r="-2739" b="-731"/>
          <a:stretch/>
        </p:blipFill>
        <p:spPr>
          <a:xfrm>
            <a:off x="4459266" y="316284"/>
            <a:ext cx="5532327" cy="2902906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5056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4" y="-225469"/>
            <a:ext cx="4523289" cy="34958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206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0" y="-225469"/>
            <a:ext cx="4982574" cy="34958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206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32" y="2856977"/>
            <a:ext cx="4790553" cy="35688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206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129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125</Words>
  <Application>Microsoft Office PowerPoint</Application>
  <PresentationFormat>Широкоэкранный</PresentationFormat>
  <Paragraphs>38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Тема Office</vt:lpstr>
      <vt:lpstr>МБДОУ « ЦРР- детский сад « Радуга»    Развитие музыкальных способностей детей дошкольного возраста </vt:lpstr>
      <vt:lpstr>Дети должны жить в мире красоты, игры, сказки, музыки, рисунка, фантазии, творчества.                                   В. А. 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ЦРР- Радуга, детский сад Родничок» составила воспитатель : Бердюгина Екатерина Николаевна</dc:title>
  <dc:creator>RePack by Diakov</dc:creator>
  <cp:lastModifiedBy>RePack by Diakov</cp:lastModifiedBy>
  <cp:revision>52</cp:revision>
  <dcterms:created xsi:type="dcterms:W3CDTF">2016-03-16T19:07:50Z</dcterms:created>
  <dcterms:modified xsi:type="dcterms:W3CDTF">2016-03-18T19:47:12Z</dcterms:modified>
</cp:coreProperties>
</file>