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71" r:id="rId6"/>
    <p:sldId id="275" r:id="rId7"/>
    <p:sldId id="276" r:id="rId8"/>
    <p:sldId id="277" r:id="rId9"/>
    <p:sldId id="278" r:id="rId10"/>
    <p:sldId id="268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035" autoAdjust="0"/>
  </p:normalViewPr>
  <p:slideViewPr>
    <p:cSldViewPr>
      <p:cViewPr>
        <p:scale>
          <a:sx n="96" d="100"/>
          <a:sy n="96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22EAC-A1F2-4434-A193-77DEEFC6A4D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93C8CD-2F5C-41AB-88DC-AC158B4D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140F2-C230-437F-87CB-7F6BECB0BE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C6A66-6559-424D-9636-66321A8681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5A3728-B677-44A4-B379-5D2ACDFE83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EA37C1-79B8-4B3F-9375-E22A9F09F5B6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5E144C-3D83-440E-AC7F-5D0571619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0EF989-DE1D-41C8-BC47-2270B76F4DC7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79C09-FC35-44D3-A1AA-1BEFE7151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CD2D871-5003-405C-8F30-0F6525D441A9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FD3488C-9758-4B1D-9800-09B79BAFE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5A3081-A510-4739-844F-81991AB8595D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390BD9-F84E-45E1-BEE4-7198B0C6C3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C488D1-457F-4B10-A3B5-7C0C3B54A117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FDD0138-2262-49F9-95BD-2F99076DD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CE624-5828-4435-8B12-4E59F1915848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15CD43-FB2B-477A-8281-4DD6A7EDA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A59242-CD51-4C71-A638-E746CCF5FC99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A322FB-2160-45A1-AC24-639DB6318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FF0E8E-FB82-4781-913D-FCC1897C3DA0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18933E-9222-438C-85D6-C9D8C78DF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91C001-F64E-4464-BB58-A7E64C671A9C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5049E6-50FB-41B0-8AFB-C94D25225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C04CE3-874E-4FC5-BC18-34136760C68F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2B31F-E425-4A6F-A04D-80F1E022B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9ECD8A-D5DC-42CB-9C14-F40C3415AE03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95C5F0-913F-414E-9221-63A5E55E2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CC4D9A-8B7F-46D2-B3C3-7E4CB45B3013}" type="datetimeFigureOut">
              <a:rPr lang="ru-RU" smtClean="0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7595F92-E6EC-4250-8801-E2DF84C7E6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slow" advTm="3000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Сенсорное развитие  детей дошкольного возраста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Автор: воспитатель</a:t>
            </a:r>
          </a:p>
          <a:p>
            <a:r>
              <a:rPr lang="ru-RU" dirty="0" smtClean="0"/>
              <a:t>Корякина Марина Александровна  </a:t>
            </a:r>
            <a:endParaRPr lang="en-US" dirty="0" smtClean="0"/>
          </a:p>
          <a:p>
            <a:r>
              <a:rPr lang="ru-RU" dirty="0" smtClean="0"/>
              <a:t>Корякина</a:t>
            </a:r>
            <a:endParaRPr lang="ru-RU" dirty="0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85938" y="0"/>
            <a:ext cx="6572250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«ЦРР детский сад «Радуга»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леший\Desktop\Camera\20160317_162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4624124" cy="27765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52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Мячики потерялись</a:t>
            </a:r>
          </a:p>
        </p:txBody>
      </p:sp>
      <p:pic>
        <p:nvPicPr>
          <p:cNvPr id="5122" name="Picture 2" descr="C:\Users\леший\Desktop\20160125_1104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50570" y="2593653"/>
            <a:ext cx="5115917" cy="3071834"/>
          </a:xfrm>
          <a:prstGeom prst="rect">
            <a:avLst/>
          </a:prstGeom>
          <a:noFill/>
        </p:spPr>
      </p:pic>
      <p:pic>
        <p:nvPicPr>
          <p:cNvPr id="5123" name="Picture 3" descr="C:\Users\леший\Desktop\20160125_110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92208" y="2325359"/>
            <a:ext cx="5107625" cy="363379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10175-0-31282400-1384858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42" y="1857364"/>
            <a:ext cx="7937351" cy="4195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857232"/>
            <a:ext cx="407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686700" cy="5554663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Развитие и совершенствование сенсорных процессов (ощущение, восприятие, представление) у детей младшего дошкольного возраста.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Сформировать у детей младшего дошкольного возраста умение воспринимать и представлять предметы и явления, способствующие совершенствованию процессов рисования, лепки и развития речи, и, выделять в них самое существенное,  характерное (признаки, качества). Учить  применять полученные знания в  практической и познавательной деятельности. Развивать у детей внимание, мыслительные операции (сравнение, анализ, синтез, обобщение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ший\Desktop\20160318_125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143248"/>
            <a:ext cx="5238344" cy="3145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(от латинского «восприятие») – это категория, описывающая непосредственное восприятие ощущений, внешних воздействий.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Сенсорное развитие ребенка – развитие его воспитания и формирование представлений о внешних свойствах предметов: их форме, цвете, величине, положении пространстве, а также запахи, вкусе и т. п.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Сенсорное развитие является неотъемлемой частью дошкольного воспитания, его значение в  развитии способностей ребенка является важным и необходимым. Главным условием сенсорного развития является наличие наглядности. Невозможно ребенку «на пальцах» объяснить цвет и форму предметов, характерные особенности их поверхностей и т.п. Малыш должен все сам увидеть, потрогать, выполнить требуемые действия. 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2050" name="Picture 2" descr="C:\Users\леший\Desktop\Camera\20160317_1642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4214810" cy="2530350"/>
          </a:xfrm>
          <a:prstGeom prst="rect">
            <a:avLst/>
          </a:prstGeom>
          <a:noFill/>
        </p:spPr>
      </p:pic>
      <p:pic>
        <p:nvPicPr>
          <p:cNvPr id="2051" name="Picture 3" descr="C:\Users\леший\Desktop\Camera\20160316_0809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207" y="3786190"/>
            <a:ext cx="4163991" cy="25003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001056" cy="5532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непрерывного сенсорного развития необходимо регулярно обращать внимание малыша на одежду, продукты,  объекты  домашней обстановки, на улице,  т. е. подкреплять знания практическими наблюдениями и упражнениями. Повторять и закреплять в памяти изученное можно и в игровой форме. Сенсорное развитие, с одной стороны, составляет фундамент общего умственного развития ребенка, с другой стороны, имеет самостоятельное значение, так как полноценное восприятие необходимо и для успешного обучения ребенка в детском саду, в школе и для многих видов труда.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42830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267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01286" y="3643314"/>
            <a:ext cx="8786812" cy="114298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52"/>
            <a:ext cx="7686700" cy="6312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восприятия предметов и явлений окружающего мира начинается познания. В детском саду ребенок обучается: рисованию, лепке, конструированию, знакомится с явлениями природы, начинает осваивать основы математики и грамоты. Овладение знаниями и умениями во всех этих областях требует постоянного внимания к внешним свойствам предметов, их учета и использования. Готовность ребенка к школьному обучению в значительной мере зависит от его сенсорного развития. Ребенок в жизни сталкивается с многообразием форм, красок и других свойствах предметов, в частности игрушек и предметов домашнего обихода.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Освоение ребенком происходит стихийно, без разумного педагогического руководства взрослых. Оно нередко оказывается поверхностным, неполноценным. Здесь - то и приходит на помощь сенсорное воспитание – последовательное планомерное ознакомление ребенка с сенсорной культурой человечества. Большое значение в сенсорном воспитание имеет формирование у детей представлений о сенсорных эталонах – общепринятых образцах внешних свойств предметов. В каждом возрасте перед сенсорным воспитанием стоят свои задачи. Формируется определенное звено сенсорной культуры. Можно выделить основный задачи в сенсорном воспитании детей от рождения до шести лет.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31___01\IMG_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4349752" cy="3262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42852"/>
            <a:ext cx="56436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первом году жизни это обогащение ребенка впечатлениями. Следует создать для малыша условия, чтобы он мог следит за движущимися яркими игрушками, хватать предметы разной формы и величины.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На втором – 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цвета, формы и об отношении между двумя предметами по величине.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F:\131___01\IMG_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4131" y="3044435"/>
            <a:ext cx="4060370" cy="33417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78581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втором – 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цвета, формы и об отношении между двумя предметами по величине.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Начиная с четвертого года жизни у детей формируют сенсорные эталоны:     устойчивые, закрепленные в речи представления о цветах, геометрических фигурах и отношениях по величине несколькими предметами. Позднее следует знакомить их с оттенками цвета, с вариантами геометрических фигур и с отношениями по величине, возникающими между элементами ряда, состоящего из большого количества предметов.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леший\Desktop\20160317_17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73" y="3714752"/>
            <a:ext cx="4402067" cy="2643206"/>
          </a:xfrm>
          <a:prstGeom prst="rect">
            <a:avLst/>
          </a:prstGeom>
          <a:noFill/>
        </p:spPr>
      </p:pic>
      <p:pic>
        <p:nvPicPr>
          <p:cNvPr id="5" name="Picture 3" descr="C:\Users\леший\Desktop\20160317_164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378199" cy="26288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7786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с формированием эталонов необходимо учить детей способом обследования предметов их группировке по цвету и форме вокруг образцов эталонов, последовательному осмотру и описанию формы, выполнению все более сложных глазомерных действий.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Наконец, в качестве особой задачи выступает необходимость развивать у   детей аналитическое восприятие: умение разбираться в сочетаниях цветов, расчленять форму предметов, выделять отдельные измерения величины.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леший\Desktop\20160125_09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78640">
            <a:off x="-516078" y="3333019"/>
            <a:ext cx="4267200" cy="2562225"/>
          </a:xfrm>
          <a:prstGeom prst="rect">
            <a:avLst/>
          </a:prstGeom>
          <a:noFill/>
        </p:spPr>
      </p:pic>
      <p:pic>
        <p:nvPicPr>
          <p:cNvPr id="4" name="Picture 3" descr="C:\Users\леший\Desktop\20160129_163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9314" y="3209918"/>
            <a:ext cx="4267200" cy="2562225"/>
          </a:xfrm>
          <a:prstGeom prst="rect">
            <a:avLst/>
          </a:prstGeom>
          <a:noFill/>
        </p:spPr>
      </p:pic>
      <p:pic>
        <p:nvPicPr>
          <p:cNvPr id="5" name="Picture 3" descr="C:\Users\леший\Desktop\20160125_091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4206">
            <a:off x="4992128" y="3329012"/>
            <a:ext cx="4267200" cy="2562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42844" y="783766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 ребенок развивался и рос всесторонне развитым , хорошо учился в школе и радовал родителей, необходимо помогать ему познавать этот мир с помощью формирования сенсорного представления о внешних свойствах предметов: их форме, цвете, величине, положении в пространстве, а также запахе и вкусе.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леший\Desktop\20160318_1240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071679"/>
            <a:ext cx="7710256" cy="46295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0.8|0.7|0.8|4.3|1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7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722</TotalTime>
  <Words>482</Words>
  <PresentationFormat>Экран (4:3)</PresentationFormat>
  <Paragraphs>23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Сенсорное развитие  детей дошкольного возраста</vt:lpstr>
      <vt:lpstr>Слайд 2</vt:lpstr>
      <vt:lpstr>  </vt:lpstr>
      <vt:lpstr> </vt:lpstr>
      <vt:lpstr>Слайд 5</vt:lpstr>
      <vt:lpstr>Слайд 6</vt:lpstr>
      <vt:lpstr>Слайд 7</vt:lpstr>
      <vt:lpstr>Слайд 8</vt:lpstr>
      <vt:lpstr>Слайд 9</vt:lpstr>
      <vt:lpstr>Мячики потерялись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рустик</dc:creator>
  <cp:lastModifiedBy>радуга</cp:lastModifiedBy>
  <cp:revision>98</cp:revision>
  <dcterms:created xsi:type="dcterms:W3CDTF">2011-10-04T17:27:34Z</dcterms:created>
  <dcterms:modified xsi:type="dcterms:W3CDTF">2016-04-27T11:26:54Z</dcterms:modified>
</cp:coreProperties>
</file>