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6" r:id="rId2"/>
    <p:sldId id="363" r:id="rId3"/>
    <p:sldId id="317" r:id="rId4"/>
    <p:sldId id="315" r:id="rId5"/>
    <p:sldId id="314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42" r:id="rId27"/>
    <p:sldId id="338" r:id="rId28"/>
    <p:sldId id="339" r:id="rId29"/>
    <p:sldId id="340" r:id="rId30"/>
    <p:sldId id="343" r:id="rId31"/>
    <p:sldId id="341" r:id="rId32"/>
    <p:sldId id="344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6" r:id="rId41"/>
    <p:sldId id="357" r:id="rId42"/>
    <p:sldId id="352" r:id="rId43"/>
    <p:sldId id="353" r:id="rId44"/>
    <p:sldId id="354" r:id="rId45"/>
    <p:sldId id="355" r:id="rId46"/>
    <p:sldId id="358" r:id="rId47"/>
    <p:sldId id="359" r:id="rId48"/>
    <p:sldId id="360" r:id="rId49"/>
    <p:sldId id="361" r:id="rId50"/>
    <p:sldId id="362" r:id="rId51"/>
    <p:sldId id="364" r:id="rId52"/>
    <p:sldId id="365" r:id="rId53"/>
    <p:sldId id="366" r:id="rId54"/>
    <p:sldId id="369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4660"/>
  </p:normalViewPr>
  <p:slideViewPr>
    <p:cSldViewPr>
      <p:cViewPr>
        <p:scale>
          <a:sx n="100" d="100"/>
          <a:sy n="100" d="100"/>
        </p:scale>
        <p:origin x="-504" y="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/>
              <a:ahLst/>
              <a:cxnLst>
                <a:cxn ang="0">
                  <a:pos x="149" y="1505"/>
                </a:cxn>
                <a:cxn ang="0">
                  <a:pos x="687" y="1331"/>
                </a:cxn>
                <a:cxn ang="0">
                  <a:pos x="1213" y="1157"/>
                </a:cxn>
                <a:cxn ang="0">
                  <a:pos x="1728" y="977"/>
                </a:cxn>
                <a:cxn ang="0">
                  <a:pos x="2218" y="792"/>
                </a:cxn>
                <a:cxn ang="0">
                  <a:pos x="2457" y="696"/>
                </a:cxn>
                <a:cxn ang="0">
                  <a:pos x="2690" y="606"/>
                </a:cxn>
                <a:cxn ang="0">
                  <a:pos x="2918" y="510"/>
                </a:cxn>
                <a:cxn ang="0">
                  <a:pos x="3139" y="420"/>
                </a:cxn>
                <a:cxn ang="0">
                  <a:pos x="3348" y="324"/>
                </a:cxn>
                <a:cxn ang="0">
                  <a:pos x="3551" y="234"/>
                </a:cxn>
                <a:cxn ang="0">
                  <a:pos x="3749" y="138"/>
                </a:cxn>
                <a:cxn ang="0">
                  <a:pos x="3934" y="48"/>
                </a:cxn>
                <a:cxn ang="0">
                  <a:pos x="3934" y="0"/>
                </a:cxn>
                <a:cxn ang="0">
                  <a:pos x="3743" y="96"/>
                </a:cxn>
                <a:cxn ang="0">
                  <a:pos x="3539" y="192"/>
                </a:cxn>
                <a:cxn ang="0">
                  <a:pos x="3330" y="288"/>
                </a:cxn>
                <a:cxn ang="0">
                  <a:pos x="3115" y="384"/>
                </a:cxn>
                <a:cxn ang="0">
                  <a:pos x="2888" y="480"/>
                </a:cxn>
                <a:cxn ang="0">
                  <a:pos x="2654" y="576"/>
                </a:cxn>
                <a:cxn ang="0">
                  <a:pos x="2409" y="672"/>
                </a:cxn>
                <a:cxn ang="0">
                  <a:pos x="2164" y="768"/>
                </a:cxn>
                <a:cxn ang="0">
                  <a:pos x="1907" y="864"/>
                </a:cxn>
                <a:cxn ang="0">
                  <a:pos x="1650" y="960"/>
                </a:cxn>
                <a:cxn ang="0">
                  <a:pos x="1112" y="1145"/>
                </a:cxn>
                <a:cxn ang="0">
                  <a:pos x="562" y="1331"/>
                </a:cxn>
                <a:cxn ang="0">
                  <a:pos x="0" y="1505"/>
                </a:cxn>
                <a:cxn ang="0">
                  <a:pos x="149" y="1505"/>
                </a:cxn>
                <a:cxn ang="0">
                  <a:pos x="149" y="1505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/>
              <a:ahLst/>
              <a:cxnLst>
                <a:cxn ang="0">
                  <a:pos x="132" y="689"/>
                </a:cxn>
                <a:cxn ang="0">
                  <a:pos x="550" y="527"/>
                </a:cxn>
                <a:cxn ang="0">
                  <a:pos x="963" y="365"/>
                </a:cxn>
                <a:cxn ang="0">
                  <a:pos x="1160" y="287"/>
                </a:cxn>
                <a:cxn ang="0">
                  <a:pos x="1357" y="203"/>
                </a:cxn>
                <a:cxn ang="0">
                  <a:pos x="1549" y="126"/>
                </a:cxn>
                <a:cxn ang="0">
                  <a:pos x="1728" y="48"/>
                </a:cxn>
                <a:cxn ang="0">
                  <a:pos x="1728" y="0"/>
                </a:cxn>
                <a:cxn ang="0">
                  <a:pos x="1531" y="84"/>
                </a:cxn>
                <a:cxn ang="0">
                  <a:pos x="1327" y="167"/>
                </a:cxn>
                <a:cxn ang="0">
                  <a:pos x="1118" y="257"/>
                </a:cxn>
                <a:cxn ang="0">
                  <a:pos x="903" y="341"/>
                </a:cxn>
                <a:cxn ang="0">
                  <a:pos x="454" y="515"/>
                </a:cxn>
                <a:cxn ang="0">
                  <a:pos x="0" y="689"/>
                </a:cxn>
                <a:cxn ang="0">
                  <a:pos x="132" y="689"/>
                </a:cxn>
                <a:cxn ang="0">
                  <a:pos x="132" y="689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/>
              <a:ahLst/>
              <a:cxnLst>
                <a:cxn ang="0">
                  <a:pos x="5561" y="929"/>
                </a:cxn>
                <a:cxn ang="0">
                  <a:pos x="5537" y="773"/>
                </a:cxn>
                <a:cxn ang="0">
                  <a:pos x="5453" y="629"/>
                </a:cxn>
                <a:cxn ang="0">
                  <a:pos x="5327" y="492"/>
                </a:cxn>
                <a:cxn ang="0">
                  <a:pos x="5148" y="366"/>
                </a:cxn>
                <a:cxn ang="0">
                  <a:pos x="4921" y="252"/>
                </a:cxn>
                <a:cxn ang="0">
                  <a:pos x="4652" y="144"/>
                </a:cxn>
                <a:cxn ang="0">
                  <a:pos x="4341" y="48"/>
                </a:cxn>
                <a:cxn ang="0">
                  <a:pos x="4000" y="0"/>
                </a:cxn>
                <a:cxn ang="0">
                  <a:pos x="4359" y="90"/>
                </a:cxn>
                <a:cxn ang="0">
                  <a:pos x="4670" y="192"/>
                </a:cxn>
                <a:cxn ang="0">
                  <a:pos x="4933" y="306"/>
                </a:cxn>
                <a:cxn ang="0">
                  <a:pos x="5148" y="426"/>
                </a:cxn>
                <a:cxn ang="0">
                  <a:pos x="5315" y="557"/>
                </a:cxn>
                <a:cxn ang="0">
                  <a:pos x="5429" y="701"/>
                </a:cxn>
                <a:cxn ang="0">
                  <a:pos x="5489" y="851"/>
                </a:cxn>
                <a:cxn ang="0">
                  <a:pos x="5489" y="1013"/>
                </a:cxn>
                <a:cxn ang="0">
                  <a:pos x="5441" y="1163"/>
                </a:cxn>
                <a:cxn ang="0">
                  <a:pos x="5345" y="1319"/>
                </a:cxn>
                <a:cxn ang="0">
                  <a:pos x="5202" y="1475"/>
                </a:cxn>
                <a:cxn ang="0">
                  <a:pos x="5017" y="1630"/>
                </a:cxn>
                <a:cxn ang="0">
                  <a:pos x="4789" y="1786"/>
                </a:cxn>
                <a:cxn ang="0">
                  <a:pos x="4526" y="1948"/>
                </a:cxn>
                <a:cxn ang="0">
                  <a:pos x="4215" y="2104"/>
                </a:cxn>
                <a:cxn ang="0">
                  <a:pos x="3875" y="2260"/>
                </a:cxn>
                <a:cxn ang="0">
                  <a:pos x="3498" y="2416"/>
                </a:cxn>
                <a:cxn ang="0">
                  <a:pos x="3085" y="2566"/>
                </a:cxn>
                <a:cxn ang="0">
                  <a:pos x="2643" y="2715"/>
                </a:cxn>
                <a:cxn ang="0">
                  <a:pos x="2164" y="2865"/>
                </a:cxn>
                <a:cxn ang="0">
                  <a:pos x="1662" y="3009"/>
                </a:cxn>
                <a:cxn ang="0">
                  <a:pos x="1136" y="3147"/>
                </a:cxn>
                <a:cxn ang="0">
                  <a:pos x="580" y="3279"/>
                </a:cxn>
                <a:cxn ang="0">
                  <a:pos x="0" y="3447"/>
                </a:cxn>
                <a:cxn ang="0">
                  <a:pos x="867" y="3249"/>
                </a:cxn>
                <a:cxn ang="0">
                  <a:pos x="1417" y="3105"/>
                </a:cxn>
                <a:cxn ang="0">
                  <a:pos x="1937" y="2961"/>
                </a:cxn>
                <a:cxn ang="0">
                  <a:pos x="2434" y="2817"/>
                </a:cxn>
                <a:cxn ang="0">
                  <a:pos x="2900" y="2668"/>
                </a:cxn>
                <a:cxn ang="0">
                  <a:pos x="3330" y="2512"/>
                </a:cxn>
                <a:cxn ang="0">
                  <a:pos x="3731" y="2356"/>
                </a:cxn>
                <a:cxn ang="0">
                  <a:pos x="4096" y="2200"/>
                </a:cxn>
                <a:cxn ang="0">
                  <a:pos x="4425" y="2038"/>
                </a:cxn>
                <a:cxn ang="0">
                  <a:pos x="4718" y="1876"/>
                </a:cxn>
                <a:cxn ang="0">
                  <a:pos x="4969" y="1720"/>
                </a:cxn>
                <a:cxn ang="0">
                  <a:pos x="5178" y="1559"/>
                </a:cxn>
                <a:cxn ang="0">
                  <a:pos x="5339" y="1397"/>
                </a:cxn>
                <a:cxn ang="0">
                  <a:pos x="5459" y="1241"/>
                </a:cxn>
                <a:cxn ang="0">
                  <a:pos x="5537" y="1085"/>
                </a:cxn>
                <a:cxn ang="0">
                  <a:pos x="5555" y="100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/>
              <a:ahLst/>
              <a:cxnLst>
                <a:cxn ang="0">
                  <a:pos x="813" y="222"/>
                </a:cxn>
                <a:cxn ang="0">
                  <a:pos x="670" y="162"/>
                </a:cxn>
                <a:cxn ang="0">
                  <a:pos x="514" y="108"/>
                </a:cxn>
                <a:cxn ang="0">
                  <a:pos x="347" y="54"/>
                </a:cxn>
                <a:cxn ang="0">
                  <a:pos x="167" y="0"/>
                </a:cxn>
                <a:cxn ang="0">
                  <a:pos x="0" y="0"/>
                </a:cxn>
                <a:cxn ang="0">
                  <a:pos x="227" y="60"/>
                </a:cxn>
                <a:cxn ang="0">
                  <a:pos x="442" y="132"/>
                </a:cxn>
                <a:cxn ang="0">
                  <a:pos x="634" y="204"/>
                </a:cxn>
                <a:cxn ang="0">
                  <a:pos x="813" y="276"/>
                </a:cxn>
                <a:cxn ang="0">
                  <a:pos x="813" y="222"/>
                </a:cxn>
                <a:cxn ang="0">
                  <a:pos x="813" y="222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cmpd="sng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/>
              <a:ahLst/>
              <a:cxnLst>
                <a:cxn ang="0">
                  <a:pos x="5740" y="0"/>
                </a:cxn>
                <a:cxn ang="0">
                  <a:pos x="5638" y="72"/>
                </a:cxn>
                <a:cxn ang="0">
                  <a:pos x="5537" y="138"/>
                </a:cxn>
                <a:cxn ang="0">
                  <a:pos x="5423" y="210"/>
                </a:cxn>
                <a:cxn ang="0">
                  <a:pos x="5304" y="276"/>
                </a:cxn>
                <a:cxn ang="0">
                  <a:pos x="5052" y="414"/>
                </a:cxn>
                <a:cxn ang="0">
                  <a:pos x="4777" y="552"/>
                </a:cxn>
                <a:cxn ang="0">
                  <a:pos x="4478" y="690"/>
                </a:cxn>
                <a:cxn ang="0">
                  <a:pos x="4162" y="827"/>
                </a:cxn>
                <a:cxn ang="0">
                  <a:pos x="3827" y="959"/>
                </a:cxn>
                <a:cxn ang="0">
                  <a:pos x="3468" y="1091"/>
                </a:cxn>
                <a:cxn ang="0">
                  <a:pos x="3091" y="1223"/>
                </a:cxn>
                <a:cxn ang="0">
                  <a:pos x="2697" y="1355"/>
                </a:cxn>
                <a:cxn ang="0">
                  <a:pos x="2284" y="1481"/>
                </a:cxn>
                <a:cxn ang="0">
                  <a:pos x="1860" y="1601"/>
                </a:cxn>
                <a:cxn ang="0">
                  <a:pos x="1417" y="1721"/>
                </a:cxn>
                <a:cxn ang="0">
                  <a:pos x="957" y="1834"/>
                </a:cxn>
                <a:cxn ang="0">
                  <a:pos x="484" y="1948"/>
                </a:cxn>
                <a:cxn ang="0">
                  <a:pos x="0" y="2056"/>
                </a:cxn>
                <a:cxn ang="0">
                  <a:pos x="0" y="2098"/>
                </a:cxn>
                <a:cxn ang="0">
                  <a:pos x="478" y="1990"/>
                </a:cxn>
                <a:cxn ang="0">
                  <a:pos x="951" y="1882"/>
                </a:cxn>
                <a:cxn ang="0">
                  <a:pos x="1405" y="1763"/>
                </a:cxn>
                <a:cxn ang="0">
                  <a:pos x="1842" y="1649"/>
                </a:cxn>
                <a:cxn ang="0">
                  <a:pos x="2266" y="1523"/>
                </a:cxn>
                <a:cxn ang="0">
                  <a:pos x="2679" y="1397"/>
                </a:cxn>
                <a:cxn ang="0">
                  <a:pos x="3067" y="1271"/>
                </a:cxn>
                <a:cxn ang="0">
                  <a:pos x="3444" y="1139"/>
                </a:cxn>
                <a:cxn ang="0">
                  <a:pos x="3803" y="1007"/>
                </a:cxn>
                <a:cxn ang="0">
                  <a:pos x="4138" y="875"/>
                </a:cxn>
                <a:cxn ang="0">
                  <a:pos x="4460" y="737"/>
                </a:cxn>
                <a:cxn ang="0">
                  <a:pos x="4759" y="600"/>
                </a:cxn>
                <a:cxn ang="0">
                  <a:pos x="5040" y="462"/>
                </a:cxn>
                <a:cxn ang="0">
                  <a:pos x="5292" y="324"/>
                </a:cxn>
                <a:cxn ang="0">
                  <a:pos x="5531" y="186"/>
                </a:cxn>
                <a:cxn ang="0">
                  <a:pos x="5740" y="48"/>
                </a:cxn>
                <a:cxn ang="0">
                  <a:pos x="5740" y="0"/>
                </a:cxn>
                <a:cxn ang="0">
                  <a:pos x="5740" y="0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/>
              <a:ahLst/>
              <a:cxnLst>
                <a:cxn ang="0">
                  <a:pos x="1955" y="485"/>
                </a:cxn>
                <a:cxn ang="0">
                  <a:pos x="1901" y="390"/>
                </a:cxn>
                <a:cxn ang="0">
                  <a:pos x="1770" y="306"/>
                </a:cxn>
                <a:cxn ang="0">
                  <a:pos x="1579" y="228"/>
                </a:cxn>
                <a:cxn ang="0">
                  <a:pos x="1327" y="162"/>
                </a:cxn>
                <a:cxn ang="0">
                  <a:pos x="1010" y="102"/>
                </a:cxn>
                <a:cxn ang="0">
                  <a:pos x="646" y="54"/>
                </a:cxn>
                <a:cxn ang="0">
                  <a:pos x="227" y="18"/>
                </a:cxn>
                <a:cxn ang="0">
                  <a:pos x="0" y="12"/>
                </a:cxn>
                <a:cxn ang="0">
                  <a:pos x="431" y="48"/>
                </a:cxn>
                <a:cxn ang="0">
                  <a:pos x="813" y="90"/>
                </a:cxn>
                <a:cxn ang="0">
                  <a:pos x="1148" y="144"/>
                </a:cxn>
                <a:cxn ang="0">
                  <a:pos x="1423" y="204"/>
                </a:cxn>
                <a:cxn ang="0">
                  <a:pos x="1638" y="276"/>
                </a:cxn>
                <a:cxn ang="0">
                  <a:pos x="1794" y="360"/>
                </a:cxn>
                <a:cxn ang="0">
                  <a:pos x="1883" y="443"/>
                </a:cxn>
                <a:cxn ang="0">
                  <a:pos x="1901" y="539"/>
                </a:cxn>
                <a:cxn ang="0">
                  <a:pos x="1854" y="629"/>
                </a:cxn>
                <a:cxn ang="0">
                  <a:pos x="1746" y="719"/>
                </a:cxn>
                <a:cxn ang="0">
                  <a:pos x="1579" y="809"/>
                </a:cxn>
                <a:cxn ang="0">
                  <a:pos x="1357" y="899"/>
                </a:cxn>
                <a:cxn ang="0">
                  <a:pos x="1088" y="989"/>
                </a:cxn>
                <a:cxn ang="0">
                  <a:pos x="765" y="1073"/>
                </a:cxn>
                <a:cxn ang="0">
                  <a:pos x="407" y="1157"/>
                </a:cxn>
                <a:cxn ang="0">
                  <a:pos x="0" y="1241"/>
                </a:cxn>
                <a:cxn ang="0">
                  <a:pos x="215" y="1223"/>
                </a:cxn>
                <a:cxn ang="0">
                  <a:pos x="610" y="1139"/>
                </a:cxn>
                <a:cxn ang="0">
                  <a:pos x="957" y="1049"/>
                </a:cxn>
                <a:cxn ang="0">
                  <a:pos x="1262" y="959"/>
                </a:cxn>
                <a:cxn ang="0">
                  <a:pos x="1513" y="863"/>
                </a:cxn>
                <a:cxn ang="0">
                  <a:pos x="1716" y="767"/>
                </a:cxn>
                <a:cxn ang="0">
                  <a:pos x="1860" y="677"/>
                </a:cxn>
                <a:cxn ang="0">
                  <a:pos x="1937" y="581"/>
                </a:cxn>
                <a:cxn ang="0">
                  <a:pos x="1955" y="533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/>
              <a:ahLst/>
              <a:cxnLst>
                <a:cxn ang="0">
                  <a:pos x="4694" y="797"/>
                </a:cxn>
                <a:cxn ang="0">
                  <a:pos x="4664" y="665"/>
                </a:cxn>
                <a:cxn ang="0">
                  <a:pos x="4586" y="540"/>
                </a:cxn>
                <a:cxn ang="0">
                  <a:pos x="4466" y="426"/>
                </a:cxn>
                <a:cxn ang="0">
                  <a:pos x="4299" y="312"/>
                </a:cxn>
                <a:cxn ang="0">
                  <a:pos x="4084" y="216"/>
                </a:cxn>
                <a:cxn ang="0">
                  <a:pos x="3833" y="120"/>
                </a:cxn>
                <a:cxn ang="0">
                  <a:pos x="3540" y="36"/>
                </a:cxn>
                <a:cxn ang="0">
                  <a:pos x="3205" y="0"/>
                </a:cxn>
                <a:cxn ang="0">
                  <a:pos x="3540" y="78"/>
                </a:cxn>
                <a:cxn ang="0">
                  <a:pos x="3833" y="162"/>
                </a:cxn>
                <a:cxn ang="0">
                  <a:pos x="4084" y="258"/>
                </a:cxn>
                <a:cxn ang="0">
                  <a:pos x="4287" y="366"/>
                </a:cxn>
                <a:cxn ang="0">
                  <a:pos x="4443" y="480"/>
                </a:cxn>
                <a:cxn ang="0">
                  <a:pos x="4550" y="605"/>
                </a:cxn>
                <a:cxn ang="0">
                  <a:pos x="4610" y="737"/>
                </a:cxn>
                <a:cxn ang="0">
                  <a:pos x="4610" y="875"/>
                </a:cxn>
                <a:cxn ang="0">
                  <a:pos x="4568" y="1001"/>
                </a:cxn>
                <a:cxn ang="0">
                  <a:pos x="4490" y="1127"/>
                </a:cxn>
                <a:cxn ang="0">
                  <a:pos x="4371" y="1259"/>
                </a:cxn>
                <a:cxn ang="0">
                  <a:pos x="4215" y="1385"/>
                </a:cxn>
                <a:cxn ang="0">
                  <a:pos x="4024" y="1517"/>
                </a:cxn>
                <a:cxn ang="0">
                  <a:pos x="3803" y="1648"/>
                </a:cxn>
                <a:cxn ang="0">
                  <a:pos x="3546" y="1774"/>
                </a:cxn>
                <a:cxn ang="0">
                  <a:pos x="3259" y="1906"/>
                </a:cxn>
                <a:cxn ang="0">
                  <a:pos x="2942" y="2032"/>
                </a:cxn>
                <a:cxn ang="0">
                  <a:pos x="2595" y="2164"/>
                </a:cxn>
                <a:cxn ang="0">
                  <a:pos x="2224" y="2284"/>
                </a:cxn>
                <a:cxn ang="0">
                  <a:pos x="1824" y="2410"/>
                </a:cxn>
                <a:cxn ang="0">
                  <a:pos x="1399" y="2530"/>
                </a:cxn>
                <a:cxn ang="0">
                  <a:pos x="484" y="2757"/>
                </a:cxn>
                <a:cxn ang="0">
                  <a:pos x="0" y="2901"/>
                </a:cxn>
                <a:cxn ang="0">
                  <a:pos x="969" y="2674"/>
                </a:cxn>
                <a:cxn ang="0">
                  <a:pos x="1638" y="2494"/>
                </a:cxn>
                <a:cxn ang="0">
                  <a:pos x="2057" y="2374"/>
                </a:cxn>
                <a:cxn ang="0">
                  <a:pos x="2451" y="2248"/>
                </a:cxn>
                <a:cxn ang="0">
                  <a:pos x="2816" y="2116"/>
                </a:cxn>
                <a:cxn ang="0">
                  <a:pos x="3151" y="1984"/>
                </a:cxn>
                <a:cxn ang="0">
                  <a:pos x="3462" y="1858"/>
                </a:cxn>
                <a:cxn ang="0">
                  <a:pos x="3737" y="1720"/>
                </a:cxn>
                <a:cxn ang="0">
                  <a:pos x="3982" y="1589"/>
                </a:cxn>
                <a:cxn ang="0">
                  <a:pos x="4191" y="1457"/>
                </a:cxn>
                <a:cxn ang="0">
                  <a:pos x="4371" y="1325"/>
                </a:cxn>
                <a:cxn ang="0">
                  <a:pos x="4508" y="1193"/>
                </a:cxn>
                <a:cxn ang="0">
                  <a:pos x="4610" y="1061"/>
                </a:cxn>
                <a:cxn ang="0">
                  <a:pos x="4670" y="935"/>
                </a:cxn>
                <a:cxn ang="0">
                  <a:pos x="4688" y="869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/>
              <a:ahLst/>
              <a:cxnLst>
                <a:cxn ang="0">
                  <a:pos x="3761" y="719"/>
                </a:cxn>
                <a:cxn ang="0">
                  <a:pos x="3731" y="599"/>
                </a:cxn>
                <a:cxn ang="0">
                  <a:pos x="3653" y="486"/>
                </a:cxn>
                <a:cxn ang="0">
                  <a:pos x="3522" y="378"/>
                </a:cxn>
                <a:cxn ang="0">
                  <a:pos x="3348" y="282"/>
                </a:cxn>
                <a:cxn ang="0">
                  <a:pos x="3127" y="192"/>
                </a:cxn>
                <a:cxn ang="0">
                  <a:pos x="2864" y="108"/>
                </a:cxn>
                <a:cxn ang="0">
                  <a:pos x="2559" y="36"/>
                </a:cxn>
                <a:cxn ang="0">
                  <a:pos x="2230" y="0"/>
                </a:cxn>
                <a:cxn ang="0">
                  <a:pos x="2577" y="72"/>
                </a:cxn>
                <a:cxn ang="0">
                  <a:pos x="2876" y="150"/>
                </a:cxn>
                <a:cxn ang="0">
                  <a:pos x="3139" y="234"/>
                </a:cxn>
                <a:cxn ang="0">
                  <a:pos x="3348" y="330"/>
                </a:cxn>
                <a:cxn ang="0">
                  <a:pos x="3516" y="432"/>
                </a:cxn>
                <a:cxn ang="0">
                  <a:pos x="3623" y="545"/>
                </a:cxn>
                <a:cxn ang="0">
                  <a:pos x="3683" y="665"/>
                </a:cxn>
                <a:cxn ang="0">
                  <a:pos x="3689" y="791"/>
                </a:cxn>
                <a:cxn ang="0">
                  <a:pos x="3653" y="887"/>
                </a:cxn>
                <a:cxn ang="0">
                  <a:pos x="3593" y="989"/>
                </a:cxn>
                <a:cxn ang="0">
                  <a:pos x="3498" y="1091"/>
                </a:cxn>
                <a:cxn ang="0">
                  <a:pos x="3372" y="1187"/>
                </a:cxn>
                <a:cxn ang="0">
                  <a:pos x="3223" y="1289"/>
                </a:cxn>
                <a:cxn ang="0">
                  <a:pos x="3043" y="1391"/>
                </a:cxn>
                <a:cxn ang="0">
                  <a:pos x="2834" y="1493"/>
                </a:cxn>
                <a:cxn ang="0">
                  <a:pos x="2607" y="1589"/>
                </a:cxn>
                <a:cxn ang="0">
                  <a:pos x="2075" y="1786"/>
                </a:cxn>
                <a:cxn ang="0">
                  <a:pos x="1459" y="1972"/>
                </a:cxn>
                <a:cxn ang="0">
                  <a:pos x="765" y="2158"/>
                </a:cxn>
                <a:cxn ang="0">
                  <a:pos x="0" y="2326"/>
                </a:cxn>
                <a:cxn ang="0">
                  <a:pos x="401" y="2272"/>
                </a:cxn>
                <a:cxn ang="0">
                  <a:pos x="1142" y="2092"/>
                </a:cxn>
                <a:cxn ang="0">
                  <a:pos x="1812" y="1900"/>
                </a:cxn>
                <a:cxn ang="0">
                  <a:pos x="2392" y="1702"/>
                </a:cxn>
                <a:cxn ang="0">
                  <a:pos x="2649" y="1607"/>
                </a:cxn>
                <a:cxn ang="0">
                  <a:pos x="2882" y="1505"/>
                </a:cxn>
                <a:cxn ang="0">
                  <a:pos x="3091" y="1403"/>
                </a:cxn>
                <a:cxn ang="0">
                  <a:pos x="3277" y="1301"/>
                </a:cxn>
                <a:cxn ang="0">
                  <a:pos x="3432" y="1193"/>
                </a:cxn>
                <a:cxn ang="0">
                  <a:pos x="3558" y="1091"/>
                </a:cxn>
                <a:cxn ang="0">
                  <a:pos x="3653" y="989"/>
                </a:cxn>
                <a:cxn ang="0">
                  <a:pos x="3719" y="887"/>
                </a:cxn>
                <a:cxn ang="0">
                  <a:pos x="3755" y="785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/>
              <a:ahLst/>
              <a:cxnLst>
                <a:cxn ang="0">
                  <a:pos x="2924" y="647"/>
                </a:cxn>
                <a:cxn ang="0">
                  <a:pos x="2876" y="528"/>
                </a:cxn>
                <a:cxn ang="0">
                  <a:pos x="2750" y="414"/>
                </a:cxn>
                <a:cxn ang="0">
                  <a:pos x="2559" y="318"/>
                </a:cxn>
                <a:cxn ang="0">
                  <a:pos x="2302" y="228"/>
                </a:cxn>
                <a:cxn ang="0">
                  <a:pos x="1985" y="150"/>
                </a:cxn>
                <a:cxn ang="0">
                  <a:pos x="1608" y="78"/>
                </a:cxn>
                <a:cxn ang="0">
                  <a:pos x="1178" y="24"/>
                </a:cxn>
                <a:cxn ang="0">
                  <a:pos x="694" y="0"/>
                </a:cxn>
                <a:cxn ang="0">
                  <a:pos x="1190" y="48"/>
                </a:cxn>
                <a:cxn ang="0">
                  <a:pos x="1626" y="108"/>
                </a:cxn>
                <a:cxn ang="0">
                  <a:pos x="2009" y="180"/>
                </a:cxn>
                <a:cxn ang="0">
                  <a:pos x="2326" y="264"/>
                </a:cxn>
                <a:cxn ang="0">
                  <a:pos x="2571" y="360"/>
                </a:cxn>
                <a:cxn ang="0">
                  <a:pos x="2750" y="468"/>
                </a:cxn>
                <a:cxn ang="0">
                  <a:pos x="2846" y="587"/>
                </a:cxn>
                <a:cxn ang="0">
                  <a:pos x="2864" y="713"/>
                </a:cxn>
                <a:cxn ang="0">
                  <a:pos x="2840" y="785"/>
                </a:cxn>
                <a:cxn ang="0">
                  <a:pos x="2792" y="857"/>
                </a:cxn>
                <a:cxn ang="0">
                  <a:pos x="2625" y="1001"/>
                </a:cxn>
                <a:cxn ang="0">
                  <a:pos x="2368" y="1145"/>
                </a:cxn>
                <a:cxn ang="0">
                  <a:pos x="2033" y="1289"/>
                </a:cxn>
                <a:cxn ang="0">
                  <a:pos x="1626" y="1433"/>
                </a:cxn>
                <a:cxn ang="0">
                  <a:pos x="1142" y="1571"/>
                </a:cxn>
                <a:cxn ang="0">
                  <a:pos x="604" y="1702"/>
                </a:cxn>
                <a:cxn ang="0">
                  <a:pos x="0" y="1828"/>
                </a:cxn>
                <a:cxn ang="0">
                  <a:pos x="311" y="1780"/>
                </a:cxn>
                <a:cxn ang="0">
                  <a:pos x="897" y="1648"/>
                </a:cxn>
                <a:cxn ang="0">
                  <a:pos x="1417" y="1511"/>
                </a:cxn>
                <a:cxn ang="0">
                  <a:pos x="1871" y="1367"/>
                </a:cxn>
                <a:cxn ang="0">
                  <a:pos x="2254" y="1223"/>
                </a:cxn>
                <a:cxn ang="0">
                  <a:pos x="2559" y="1079"/>
                </a:cxn>
                <a:cxn ang="0">
                  <a:pos x="2774" y="929"/>
                </a:cxn>
                <a:cxn ang="0">
                  <a:pos x="2876" y="815"/>
                </a:cxn>
                <a:cxn ang="0">
                  <a:pos x="2912" y="743"/>
                </a:cxn>
                <a:cxn ang="0">
                  <a:pos x="2924" y="707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/>
              <a:ahLst/>
              <a:cxnLst>
                <a:cxn ang="0">
                  <a:pos x="1399" y="204"/>
                </a:cxn>
                <a:cxn ang="0">
                  <a:pos x="0" y="18"/>
                </a:cxn>
                <a:cxn ang="0">
                  <a:pos x="77" y="0"/>
                </a:cxn>
                <a:cxn ang="0">
                  <a:pos x="1488" y="186"/>
                </a:cxn>
                <a:cxn ang="0">
                  <a:pos x="1399" y="204"/>
                </a:cxn>
                <a:cxn ang="0">
                  <a:pos x="1399" y="204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6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" y="24"/>
                  </a:cxn>
                  <a:cxn ang="0">
                    <a:pos x="12" y="18"/>
                  </a:cxn>
                  <a:cxn ang="0">
                    <a:pos x="48" y="6"/>
                  </a:cxn>
                  <a:cxn ang="0">
                    <a:pos x="101" y="0"/>
                  </a:cxn>
                  <a:cxn ang="0">
                    <a:pos x="137" y="6"/>
                  </a:cxn>
                  <a:cxn ang="0">
                    <a:pos x="173" y="18"/>
                  </a:cxn>
                  <a:cxn ang="0">
                    <a:pos x="239" y="54"/>
                  </a:cxn>
                  <a:cxn ang="0">
                    <a:pos x="287" y="90"/>
                  </a:cxn>
                  <a:cxn ang="0">
                    <a:pos x="317" y="114"/>
                  </a:cxn>
                  <a:cxn ang="0">
                    <a:pos x="323" y="126"/>
                  </a:cxn>
                  <a:cxn ang="0">
                    <a:pos x="323" y="126"/>
                  </a:cxn>
                  <a:cxn ang="0">
                    <a:pos x="221" y="162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20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/>
                <a:ahLst/>
                <a:cxnLst>
                  <a:cxn ang="0">
                    <a:pos x="1166" y="641"/>
                  </a:cxn>
                  <a:cxn ang="0">
                    <a:pos x="1166" y="473"/>
                  </a:cxn>
                  <a:cxn ang="0">
                    <a:pos x="1136" y="384"/>
                  </a:cxn>
                  <a:cxn ang="0">
                    <a:pos x="1112" y="288"/>
                  </a:cxn>
                  <a:cxn ang="0">
                    <a:pos x="1053" y="174"/>
                  </a:cxn>
                  <a:cxn ang="0">
                    <a:pos x="981" y="96"/>
                  </a:cxn>
                  <a:cxn ang="0">
                    <a:pos x="963" y="72"/>
                  </a:cxn>
                  <a:cxn ang="0">
                    <a:pos x="891" y="18"/>
                  </a:cxn>
                  <a:cxn ang="0">
                    <a:pos x="819" y="6"/>
                  </a:cxn>
                  <a:cxn ang="0">
                    <a:pos x="712" y="24"/>
                  </a:cxn>
                  <a:cxn ang="0">
                    <a:pos x="664" y="42"/>
                  </a:cxn>
                  <a:cxn ang="0">
                    <a:pos x="568" y="120"/>
                  </a:cxn>
                  <a:cxn ang="0">
                    <a:pos x="532" y="228"/>
                  </a:cxn>
                  <a:cxn ang="0">
                    <a:pos x="509" y="348"/>
                  </a:cxn>
                  <a:cxn ang="0">
                    <a:pos x="431" y="479"/>
                  </a:cxn>
                  <a:cxn ang="0">
                    <a:pos x="413" y="539"/>
                  </a:cxn>
                  <a:cxn ang="0">
                    <a:pos x="353" y="599"/>
                  </a:cxn>
                  <a:cxn ang="0">
                    <a:pos x="305" y="629"/>
                  </a:cxn>
                  <a:cxn ang="0">
                    <a:pos x="293" y="635"/>
                  </a:cxn>
                  <a:cxn ang="0">
                    <a:pos x="257" y="677"/>
                  </a:cxn>
                  <a:cxn ang="0">
                    <a:pos x="150" y="797"/>
                  </a:cxn>
                  <a:cxn ang="0">
                    <a:pos x="54" y="839"/>
                  </a:cxn>
                  <a:cxn ang="0">
                    <a:pos x="156" y="905"/>
                  </a:cxn>
                  <a:cxn ang="0">
                    <a:pos x="240" y="869"/>
                  </a:cxn>
                  <a:cxn ang="0">
                    <a:pos x="640" y="827"/>
                  </a:cxn>
                  <a:cxn ang="0">
                    <a:pos x="700" y="725"/>
                  </a:cxn>
                  <a:cxn ang="0">
                    <a:pos x="694" y="611"/>
                  </a:cxn>
                  <a:cxn ang="0">
                    <a:pos x="778" y="551"/>
                  </a:cxn>
                  <a:cxn ang="0">
                    <a:pos x="879" y="449"/>
                  </a:cxn>
                  <a:cxn ang="0">
                    <a:pos x="909" y="414"/>
                  </a:cxn>
                  <a:cxn ang="0">
                    <a:pos x="975" y="318"/>
                  </a:cxn>
                  <a:cxn ang="0">
                    <a:pos x="1023" y="336"/>
                  </a:cxn>
                  <a:cxn ang="0">
                    <a:pos x="1118" y="617"/>
                  </a:cxn>
                  <a:cxn ang="0">
                    <a:pos x="1112" y="689"/>
                  </a:cxn>
                  <a:cxn ang="0">
                    <a:pos x="1148" y="749"/>
                  </a:cxn>
                  <a:cxn ang="0">
                    <a:pos x="1202" y="713"/>
                  </a:cxn>
                  <a:cxn ang="0">
                    <a:pos x="1238" y="749"/>
                  </a:cxn>
                  <a:cxn ang="0">
                    <a:pos x="1250" y="743"/>
                  </a:cxn>
                  <a:cxn ang="0">
                    <a:pos x="694" y="264"/>
                  </a:cxn>
                  <a:cxn ang="0">
                    <a:pos x="784" y="372"/>
                  </a:cxn>
                  <a:cxn ang="0">
                    <a:pos x="766" y="443"/>
                  </a:cxn>
                  <a:cxn ang="0">
                    <a:pos x="706" y="515"/>
                  </a:cxn>
                  <a:cxn ang="0">
                    <a:pos x="658" y="569"/>
                  </a:cxn>
                  <a:cxn ang="0">
                    <a:pos x="616" y="593"/>
                  </a:cxn>
                  <a:cxn ang="0">
                    <a:pos x="574" y="617"/>
                  </a:cxn>
                  <a:cxn ang="0">
                    <a:pos x="562" y="707"/>
                  </a:cxn>
                  <a:cxn ang="0">
                    <a:pos x="353" y="755"/>
                  </a:cxn>
                  <a:cxn ang="0">
                    <a:pos x="389" y="641"/>
                  </a:cxn>
                  <a:cxn ang="0">
                    <a:pos x="425" y="647"/>
                  </a:cxn>
                  <a:cxn ang="0">
                    <a:pos x="443" y="617"/>
                  </a:cxn>
                  <a:cxn ang="0">
                    <a:pos x="568" y="515"/>
                  </a:cxn>
                  <a:cxn ang="0">
                    <a:pos x="616" y="473"/>
                  </a:cxn>
                  <a:cxn ang="0">
                    <a:pos x="640" y="396"/>
                  </a:cxn>
                  <a:cxn ang="0">
                    <a:pos x="640" y="378"/>
                  </a:cxn>
                  <a:cxn ang="0">
                    <a:pos x="664" y="270"/>
                  </a:cxn>
                  <a:cxn ang="0">
                    <a:pos x="682" y="192"/>
                  </a:cxn>
                  <a:cxn ang="0">
                    <a:pos x="694" y="264"/>
                  </a:cxn>
                  <a:cxn ang="0">
                    <a:pos x="532" y="455"/>
                  </a:cxn>
                  <a:cxn ang="0">
                    <a:pos x="634" y="803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/>
                <a:ahLst/>
                <a:cxnLst>
                  <a:cxn ang="0">
                    <a:pos x="12" y="72"/>
                  </a:cxn>
                  <a:cxn ang="0">
                    <a:pos x="18" y="60"/>
                  </a:cxn>
                  <a:cxn ang="0">
                    <a:pos x="24" y="54"/>
                  </a:cxn>
                  <a:cxn ang="0">
                    <a:pos x="47" y="0"/>
                  </a:cxn>
                  <a:cxn ang="0">
                    <a:pos x="0" y="78"/>
                  </a:cxn>
                  <a:cxn ang="0">
                    <a:pos x="12" y="72"/>
                  </a:cxn>
                  <a:cxn ang="0">
                    <a:pos x="12" y="72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/>
                <a:ahLst/>
                <a:cxnLst>
                  <a:cxn ang="0">
                    <a:pos x="29" y="96"/>
                  </a:cxn>
                  <a:cxn ang="0">
                    <a:pos x="41" y="126"/>
                  </a:cxn>
                  <a:cxn ang="0">
                    <a:pos x="29" y="161"/>
                  </a:cxn>
                  <a:cxn ang="0">
                    <a:pos x="47" y="149"/>
                  </a:cxn>
                  <a:cxn ang="0">
                    <a:pos x="53" y="347"/>
                  </a:cxn>
                  <a:cxn ang="0">
                    <a:pos x="65" y="371"/>
                  </a:cxn>
                  <a:cxn ang="0">
                    <a:pos x="65" y="377"/>
                  </a:cxn>
                  <a:cxn ang="0">
                    <a:pos x="65" y="389"/>
                  </a:cxn>
                  <a:cxn ang="0">
                    <a:pos x="77" y="395"/>
                  </a:cxn>
                  <a:cxn ang="0">
                    <a:pos x="101" y="407"/>
                  </a:cxn>
                  <a:cxn ang="0">
                    <a:pos x="125" y="413"/>
                  </a:cxn>
                  <a:cxn ang="0">
                    <a:pos x="149" y="419"/>
                  </a:cxn>
                  <a:cxn ang="0">
                    <a:pos x="125" y="395"/>
                  </a:cxn>
                  <a:cxn ang="0">
                    <a:pos x="77" y="365"/>
                  </a:cxn>
                  <a:cxn ang="0">
                    <a:pos x="77" y="365"/>
                  </a:cxn>
                  <a:cxn ang="0">
                    <a:pos x="77" y="353"/>
                  </a:cxn>
                  <a:cxn ang="0">
                    <a:pos x="83" y="329"/>
                  </a:cxn>
                  <a:cxn ang="0">
                    <a:pos x="83" y="293"/>
                  </a:cxn>
                  <a:cxn ang="0">
                    <a:pos x="83" y="257"/>
                  </a:cxn>
                  <a:cxn ang="0">
                    <a:pos x="83" y="221"/>
                  </a:cxn>
                  <a:cxn ang="0">
                    <a:pos x="77" y="185"/>
                  </a:cxn>
                  <a:cxn ang="0">
                    <a:pos x="65" y="155"/>
                  </a:cxn>
                  <a:cxn ang="0">
                    <a:pos x="59" y="143"/>
                  </a:cxn>
                  <a:cxn ang="0">
                    <a:pos x="53" y="137"/>
                  </a:cxn>
                  <a:cxn ang="0">
                    <a:pos x="53" y="120"/>
                  </a:cxn>
                  <a:cxn ang="0">
                    <a:pos x="53" y="108"/>
                  </a:cxn>
                  <a:cxn ang="0">
                    <a:pos x="47" y="90"/>
                  </a:cxn>
                  <a:cxn ang="0">
                    <a:pos x="35" y="54"/>
                  </a:cxn>
                  <a:cxn ang="0">
                    <a:pos x="23" y="18"/>
                  </a:cxn>
                  <a:cxn ang="0">
                    <a:pos x="17" y="6"/>
                  </a:cxn>
                  <a:cxn ang="0">
                    <a:pos x="17" y="0"/>
                  </a:cxn>
                  <a:cxn ang="0">
                    <a:pos x="0" y="6"/>
                  </a:cxn>
                  <a:cxn ang="0">
                    <a:pos x="6" y="114"/>
                  </a:cxn>
                  <a:cxn ang="0">
                    <a:pos x="29" y="96"/>
                  </a:cxn>
                  <a:cxn ang="0">
                    <a:pos x="29" y="96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/>
                <a:ahLst/>
                <a:cxnLst>
                  <a:cxn ang="0">
                    <a:pos x="102" y="18"/>
                  </a:cxn>
                  <a:cxn ang="0">
                    <a:pos x="96" y="12"/>
                  </a:cxn>
                  <a:cxn ang="0">
                    <a:pos x="90" y="0"/>
                  </a:cxn>
                  <a:cxn ang="0">
                    <a:pos x="78" y="0"/>
                  </a:cxn>
                  <a:cxn ang="0">
                    <a:pos x="66" y="0"/>
                  </a:cxn>
                  <a:cxn ang="0">
                    <a:pos x="60" y="0"/>
                  </a:cxn>
                  <a:cxn ang="0">
                    <a:pos x="48" y="6"/>
                  </a:cxn>
                  <a:cxn ang="0">
                    <a:pos x="36" y="12"/>
                  </a:cxn>
                  <a:cxn ang="0">
                    <a:pos x="30" y="12"/>
                  </a:cxn>
                  <a:cxn ang="0">
                    <a:pos x="24" y="24"/>
                  </a:cxn>
                  <a:cxn ang="0">
                    <a:pos x="18" y="42"/>
                  </a:cxn>
                  <a:cxn ang="0">
                    <a:pos x="6" y="66"/>
                  </a:cxn>
                  <a:cxn ang="0">
                    <a:pos x="0" y="72"/>
                  </a:cxn>
                  <a:cxn ang="0">
                    <a:pos x="42" y="30"/>
                  </a:cxn>
                  <a:cxn ang="0">
                    <a:pos x="30" y="66"/>
                  </a:cxn>
                  <a:cxn ang="0">
                    <a:pos x="96" y="36"/>
                  </a:cxn>
                  <a:cxn ang="0">
                    <a:pos x="120" y="78"/>
                  </a:cxn>
                  <a:cxn ang="0">
                    <a:pos x="120" y="54"/>
                  </a:cxn>
                  <a:cxn ang="0">
                    <a:pos x="167" y="138"/>
                  </a:cxn>
                  <a:cxn ang="0">
                    <a:pos x="167" y="120"/>
                  </a:cxn>
                  <a:cxn ang="0">
                    <a:pos x="161" y="102"/>
                  </a:cxn>
                  <a:cxn ang="0">
                    <a:pos x="138" y="60"/>
                  </a:cxn>
                  <a:cxn ang="0">
                    <a:pos x="114" y="30"/>
                  </a:cxn>
                  <a:cxn ang="0">
                    <a:pos x="108" y="24"/>
                  </a:cxn>
                  <a:cxn ang="0">
                    <a:pos x="102" y="18"/>
                  </a:cxn>
                  <a:cxn ang="0">
                    <a:pos x="102" y="18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24" y="6"/>
                  </a:cxn>
                  <a:cxn ang="0">
                    <a:pos x="48" y="18"/>
                  </a:cxn>
                  <a:cxn ang="0">
                    <a:pos x="71" y="36"/>
                  </a:cxn>
                  <a:cxn ang="0">
                    <a:pos x="83" y="48"/>
                  </a:cxn>
                  <a:cxn ang="0">
                    <a:pos x="95" y="66"/>
                  </a:cxn>
                  <a:cxn ang="0">
                    <a:pos x="107" y="90"/>
                  </a:cxn>
                  <a:cxn ang="0">
                    <a:pos x="113" y="114"/>
                  </a:cxn>
                  <a:cxn ang="0">
                    <a:pos x="83" y="66"/>
                  </a:cxn>
                  <a:cxn ang="0">
                    <a:pos x="60" y="78"/>
                  </a:cxn>
                  <a:cxn ang="0">
                    <a:pos x="71" y="54"/>
                  </a:cxn>
                  <a:cxn ang="0">
                    <a:pos x="12" y="78"/>
                  </a:cxn>
                  <a:cxn ang="0">
                    <a:pos x="60" y="48"/>
                  </a:cxn>
                  <a:cxn ang="0">
                    <a:pos x="60" y="42"/>
                  </a:cxn>
                  <a:cxn ang="0">
                    <a:pos x="54" y="30"/>
                  </a:cxn>
                  <a:cxn ang="0">
                    <a:pos x="36" y="1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42" y="18"/>
                  </a:cxn>
                  <a:cxn ang="0">
                    <a:pos x="36" y="6"/>
                  </a:cxn>
                  <a:cxn ang="0">
                    <a:pos x="24" y="30"/>
                  </a:cxn>
                  <a:cxn ang="0">
                    <a:pos x="18" y="36"/>
                  </a:cxn>
                  <a:cxn ang="0">
                    <a:pos x="6" y="48"/>
                  </a:cxn>
                  <a:cxn ang="0">
                    <a:pos x="0" y="60"/>
                  </a:cxn>
                  <a:cxn ang="0">
                    <a:pos x="12" y="54"/>
                  </a:cxn>
                  <a:cxn ang="0">
                    <a:pos x="30" y="36"/>
                  </a:cxn>
                  <a:cxn ang="0">
                    <a:pos x="54" y="18"/>
                  </a:cxn>
                  <a:cxn ang="0">
                    <a:pos x="66" y="6"/>
                  </a:cxn>
                  <a:cxn ang="0">
                    <a:pos x="54" y="0"/>
                  </a:cxn>
                  <a:cxn ang="0">
                    <a:pos x="54" y="0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/>
                <a:ahLst/>
                <a:cxnLst>
                  <a:cxn ang="0">
                    <a:pos x="131" y="53"/>
                  </a:cxn>
                  <a:cxn ang="0">
                    <a:pos x="137" y="53"/>
                  </a:cxn>
                  <a:cxn ang="0">
                    <a:pos x="143" y="41"/>
                  </a:cxn>
                  <a:cxn ang="0">
                    <a:pos x="155" y="35"/>
                  </a:cxn>
                  <a:cxn ang="0">
                    <a:pos x="161" y="24"/>
                  </a:cxn>
                  <a:cxn ang="0">
                    <a:pos x="161" y="12"/>
                  </a:cxn>
                  <a:cxn ang="0">
                    <a:pos x="161" y="0"/>
                  </a:cxn>
                  <a:cxn ang="0">
                    <a:pos x="149" y="24"/>
                  </a:cxn>
                  <a:cxn ang="0">
                    <a:pos x="143" y="35"/>
                  </a:cxn>
                  <a:cxn ang="0">
                    <a:pos x="131" y="35"/>
                  </a:cxn>
                  <a:cxn ang="0">
                    <a:pos x="119" y="41"/>
                  </a:cxn>
                  <a:cxn ang="0">
                    <a:pos x="125" y="53"/>
                  </a:cxn>
                  <a:cxn ang="0">
                    <a:pos x="95" y="95"/>
                  </a:cxn>
                  <a:cxn ang="0">
                    <a:pos x="0" y="137"/>
                  </a:cxn>
                  <a:cxn ang="0">
                    <a:pos x="60" y="119"/>
                  </a:cxn>
                  <a:cxn ang="0">
                    <a:pos x="54" y="125"/>
                  </a:cxn>
                  <a:cxn ang="0">
                    <a:pos x="48" y="131"/>
                  </a:cxn>
                  <a:cxn ang="0">
                    <a:pos x="24" y="155"/>
                  </a:cxn>
                  <a:cxn ang="0">
                    <a:pos x="12" y="167"/>
                  </a:cxn>
                  <a:cxn ang="0">
                    <a:pos x="0" y="173"/>
                  </a:cxn>
                  <a:cxn ang="0">
                    <a:pos x="0" y="179"/>
                  </a:cxn>
                  <a:cxn ang="0">
                    <a:pos x="6" y="173"/>
                  </a:cxn>
                  <a:cxn ang="0">
                    <a:pos x="30" y="155"/>
                  </a:cxn>
                  <a:cxn ang="0">
                    <a:pos x="48" y="143"/>
                  </a:cxn>
                  <a:cxn ang="0">
                    <a:pos x="71" y="125"/>
                  </a:cxn>
                  <a:cxn ang="0">
                    <a:pos x="95" y="107"/>
                  </a:cxn>
                  <a:cxn ang="0">
                    <a:pos x="119" y="77"/>
                  </a:cxn>
                  <a:cxn ang="0">
                    <a:pos x="131" y="59"/>
                  </a:cxn>
                  <a:cxn ang="0">
                    <a:pos x="131" y="53"/>
                  </a:cxn>
                  <a:cxn ang="0">
                    <a:pos x="131" y="53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/>
                <a:ahLst/>
                <a:cxnLst>
                  <a:cxn ang="0">
                    <a:pos x="24" y="36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66" y="6"/>
                  </a:cxn>
                  <a:cxn ang="0">
                    <a:pos x="72" y="0"/>
                  </a:cxn>
                  <a:cxn ang="0">
                    <a:pos x="42" y="18"/>
                  </a:cxn>
                  <a:cxn ang="0">
                    <a:pos x="30" y="24"/>
                  </a:cxn>
                  <a:cxn ang="0">
                    <a:pos x="24" y="24"/>
                  </a:cxn>
                  <a:cxn ang="0">
                    <a:pos x="18" y="18"/>
                  </a:cxn>
                  <a:cxn ang="0">
                    <a:pos x="12" y="12"/>
                  </a:cxn>
                  <a:cxn ang="0">
                    <a:pos x="0" y="54"/>
                  </a:cxn>
                  <a:cxn ang="0">
                    <a:pos x="12" y="42"/>
                  </a:cxn>
                  <a:cxn ang="0">
                    <a:pos x="24" y="36"/>
                  </a:cxn>
                  <a:cxn ang="0">
                    <a:pos x="24" y="36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6" y="54"/>
                  </a:cxn>
                  <a:cxn ang="0">
                    <a:pos x="12" y="36"/>
                  </a:cxn>
                  <a:cxn ang="0">
                    <a:pos x="12" y="18"/>
                  </a:cxn>
                  <a:cxn ang="0">
                    <a:pos x="12" y="6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/>
                <a:ahLst/>
                <a:cxnLst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6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0" y="72"/>
                  </a:cxn>
                  <a:cxn ang="0">
                    <a:pos x="18" y="54"/>
                  </a:cxn>
                  <a:cxn ang="0">
                    <a:pos x="18" y="6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/>
                <a:ahLst/>
                <a:cxnLst>
                  <a:cxn ang="0">
                    <a:pos x="287" y="0"/>
                  </a:cxn>
                  <a:cxn ang="0">
                    <a:pos x="0" y="84"/>
                  </a:cxn>
                  <a:cxn ang="0">
                    <a:pos x="168" y="36"/>
                  </a:cxn>
                  <a:cxn ang="0">
                    <a:pos x="114" y="60"/>
                  </a:cxn>
                  <a:cxn ang="0">
                    <a:pos x="276" y="18"/>
                  </a:cxn>
                  <a:cxn ang="0">
                    <a:pos x="287" y="0"/>
                  </a:cxn>
                  <a:cxn ang="0">
                    <a:pos x="287" y="0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6" y="6"/>
                  </a:cxn>
                  <a:cxn ang="0">
                    <a:pos x="0" y="84"/>
                  </a:cxn>
                  <a:cxn ang="0">
                    <a:pos x="54" y="24"/>
                  </a:cxn>
                  <a:cxn ang="0">
                    <a:pos x="6" y="108"/>
                  </a:cxn>
                  <a:cxn ang="0">
                    <a:pos x="66" y="6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32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0"/>
                  </a:cxn>
                  <a:cxn ang="0">
                    <a:pos x="60" y="6"/>
                  </a:cxn>
                  <a:cxn ang="0">
                    <a:pos x="48" y="6"/>
                  </a:cxn>
                  <a:cxn ang="0">
                    <a:pos x="42" y="6"/>
                  </a:cxn>
                  <a:cxn ang="0">
                    <a:pos x="60" y="6"/>
                  </a:cxn>
                  <a:cxn ang="0">
                    <a:pos x="0" y="24"/>
                  </a:cxn>
                  <a:cxn ang="0">
                    <a:pos x="71" y="6"/>
                  </a:cxn>
                  <a:cxn ang="0">
                    <a:pos x="66" y="42"/>
                  </a:cxn>
                  <a:cxn ang="0">
                    <a:pos x="77" y="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33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/>
                <a:ahLst/>
                <a:cxnLst>
                  <a:cxn ang="0">
                    <a:pos x="66" y="6"/>
                  </a:cxn>
                  <a:cxn ang="0">
                    <a:pos x="0" y="0"/>
                  </a:cxn>
                  <a:cxn ang="0">
                    <a:pos x="54" y="6"/>
                  </a:cxn>
                  <a:cxn ang="0">
                    <a:pos x="18" y="18"/>
                  </a:cxn>
                  <a:cxn ang="0">
                    <a:pos x="60" y="12"/>
                  </a:cxn>
                  <a:cxn ang="0">
                    <a:pos x="60" y="30"/>
                  </a:cxn>
                  <a:cxn ang="0">
                    <a:pos x="60" y="30"/>
                  </a:cxn>
                  <a:cxn ang="0">
                    <a:pos x="66" y="6"/>
                  </a:cxn>
                  <a:cxn ang="0">
                    <a:pos x="66" y="6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2" y="24"/>
                  </a:cxn>
                  <a:cxn ang="0">
                    <a:pos x="12" y="60"/>
                  </a:cxn>
                  <a:cxn ang="0">
                    <a:pos x="18" y="18"/>
                  </a:cxn>
                  <a:cxn ang="0">
                    <a:pos x="18" y="18"/>
                  </a:cxn>
                  <a:cxn ang="0">
                    <a:pos x="18" y="0"/>
                  </a:cxn>
                  <a:cxn ang="0">
                    <a:pos x="12" y="18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35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8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36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/>
                <a:ahLst/>
                <a:cxnLst>
                  <a:cxn ang="0">
                    <a:pos x="24" y="6"/>
                  </a:cxn>
                  <a:cxn ang="0">
                    <a:pos x="18" y="24"/>
                  </a:cxn>
                  <a:cxn ang="0">
                    <a:pos x="0" y="18"/>
                  </a:cxn>
                  <a:cxn ang="0">
                    <a:pos x="12" y="30"/>
                  </a:cxn>
                  <a:cxn ang="0">
                    <a:pos x="6" y="42"/>
                  </a:cxn>
                  <a:cxn ang="0">
                    <a:pos x="18" y="78"/>
                  </a:cxn>
                  <a:cxn ang="0">
                    <a:pos x="18" y="24"/>
                  </a:cxn>
                  <a:cxn ang="0">
                    <a:pos x="24" y="12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12" y="0"/>
                  </a:cxn>
                  <a:cxn ang="0">
                    <a:pos x="24" y="6"/>
                  </a:cxn>
                  <a:cxn ang="0">
                    <a:pos x="24" y="6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37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2" y="6"/>
                  </a:cxn>
                  <a:cxn ang="0">
                    <a:pos x="24" y="24"/>
                  </a:cxn>
                  <a:cxn ang="0">
                    <a:pos x="24" y="18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38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/>
                <a:ahLst/>
                <a:cxnLst>
                  <a:cxn ang="0">
                    <a:pos x="215" y="0"/>
                  </a:cxn>
                  <a:cxn ang="0">
                    <a:pos x="147" y="36"/>
                  </a:cxn>
                  <a:cxn ang="0">
                    <a:pos x="132" y="49"/>
                  </a:cxn>
                  <a:cxn ang="0">
                    <a:pos x="104" y="79"/>
                  </a:cxn>
                  <a:cxn ang="0">
                    <a:pos x="87" y="114"/>
                  </a:cxn>
                  <a:cxn ang="0">
                    <a:pos x="48" y="156"/>
                  </a:cxn>
                  <a:cxn ang="0">
                    <a:pos x="42" y="166"/>
                  </a:cxn>
                  <a:cxn ang="0">
                    <a:pos x="29" y="177"/>
                  </a:cxn>
                  <a:cxn ang="0">
                    <a:pos x="0" y="208"/>
                  </a:cxn>
                  <a:cxn ang="0">
                    <a:pos x="48" y="216"/>
                  </a:cxn>
                  <a:cxn ang="0">
                    <a:pos x="215" y="0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39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/>
                <a:ahLst/>
                <a:cxnLst>
                  <a:cxn ang="0">
                    <a:pos x="212" y="0"/>
                  </a:cxn>
                  <a:cxn ang="0">
                    <a:pos x="144" y="36"/>
                  </a:cxn>
                  <a:cxn ang="0">
                    <a:pos x="0" y="179"/>
                  </a:cxn>
                  <a:cxn ang="0">
                    <a:pos x="177" y="85"/>
                  </a:cxn>
                  <a:cxn ang="0">
                    <a:pos x="212" y="0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40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4" y="79"/>
                  </a:cxn>
                  <a:cxn ang="0">
                    <a:pos x="60" y="0"/>
                  </a:cxn>
                  <a:cxn ang="0">
                    <a:pos x="0" y="22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41" name="Freeform 39"/>
              <p:cNvSpPr>
                <a:spLocks/>
              </p:cNvSpPr>
              <p:nvPr/>
            </p:nvSpPr>
            <p:spPr bwMode="hidden">
              <a:xfrm>
                <a:off x="867" y="2471"/>
                <a:ext cx="137" cy="2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7"/>
                  </a:cxn>
                  <a:cxn ang="0">
                    <a:pos x="69" y="154"/>
                  </a:cxn>
                  <a:cxn ang="0">
                    <a:pos x="137" y="207"/>
                  </a:cxn>
                  <a:cxn ang="0">
                    <a:pos x="0" y="0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817" y="2507"/>
                <a:ext cx="65" cy="222"/>
              </a:xfrm>
              <a:custGeom>
                <a:avLst/>
                <a:gdLst/>
                <a:ahLst/>
                <a:cxnLst>
                  <a:cxn ang="0">
                    <a:pos x="0" y="222"/>
                  </a:cxn>
                  <a:cxn ang="0">
                    <a:pos x="40" y="142"/>
                  </a:cxn>
                  <a:cxn ang="0">
                    <a:pos x="65" y="72"/>
                  </a:cxn>
                  <a:cxn ang="0">
                    <a:pos x="7" y="0"/>
                  </a:cxn>
                  <a:cxn ang="0">
                    <a:pos x="0" y="222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</p:grpSp>
      </p:grpSp>
      <p:sp>
        <p:nvSpPr>
          <p:cNvPr id="157737" name="Rectangle 41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sr-Latn-CS"/>
          </a:p>
        </p:txBody>
      </p:sp>
      <p:sp>
        <p:nvSpPr>
          <p:cNvPr id="157738" name="Rectangle 4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3575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sr-Latn-C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sr-Latn-C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sr-Latn-CS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8750"/>
            <a:ext cx="2057400" cy="59721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sr-Latn-C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8750"/>
            <a:ext cx="6019800" cy="59721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sr-Latn-CS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sr-Latn-CS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sr-Latn-C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sr-Latn-CS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sr-Latn-C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sr-Latn-CS"/>
          </a:p>
        </p:txBody>
      </p:sp>
      <p:sp>
        <p:nvSpPr>
          <p:cNvPr id="7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8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sr-Latn-CS"/>
          </a:p>
        </p:txBody>
      </p:sp>
      <p:sp>
        <p:nvSpPr>
          <p:cNvPr id="3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sr-Latn-C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sr-Latn-C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sr-Latn-C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128003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/>
              <a:ahLst/>
              <a:cxnLst>
                <a:cxn ang="0">
                  <a:pos x="149" y="1505"/>
                </a:cxn>
                <a:cxn ang="0">
                  <a:pos x="687" y="1331"/>
                </a:cxn>
                <a:cxn ang="0">
                  <a:pos x="1213" y="1157"/>
                </a:cxn>
                <a:cxn ang="0">
                  <a:pos x="1728" y="977"/>
                </a:cxn>
                <a:cxn ang="0">
                  <a:pos x="2218" y="792"/>
                </a:cxn>
                <a:cxn ang="0">
                  <a:pos x="2457" y="696"/>
                </a:cxn>
                <a:cxn ang="0">
                  <a:pos x="2690" y="606"/>
                </a:cxn>
                <a:cxn ang="0">
                  <a:pos x="2918" y="510"/>
                </a:cxn>
                <a:cxn ang="0">
                  <a:pos x="3139" y="420"/>
                </a:cxn>
                <a:cxn ang="0">
                  <a:pos x="3348" y="324"/>
                </a:cxn>
                <a:cxn ang="0">
                  <a:pos x="3551" y="234"/>
                </a:cxn>
                <a:cxn ang="0">
                  <a:pos x="3749" y="138"/>
                </a:cxn>
                <a:cxn ang="0">
                  <a:pos x="3934" y="48"/>
                </a:cxn>
                <a:cxn ang="0">
                  <a:pos x="3934" y="0"/>
                </a:cxn>
                <a:cxn ang="0">
                  <a:pos x="3743" y="96"/>
                </a:cxn>
                <a:cxn ang="0">
                  <a:pos x="3539" y="192"/>
                </a:cxn>
                <a:cxn ang="0">
                  <a:pos x="3330" y="288"/>
                </a:cxn>
                <a:cxn ang="0">
                  <a:pos x="3115" y="384"/>
                </a:cxn>
                <a:cxn ang="0">
                  <a:pos x="2888" y="480"/>
                </a:cxn>
                <a:cxn ang="0">
                  <a:pos x="2654" y="576"/>
                </a:cxn>
                <a:cxn ang="0">
                  <a:pos x="2409" y="672"/>
                </a:cxn>
                <a:cxn ang="0">
                  <a:pos x="2164" y="768"/>
                </a:cxn>
                <a:cxn ang="0">
                  <a:pos x="1907" y="864"/>
                </a:cxn>
                <a:cxn ang="0">
                  <a:pos x="1650" y="960"/>
                </a:cxn>
                <a:cxn ang="0">
                  <a:pos x="1112" y="1145"/>
                </a:cxn>
                <a:cxn ang="0">
                  <a:pos x="562" y="1331"/>
                </a:cxn>
                <a:cxn ang="0">
                  <a:pos x="0" y="1505"/>
                </a:cxn>
                <a:cxn ang="0">
                  <a:pos x="149" y="1505"/>
                </a:cxn>
                <a:cxn ang="0">
                  <a:pos x="149" y="1505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sp>
          <p:nvSpPr>
            <p:cNvPr id="128004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/>
              <a:ahLst/>
              <a:cxnLst>
                <a:cxn ang="0">
                  <a:pos x="132" y="689"/>
                </a:cxn>
                <a:cxn ang="0">
                  <a:pos x="550" y="527"/>
                </a:cxn>
                <a:cxn ang="0">
                  <a:pos x="963" y="365"/>
                </a:cxn>
                <a:cxn ang="0">
                  <a:pos x="1160" y="287"/>
                </a:cxn>
                <a:cxn ang="0">
                  <a:pos x="1357" y="203"/>
                </a:cxn>
                <a:cxn ang="0">
                  <a:pos x="1549" y="126"/>
                </a:cxn>
                <a:cxn ang="0">
                  <a:pos x="1728" y="48"/>
                </a:cxn>
                <a:cxn ang="0">
                  <a:pos x="1728" y="0"/>
                </a:cxn>
                <a:cxn ang="0">
                  <a:pos x="1531" y="84"/>
                </a:cxn>
                <a:cxn ang="0">
                  <a:pos x="1327" y="167"/>
                </a:cxn>
                <a:cxn ang="0">
                  <a:pos x="1118" y="257"/>
                </a:cxn>
                <a:cxn ang="0">
                  <a:pos x="903" y="341"/>
                </a:cxn>
                <a:cxn ang="0">
                  <a:pos x="454" y="515"/>
                </a:cxn>
                <a:cxn ang="0">
                  <a:pos x="0" y="689"/>
                </a:cxn>
                <a:cxn ang="0">
                  <a:pos x="132" y="689"/>
                </a:cxn>
                <a:cxn ang="0">
                  <a:pos x="132" y="689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sp>
          <p:nvSpPr>
            <p:cNvPr id="128005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/>
              <a:ahLst/>
              <a:cxnLst>
                <a:cxn ang="0">
                  <a:pos x="5561" y="929"/>
                </a:cxn>
                <a:cxn ang="0">
                  <a:pos x="5537" y="773"/>
                </a:cxn>
                <a:cxn ang="0">
                  <a:pos x="5453" y="629"/>
                </a:cxn>
                <a:cxn ang="0">
                  <a:pos x="5327" y="492"/>
                </a:cxn>
                <a:cxn ang="0">
                  <a:pos x="5148" y="366"/>
                </a:cxn>
                <a:cxn ang="0">
                  <a:pos x="4921" y="252"/>
                </a:cxn>
                <a:cxn ang="0">
                  <a:pos x="4652" y="144"/>
                </a:cxn>
                <a:cxn ang="0">
                  <a:pos x="4341" y="48"/>
                </a:cxn>
                <a:cxn ang="0">
                  <a:pos x="4000" y="0"/>
                </a:cxn>
                <a:cxn ang="0">
                  <a:pos x="4359" y="90"/>
                </a:cxn>
                <a:cxn ang="0">
                  <a:pos x="4670" y="192"/>
                </a:cxn>
                <a:cxn ang="0">
                  <a:pos x="4933" y="306"/>
                </a:cxn>
                <a:cxn ang="0">
                  <a:pos x="5148" y="426"/>
                </a:cxn>
                <a:cxn ang="0">
                  <a:pos x="5315" y="557"/>
                </a:cxn>
                <a:cxn ang="0">
                  <a:pos x="5429" y="701"/>
                </a:cxn>
                <a:cxn ang="0">
                  <a:pos x="5489" y="851"/>
                </a:cxn>
                <a:cxn ang="0">
                  <a:pos x="5489" y="1013"/>
                </a:cxn>
                <a:cxn ang="0">
                  <a:pos x="5441" y="1163"/>
                </a:cxn>
                <a:cxn ang="0">
                  <a:pos x="5345" y="1319"/>
                </a:cxn>
                <a:cxn ang="0">
                  <a:pos x="5202" y="1475"/>
                </a:cxn>
                <a:cxn ang="0">
                  <a:pos x="5017" y="1630"/>
                </a:cxn>
                <a:cxn ang="0">
                  <a:pos x="4789" y="1786"/>
                </a:cxn>
                <a:cxn ang="0">
                  <a:pos x="4526" y="1948"/>
                </a:cxn>
                <a:cxn ang="0">
                  <a:pos x="4215" y="2104"/>
                </a:cxn>
                <a:cxn ang="0">
                  <a:pos x="3875" y="2260"/>
                </a:cxn>
                <a:cxn ang="0">
                  <a:pos x="3498" y="2416"/>
                </a:cxn>
                <a:cxn ang="0">
                  <a:pos x="3085" y="2566"/>
                </a:cxn>
                <a:cxn ang="0">
                  <a:pos x="2643" y="2715"/>
                </a:cxn>
                <a:cxn ang="0">
                  <a:pos x="2164" y="2865"/>
                </a:cxn>
                <a:cxn ang="0">
                  <a:pos x="1662" y="3009"/>
                </a:cxn>
                <a:cxn ang="0">
                  <a:pos x="1136" y="3147"/>
                </a:cxn>
                <a:cxn ang="0">
                  <a:pos x="580" y="3279"/>
                </a:cxn>
                <a:cxn ang="0">
                  <a:pos x="0" y="3447"/>
                </a:cxn>
                <a:cxn ang="0">
                  <a:pos x="867" y="3249"/>
                </a:cxn>
                <a:cxn ang="0">
                  <a:pos x="1417" y="3105"/>
                </a:cxn>
                <a:cxn ang="0">
                  <a:pos x="1937" y="2961"/>
                </a:cxn>
                <a:cxn ang="0">
                  <a:pos x="2434" y="2817"/>
                </a:cxn>
                <a:cxn ang="0">
                  <a:pos x="2900" y="2668"/>
                </a:cxn>
                <a:cxn ang="0">
                  <a:pos x="3330" y="2512"/>
                </a:cxn>
                <a:cxn ang="0">
                  <a:pos x="3731" y="2356"/>
                </a:cxn>
                <a:cxn ang="0">
                  <a:pos x="4096" y="2200"/>
                </a:cxn>
                <a:cxn ang="0">
                  <a:pos x="4425" y="2038"/>
                </a:cxn>
                <a:cxn ang="0">
                  <a:pos x="4718" y="1876"/>
                </a:cxn>
                <a:cxn ang="0">
                  <a:pos x="4969" y="1720"/>
                </a:cxn>
                <a:cxn ang="0">
                  <a:pos x="5178" y="1559"/>
                </a:cxn>
                <a:cxn ang="0">
                  <a:pos x="5339" y="1397"/>
                </a:cxn>
                <a:cxn ang="0">
                  <a:pos x="5459" y="1241"/>
                </a:cxn>
                <a:cxn ang="0">
                  <a:pos x="5537" y="1085"/>
                </a:cxn>
                <a:cxn ang="0">
                  <a:pos x="5555" y="100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sp>
          <p:nvSpPr>
            <p:cNvPr id="128006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/>
              <a:ahLst/>
              <a:cxnLst>
                <a:cxn ang="0">
                  <a:pos x="813" y="222"/>
                </a:cxn>
                <a:cxn ang="0">
                  <a:pos x="670" y="162"/>
                </a:cxn>
                <a:cxn ang="0">
                  <a:pos x="514" y="108"/>
                </a:cxn>
                <a:cxn ang="0">
                  <a:pos x="347" y="54"/>
                </a:cxn>
                <a:cxn ang="0">
                  <a:pos x="167" y="0"/>
                </a:cxn>
                <a:cxn ang="0">
                  <a:pos x="0" y="0"/>
                </a:cxn>
                <a:cxn ang="0">
                  <a:pos x="227" y="60"/>
                </a:cxn>
                <a:cxn ang="0">
                  <a:pos x="442" y="132"/>
                </a:cxn>
                <a:cxn ang="0">
                  <a:pos x="634" y="204"/>
                </a:cxn>
                <a:cxn ang="0">
                  <a:pos x="813" y="276"/>
                </a:cxn>
                <a:cxn ang="0">
                  <a:pos x="813" y="222"/>
                </a:cxn>
                <a:cxn ang="0">
                  <a:pos x="813" y="222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cmpd="sng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sp>
          <p:nvSpPr>
            <p:cNvPr id="128007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/>
              <a:ahLst/>
              <a:cxnLst>
                <a:cxn ang="0">
                  <a:pos x="5740" y="0"/>
                </a:cxn>
                <a:cxn ang="0">
                  <a:pos x="5638" y="72"/>
                </a:cxn>
                <a:cxn ang="0">
                  <a:pos x="5537" y="138"/>
                </a:cxn>
                <a:cxn ang="0">
                  <a:pos x="5423" y="210"/>
                </a:cxn>
                <a:cxn ang="0">
                  <a:pos x="5304" y="276"/>
                </a:cxn>
                <a:cxn ang="0">
                  <a:pos x="5052" y="414"/>
                </a:cxn>
                <a:cxn ang="0">
                  <a:pos x="4777" y="552"/>
                </a:cxn>
                <a:cxn ang="0">
                  <a:pos x="4478" y="690"/>
                </a:cxn>
                <a:cxn ang="0">
                  <a:pos x="4162" y="827"/>
                </a:cxn>
                <a:cxn ang="0">
                  <a:pos x="3827" y="959"/>
                </a:cxn>
                <a:cxn ang="0">
                  <a:pos x="3468" y="1091"/>
                </a:cxn>
                <a:cxn ang="0">
                  <a:pos x="3091" y="1223"/>
                </a:cxn>
                <a:cxn ang="0">
                  <a:pos x="2697" y="1355"/>
                </a:cxn>
                <a:cxn ang="0">
                  <a:pos x="2284" y="1481"/>
                </a:cxn>
                <a:cxn ang="0">
                  <a:pos x="1860" y="1601"/>
                </a:cxn>
                <a:cxn ang="0">
                  <a:pos x="1417" y="1721"/>
                </a:cxn>
                <a:cxn ang="0">
                  <a:pos x="957" y="1834"/>
                </a:cxn>
                <a:cxn ang="0">
                  <a:pos x="484" y="1948"/>
                </a:cxn>
                <a:cxn ang="0">
                  <a:pos x="0" y="2056"/>
                </a:cxn>
                <a:cxn ang="0">
                  <a:pos x="0" y="2098"/>
                </a:cxn>
                <a:cxn ang="0">
                  <a:pos x="478" y="1990"/>
                </a:cxn>
                <a:cxn ang="0">
                  <a:pos x="951" y="1882"/>
                </a:cxn>
                <a:cxn ang="0">
                  <a:pos x="1405" y="1763"/>
                </a:cxn>
                <a:cxn ang="0">
                  <a:pos x="1842" y="1649"/>
                </a:cxn>
                <a:cxn ang="0">
                  <a:pos x="2266" y="1523"/>
                </a:cxn>
                <a:cxn ang="0">
                  <a:pos x="2679" y="1397"/>
                </a:cxn>
                <a:cxn ang="0">
                  <a:pos x="3067" y="1271"/>
                </a:cxn>
                <a:cxn ang="0">
                  <a:pos x="3444" y="1139"/>
                </a:cxn>
                <a:cxn ang="0">
                  <a:pos x="3803" y="1007"/>
                </a:cxn>
                <a:cxn ang="0">
                  <a:pos x="4138" y="875"/>
                </a:cxn>
                <a:cxn ang="0">
                  <a:pos x="4460" y="737"/>
                </a:cxn>
                <a:cxn ang="0">
                  <a:pos x="4759" y="600"/>
                </a:cxn>
                <a:cxn ang="0">
                  <a:pos x="5040" y="462"/>
                </a:cxn>
                <a:cxn ang="0">
                  <a:pos x="5292" y="324"/>
                </a:cxn>
                <a:cxn ang="0">
                  <a:pos x="5531" y="186"/>
                </a:cxn>
                <a:cxn ang="0">
                  <a:pos x="5740" y="48"/>
                </a:cxn>
                <a:cxn ang="0">
                  <a:pos x="5740" y="0"/>
                </a:cxn>
                <a:cxn ang="0">
                  <a:pos x="5740" y="0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sp>
          <p:nvSpPr>
            <p:cNvPr id="128008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/>
              <a:ahLst/>
              <a:cxnLst>
                <a:cxn ang="0">
                  <a:pos x="1955" y="485"/>
                </a:cxn>
                <a:cxn ang="0">
                  <a:pos x="1901" y="390"/>
                </a:cxn>
                <a:cxn ang="0">
                  <a:pos x="1770" y="306"/>
                </a:cxn>
                <a:cxn ang="0">
                  <a:pos x="1579" y="228"/>
                </a:cxn>
                <a:cxn ang="0">
                  <a:pos x="1327" y="162"/>
                </a:cxn>
                <a:cxn ang="0">
                  <a:pos x="1010" y="102"/>
                </a:cxn>
                <a:cxn ang="0">
                  <a:pos x="646" y="54"/>
                </a:cxn>
                <a:cxn ang="0">
                  <a:pos x="227" y="18"/>
                </a:cxn>
                <a:cxn ang="0">
                  <a:pos x="0" y="12"/>
                </a:cxn>
                <a:cxn ang="0">
                  <a:pos x="431" y="48"/>
                </a:cxn>
                <a:cxn ang="0">
                  <a:pos x="813" y="90"/>
                </a:cxn>
                <a:cxn ang="0">
                  <a:pos x="1148" y="144"/>
                </a:cxn>
                <a:cxn ang="0">
                  <a:pos x="1423" y="204"/>
                </a:cxn>
                <a:cxn ang="0">
                  <a:pos x="1638" y="276"/>
                </a:cxn>
                <a:cxn ang="0">
                  <a:pos x="1794" y="360"/>
                </a:cxn>
                <a:cxn ang="0">
                  <a:pos x="1883" y="443"/>
                </a:cxn>
                <a:cxn ang="0">
                  <a:pos x="1901" y="539"/>
                </a:cxn>
                <a:cxn ang="0">
                  <a:pos x="1854" y="629"/>
                </a:cxn>
                <a:cxn ang="0">
                  <a:pos x="1746" y="719"/>
                </a:cxn>
                <a:cxn ang="0">
                  <a:pos x="1579" y="809"/>
                </a:cxn>
                <a:cxn ang="0">
                  <a:pos x="1357" y="899"/>
                </a:cxn>
                <a:cxn ang="0">
                  <a:pos x="1088" y="989"/>
                </a:cxn>
                <a:cxn ang="0">
                  <a:pos x="765" y="1073"/>
                </a:cxn>
                <a:cxn ang="0">
                  <a:pos x="407" y="1157"/>
                </a:cxn>
                <a:cxn ang="0">
                  <a:pos x="0" y="1241"/>
                </a:cxn>
                <a:cxn ang="0">
                  <a:pos x="215" y="1223"/>
                </a:cxn>
                <a:cxn ang="0">
                  <a:pos x="610" y="1139"/>
                </a:cxn>
                <a:cxn ang="0">
                  <a:pos x="957" y="1049"/>
                </a:cxn>
                <a:cxn ang="0">
                  <a:pos x="1262" y="959"/>
                </a:cxn>
                <a:cxn ang="0">
                  <a:pos x="1513" y="863"/>
                </a:cxn>
                <a:cxn ang="0">
                  <a:pos x="1716" y="767"/>
                </a:cxn>
                <a:cxn ang="0">
                  <a:pos x="1860" y="677"/>
                </a:cxn>
                <a:cxn ang="0">
                  <a:pos x="1937" y="581"/>
                </a:cxn>
                <a:cxn ang="0">
                  <a:pos x="1955" y="533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sp>
          <p:nvSpPr>
            <p:cNvPr id="128009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/>
              <a:ahLst/>
              <a:cxnLst>
                <a:cxn ang="0">
                  <a:pos x="4694" y="797"/>
                </a:cxn>
                <a:cxn ang="0">
                  <a:pos x="4664" y="665"/>
                </a:cxn>
                <a:cxn ang="0">
                  <a:pos x="4586" y="540"/>
                </a:cxn>
                <a:cxn ang="0">
                  <a:pos x="4466" y="426"/>
                </a:cxn>
                <a:cxn ang="0">
                  <a:pos x="4299" y="312"/>
                </a:cxn>
                <a:cxn ang="0">
                  <a:pos x="4084" y="216"/>
                </a:cxn>
                <a:cxn ang="0">
                  <a:pos x="3833" y="120"/>
                </a:cxn>
                <a:cxn ang="0">
                  <a:pos x="3540" y="36"/>
                </a:cxn>
                <a:cxn ang="0">
                  <a:pos x="3205" y="0"/>
                </a:cxn>
                <a:cxn ang="0">
                  <a:pos x="3540" y="78"/>
                </a:cxn>
                <a:cxn ang="0">
                  <a:pos x="3833" y="162"/>
                </a:cxn>
                <a:cxn ang="0">
                  <a:pos x="4084" y="258"/>
                </a:cxn>
                <a:cxn ang="0">
                  <a:pos x="4287" y="366"/>
                </a:cxn>
                <a:cxn ang="0">
                  <a:pos x="4443" y="480"/>
                </a:cxn>
                <a:cxn ang="0">
                  <a:pos x="4550" y="605"/>
                </a:cxn>
                <a:cxn ang="0">
                  <a:pos x="4610" y="737"/>
                </a:cxn>
                <a:cxn ang="0">
                  <a:pos x="4610" y="875"/>
                </a:cxn>
                <a:cxn ang="0">
                  <a:pos x="4568" y="1001"/>
                </a:cxn>
                <a:cxn ang="0">
                  <a:pos x="4490" y="1127"/>
                </a:cxn>
                <a:cxn ang="0">
                  <a:pos x="4371" y="1259"/>
                </a:cxn>
                <a:cxn ang="0">
                  <a:pos x="4215" y="1385"/>
                </a:cxn>
                <a:cxn ang="0">
                  <a:pos x="4024" y="1517"/>
                </a:cxn>
                <a:cxn ang="0">
                  <a:pos x="3803" y="1648"/>
                </a:cxn>
                <a:cxn ang="0">
                  <a:pos x="3546" y="1774"/>
                </a:cxn>
                <a:cxn ang="0">
                  <a:pos x="3259" y="1906"/>
                </a:cxn>
                <a:cxn ang="0">
                  <a:pos x="2942" y="2032"/>
                </a:cxn>
                <a:cxn ang="0">
                  <a:pos x="2595" y="2164"/>
                </a:cxn>
                <a:cxn ang="0">
                  <a:pos x="2224" y="2284"/>
                </a:cxn>
                <a:cxn ang="0">
                  <a:pos x="1824" y="2410"/>
                </a:cxn>
                <a:cxn ang="0">
                  <a:pos x="1399" y="2530"/>
                </a:cxn>
                <a:cxn ang="0">
                  <a:pos x="484" y="2757"/>
                </a:cxn>
                <a:cxn ang="0">
                  <a:pos x="0" y="2901"/>
                </a:cxn>
                <a:cxn ang="0">
                  <a:pos x="969" y="2674"/>
                </a:cxn>
                <a:cxn ang="0">
                  <a:pos x="1638" y="2494"/>
                </a:cxn>
                <a:cxn ang="0">
                  <a:pos x="2057" y="2374"/>
                </a:cxn>
                <a:cxn ang="0">
                  <a:pos x="2451" y="2248"/>
                </a:cxn>
                <a:cxn ang="0">
                  <a:pos x="2816" y="2116"/>
                </a:cxn>
                <a:cxn ang="0">
                  <a:pos x="3151" y="1984"/>
                </a:cxn>
                <a:cxn ang="0">
                  <a:pos x="3462" y="1858"/>
                </a:cxn>
                <a:cxn ang="0">
                  <a:pos x="3737" y="1720"/>
                </a:cxn>
                <a:cxn ang="0">
                  <a:pos x="3982" y="1589"/>
                </a:cxn>
                <a:cxn ang="0">
                  <a:pos x="4191" y="1457"/>
                </a:cxn>
                <a:cxn ang="0">
                  <a:pos x="4371" y="1325"/>
                </a:cxn>
                <a:cxn ang="0">
                  <a:pos x="4508" y="1193"/>
                </a:cxn>
                <a:cxn ang="0">
                  <a:pos x="4610" y="1061"/>
                </a:cxn>
                <a:cxn ang="0">
                  <a:pos x="4670" y="935"/>
                </a:cxn>
                <a:cxn ang="0">
                  <a:pos x="4688" y="869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sp>
          <p:nvSpPr>
            <p:cNvPr id="128010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/>
              <a:ahLst/>
              <a:cxnLst>
                <a:cxn ang="0">
                  <a:pos x="3761" y="719"/>
                </a:cxn>
                <a:cxn ang="0">
                  <a:pos x="3731" y="599"/>
                </a:cxn>
                <a:cxn ang="0">
                  <a:pos x="3653" y="486"/>
                </a:cxn>
                <a:cxn ang="0">
                  <a:pos x="3522" y="378"/>
                </a:cxn>
                <a:cxn ang="0">
                  <a:pos x="3348" y="282"/>
                </a:cxn>
                <a:cxn ang="0">
                  <a:pos x="3127" y="192"/>
                </a:cxn>
                <a:cxn ang="0">
                  <a:pos x="2864" y="108"/>
                </a:cxn>
                <a:cxn ang="0">
                  <a:pos x="2559" y="36"/>
                </a:cxn>
                <a:cxn ang="0">
                  <a:pos x="2230" y="0"/>
                </a:cxn>
                <a:cxn ang="0">
                  <a:pos x="2577" y="72"/>
                </a:cxn>
                <a:cxn ang="0">
                  <a:pos x="2876" y="150"/>
                </a:cxn>
                <a:cxn ang="0">
                  <a:pos x="3139" y="234"/>
                </a:cxn>
                <a:cxn ang="0">
                  <a:pos x="3348" y="330"/>
                </a:cxn>
                <a:cxn ang="0">
                  <a:pos x="3516" y="432"/>
                </a:cxn>
                <a:cxn ang="0">
                  <a:pos x="3623" y="545"/>
                </a:cxn>
                <a:cxn ang="0">
                  <a:pos x="3683" y="665"/>
                </a:cxn>
                <a:cxn ang="0">
                  <a:pos x="3689" y="791"/>
                </a:cxn>
                <a:cxn ang="0">
                  <a:pos x="3653" y="887"/>
                </a:cxn>
                <a:cxn ang="0">
                  <a:pos x="3593" y="989"/>
                </a:cxn>
                <a:cxn ang="0">
                  <a:pos x="3498" y="1091"/>
                </a:cxn>
                <a:cxn ang="0">
                  <a:pos x="3372" y="1187"/>
                </a:cxn>
                <a:cxn ang="0">
                  <a:pos x="3223" y="1289"/>
                </a:cxn>
                <a:cxn ang="0">
                  <a:pos x="3043" y="1391"/>
                </a:cxn>
                <a:cxn ang="0">
                  <a:pos x="2834" y="1493"/>
                </a:cxn>
                <a:cxn ang="0">
                  <a:pos x="2607" y="1589"/>
                </a:cxn>
                <a:cxn ang="0">
                  <a:pos x="2075" y="1786"/>
                </a:cxn>
                <a:cxn ang="0">
                  <a:pos x="1459" y="1972"/>
                </a:cxn>
                <a:cxn ang="0">
                  <a:pos x="765" y="2158"/>
                </a:cxn>
                <a:cxn ang="0">
                  <a:pos x="0" y="2326"/>
                </a:cxn>
                <a:cxn ang="0">
                  <a:pos x="401" y="2272"/>
                </a:cxn>
                <a:cxn ang="0">
                  <a:pos x="1142" y="2092"/>
                </a:cxn>
                <a:cxn ang="0">
                  <a:pos x="1812" y="1900"/>
                </a:cxn>
                <a:cxn ang="0">
                  <a:pos x="2392" y="1702"/>
                </a:cxn>
                <a:cxn ang="0">
                  <a:pos x="2649" y="1607"/>
                </a:cxn>
                <a:cxn ang="0">
                  <a:pos x="2882" y="1505"/>
                </a:cxn>
                <a:cxn ang="0">
                  <a:pos x="3091" y="1403"/>
                </a:cxn>
                <a:cxn ang="0">
                  <a:pos x="3277" y="1301"/>
                </a:cxn>
                <a:cxn ang="0">
                  <a:pos x="3432" y="1193"/>
                </a:cxn>
                <a:cxn ang="0">
                  <a:pos x="3558" y="1091"/>
                </a:cxn>
                <a:cxn ang="0">
                  <a:pos x="3653" y="989"/>
                </a:cxn>
                <a:cxn ang="0">
                  <a:pos x="3719" y="887"/>
                </a:cxn>
                <a:cxn ang="0">
                  <a:pos x="3755" y="785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sp>
          <p:nvSpPr>
            <p:cNvPr id="128011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/>
              <a:ahLst/>
              <a:cxnLst>
                <a:cxn ang="0">
                  <a:pos x="2924" y="647"/>
                </a:cxn>
                <a:cxn ang="0">
                  <a:pos x="2876" y="528"/>
                </a:cxn>
                <a:cxn ang="0">
                  <a:pos x="2750" y="414"/>
                </a:cxn>
                <a:cxn ang="0">
                  <a:pos x="2559" y="318"/>
                </a:cxn>
                <a:cxn ang="0">
                  <a:pos x="2302" y="228"/>
                </a:cxn>
                <a:cxn ang="0">
                  <a:pos x="1985" y="150"/>
                </a:cxn>
                <a:cxn ang="0">
                  <a:pos x="1608" y="78"/>
                </a:cxn>
                <a:cxn ang="0">
                  <a:pos x="1178" y="24"/>
                </a:cxn>
                <a:cxn ang="0">
                  <a:pos x="694" y="0"/>
                </a:cxn>
                <a:cxn ang="0">
                  <a:pos x="1190" y="48"/>
                </a:cxn>
                <a:cxn ang="0">
                  <a:pos x="1626" y="108"/>
                </a:cxn>
                <a:cxn ang="0">
                  <a:pos x="2009" y="180"/>
                </a:cxn>
                <a:cxn ang="0">
                  <a:pos x="2326" y="264"/>
                </a:cxn>
                <a:cxn ang="0">
                  <a:pos x="2571" y="360"/>
                </a:cxn>
                <a:cxn ang="0">
                  <a:pos x="2750" y="468"/>
                </a:cxn>
                <a:cxn ang="0">
                  <a:pos x="2846" y="587"/>
                </a:cxn>
                <a:cxn ang="0">
                  <a:pos x="2864" y="713"/>
                </a:cxn>
                <a:cxn ang="0">
                  <a:pos x="2840" y="785"/>
                </a:cxn>
                <a:cxn ang="0">
                  <a:pos x="2792" y="857"/>
                </a:cxn>
                <a:cxn ang="0">
                  <a:pos x="2625" y="1001"/>
                </a:cxn>
                <a:cxn ang="0">
                  <a:pos x="2368" y="1145"/>
                </a:cxn>
                <a:cxn ang="0">
                  <a:pos x="2033" y="1289"/>
                </a:cxn>
                <a:cxn ang="0">
                  <a:pos x="1626" y="1433"/>
                </a:cxn>
                <a:cxn ang="0">
                  <a:pos x="1142" y="1571"/>
                </a:cxn>
                <a:cxn ang="0">
                  <a:pos x="604" y="1702"/>
                </a:cxn>
                <a:cxn ang="0">
                  <a:pos x="0" y="1828"/>
                </a:cxn>
                <a:cxn ang="0">
                  <a:pos x="311" y="1780"/>
                </a:cxn>
                <a:cxn ang="0">
                  <a:pos x="897" y="1648"/>
                </a:cxn>
                <a:cxn ang="0">
                  <a:pos x="1417" y="1511"/>
                </a:cxn>
                <a:cxn ang="0">
                  <a:pos x="1871" y="1367"/>
                </a:cxn>
                <a:cxn ang="0">
                  <a:pos x="2254" y="1223"/>
                </a:cxn>
                <a:cxn ang="0">
                  <a:pos x="2559" y="1079"/>
                </a:cxn>
                <a:cxn ang="0">
                  <a:pos x="2774" y="929"/>
                </a:cxn>
                <a:cxn ang="0">
                  <a:pos x="2876" y="815"/>
                </a:cxn>
                <a:cxn ang="0">
                  <a:pos x="2912" y="743"/>
                </a:cxn>
                <a:cxn ang="0">
                  <a:pos x="2924" y="707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sp>
          <p:nvSpPr>
            <p:cNvPr id="128012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/>
              <a:ahLst/>
              <a:cxnLst>
                <a:cxn ang="0">
                  <a:pos x="1399" y="204"/>
                </a:cxn>
                <a:cxn ang="0">
                  <a:pos x="0" y="18"/>
                </a:cxn>
                <a:cxn ang="0">
                  <a:pos x="77" y="0"/>
                </a:cxn>
                <a:cxn ang="0">
                  <a:pos x="1488" y="186"/>
                </a:cxn>
                <a:cxn ang="0">
                  <a:pos x="1399" y="204"/>
                </a:cxn>
                <a:cxn ang="0">
                  <a:pos x="1399" y="204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sp>
          <p:nvSpPr>
            <p:cNvPr id="128013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sp>
          <p:nvSpPr>
            <p:cNvPr id="128014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sr-Latn-CS"/>
            </a:p>
          </p:txBody>
        </p:sp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128016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6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17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" y="24"/>
                  </a:cxn>
                  <a:cxn ang="0">
                    <a:pos x="12" y="18"/>
                  </a:cxn>
                  <a:cxn ang="0">
                    <a:pos x="48" y="6"/>
                  </a:cxn>
                  <a:cxn ang="0">
                    <a:pos x="101" y="0"/>
                  </a:cxn>
                  <a:cxn ang="0">
                    <a:pos x="137" y="6"/>
                  </a:cxn>
                  <a:cxn ang="0">
                    <a:pos x="173" y="18"/>
                  </a:cxn>
                  <a:cxn ang="0">
                    <a:pos x="239" y="54"/>
                  </a:cxn>
                  <a:cxn ang="0">
                    <a:pos x="287" y="90"/>
                  </a:cxn>
                  <a:cxn ang="0">
                    <a:pos x="317" y="114"/>
                  </a:cxn>
                  <a:cxn ang="0">
                    <a:pos x="323" y="126"/>
                  </a:cxn>
                  <a:cxn ang="0">
                    <a:pos x="323" y="126"/>
                  </a:cxn>
                  <a:cxn ang="0">
                    <a:pos x="221" y="162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18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/>
                <a:ahLst/>
                <a:cxnLst>
                  <a:cxn ang="0">
                    <a:pos x="1166" y="641"/>
                  </a:cxn>
                  <a:cxn ang="0">
                    <a:pos x="1166" y="473"/>
                  </a:cxn>
                  <a:cxn ang="0">
                    <a:pos x="1136" y="384"/>
                  </a:cxn>
                  <a:cxn ang="0">
                    <a:pos x="1112" y="288"/>
                  </a:cxn>
                  <a:cxn ang="0">
                    <a:pos x="1053" y="174"/>
                  </a:cxn>
                  <a:cxn ang="0">
                    <a:pos x="981" y="96"/>
                  </a:cxn>
                  <a:cxn ang="0">
                    <a:pos x="963" y="72"/>
                  </a:cxn>
                  <a:cxn ang="0">
                    <a:pos x="891" y="18"/>
                  </a:cxn>
                  <a:cxn ang="0">
                    <a:pos x="819" y="6"/>
                  </a:cxn>
                  <a:cxn ang="0">
                    <a:pos x="712" y="24"/>
                  </a:cxn>
                  <a:cxn ang="0">
                    <a:pos x="664" y="42"/>
                  </a:cxn>
                  <a:cxn ang="0">
                    <a:pos x="568" y="120"/>
                  </a:cxn>
                  <a:cxn ang="0">
                    <a:pos x="532" y="228"/>
                  </a:cxn>
                  <a:cxn ang="0">
                    <a:pos x="509" y="348"/>
                  </a:cxn>
                  <a:cxn ang="0">
                    <a:pos x="431" y="479"/>
                  </a:cxn>
                  <a:cxn ang="0">
                    <a:pos x="413" y="539"/>
                  </a:cxn>
                  <a:cxn ang="0">
                    <a:pos x="353" y="599"/>
                  </a:cxn>
                  <a:cxn ang="0">
                    <a:pos x="305" y="629"/>
                  </a:cxn>
                  <a:cxn ang="0">
                    <a:pos x="293" y="635"/>
                  </a:cxn>
                  <a:cxn ang="0">
                    <a:pos x="257" y="677"/>
                  </a:cxn>
                  <a:cxn ang="0">
                    <a:pos x="150" y="797"/>
                  </a:cxn>
                  <a:cxn ang="0">
                    <a:pos x="54" y="839"/>
                  </a:cxn>
                  <a:cxn ang="0">
                    <a:pos x="156" y="905"/>
                  </a:cxn>
                  <a:cxn ang="0">
                    <a:pos x="240" y="869"/>
                  </a:cxn>
                  <a:cxn ang="0">
                    <a:pos x="640" y="827"/>
                  </a:cxn>
                  <a:cxn ang="0">
                    <a:pos x="700" y="725"/>
                  </a:cxn>
                  <a:cxn ang="0">
                    <a:pos x="694" y="611"/>
                  </a:cxn>
                  <a:cxn ang="0">
                    <a:pos x="778" y="551"/>
                  </a:cxn>
                  <a:cxn ang="0">
                    <a:pos x="879" y="449"/>
                  </a:cxn>
                  <a:cxn ang="0">
                    <a:pos x="909" y="414"/>
                  </a:cxn>
                  <a:cxn ang="0">
                    <a:pos x="975" y="318"/>
                  </a:cxn>
                  <a:cxn ang="0">
                    <a:pos x="1023" y="336"/>
                  </a:cxn>
                  <a:cxn ang="0">
                    <a:pos x="1118" y="617"/>
                  </a:cxn>
                  <a:cxn ang="0">
                    <a:pos x="1112" y="689"/>
                  </a:cxn>
                  <a:cxn ang="0">
                    <a:pos x="1148" y="749"/>
                  </a:cxn>
                  <a:cxn ang="0">
                    <a:pos x="1202" y="713"/>
                  </a:cxn>
                  <a:cxn ang="0">
                    <a:pos x="1238" y="749"/>
                  </a:cxn>
                  <a:cxn ang="0">
                    <a:pos x="1250" y="743"/>
                  </a:cxn>
                  <a:cxn ang="0">
                    <a:pos x="694" y="264"/>
                  </a:cxn>
                  <a:cxn ang="0">
                    <a:pos x="784" y="372"/>
                  </a:cxn>
                  <a:cxn ang="0">
                    <a:pos x="766" y="443"/>
                  </a:cxn>
                  <a:cxn ang="0">
                    <a:pos x="706" y="515"/>
                  </a:cxn>
                  <a:cxn ang="0">
                    <a:pos x="658" y="569"/>
                  </a:cxn>
                  <a:cxn ang="0">
                    <a:pos x="616" y="593"/>
                  </a:cxn>
                  <a:cxn ang="0">
                    <a:pos x="574" y="617"/>
                  </a:cxn>
                  <a:cxn ang="0">
                    <a:pos x="562" y="707"/>
                  </a:cxn>
                  <a:cxn ang="0">
                    <a:pos x="353" y="755"/>
                  </a:cxn>
                  <a:cxn ang="0">
                    <a:pos x="389" y="641"/>
                  </a:cxn>
                  <a:cxn ang="0">
                    <a:pos x="425" y="647"/>
                  </a:cxn>
                  <a:cxn ang="0">
                    <a:pos x="443" y="617"/>
                  </a:cxn>
                  <a:cxn ang="0">
                    <a:pos x="568" y="515"/>
                  </a:cxn>
                  <a:cxn ang="0">
                    <a:pos x="616" y="473"/>
                  </a:cxn>
                  <a:cxn ang="0">
                    <a:pos x="640" y="396"/>
                  </a:cxn>
                  <a:cxn ang="0">
                    <a:pos x="640" y="378"/>
                  </a:cxn>
                  <a:cxn ang="0">
                    <a:pos x="664" y="270"/>
                  </a:cxn>
                  <a:cxn ang="0">
                    <a:pos x="682" y="192"/>
                  </a:cxn>
                  <a:cxn ang="0">
                    <a:pos x="694" y="264"/>
                  </a:cxn>
                  <a:cxn ang="0">
                    <a:pos x="532" y="455"/>
                  </a:cxn>
                  <a:cxn ang="0">
                    <a:pos x="634" y="803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19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/>
                <a:ahLst/>
                <a:cxnLst>
                  <a:cxn ang="0">
                    <a:pos x="12" y="72"/>
                  </a:cxn>
                  <a:cxn ang="0">
                    <a:pos x="18" y="60"/>
                  </a:cxn>
                  <a:cxn ang="0">
                    <a:pos x="24" y="54"/>
                  </a:cxn>
                  <a:cxn ang="0">
                    <a:pos x="47" y="0"/>
                  </a:cxn>
                  <a:cxn ang="0">
                    <a:pos x="0" y="78"/>
                  </a:cxn>
                  <a:cxn ang="0">
                    <a:pos x="12" y="72"/>
                  </a:cxn>
                  <a:cxn ang="0">
                    <a:pos x="12" y="72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20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/>
                <a:ahLst/>
                <a:cxnLst>
                  <a:cxn ang="0">
                    <a:pos x="29" y="96"/>
                  </a:cxn>
                  <a:cxn ang="0">
                    <a:pos x="41" y="126"/>
                  </a:cxn>
                  <a:cxn ang="0">
                    <a:pos x="29" y="161"/>
                  </a:cxn>
                  <a:cxn ang="0">
                    <a:pos x="47" y="149"/>
                  </a:cxn>
                  <a:cxn ang="0">
                    <a:pos x="53" y="347"/>
                  </a:cxn>
                  <a:cxn ang="0">
                    <a:pos x="65" y="371"/>
                  </a:cxn>
                  <a:cxn ang="0">
                    <a:pos x="65" y="377"/>
                  </a:cxn>
                  <a:cxn ang="0">
                    <a:pos x="65" y="389"/>
                  </a:cxn>
                  <a:cxn ang="0">
                    <a:pos x="77" y="395"/>
                  </a:cxn>
                  <a:cxn ang="0">
                    <a:pos x="101" y="407"/>
                  </a:cxn>
                  <a:cxn ang="0">
                    <a:pos x="125" y="413"/>
                  </a:cxn>
                  <a:cxn ang="0">
                    <a:pos x="149" y="419"/>
                  </a:cxn>
                  <a:cxn ang="0">
                    <a:pos x="125" y="395"/>
                  </a:cxn>
                  <a:cxn ang="0">
                    <a:pos x="77" y="365"/>
                  </a:cxn>
                  <a:cxn ang="0">
                    <a:pos x="77" y="365"/>
                  </a:cxn>
                  <a:cxn ang="0">
                    <a:pos x="77" y="353"/>
                  </a:cxn>
                  <a:cxn ang="0">
                    <a:pos x="83" y="329"/>
                  </a:cxn>
                  <a:cxn ang="0">
                    <a:pos x="83" y="293"/>
                  </a:cxn>
                  <a:cxn ang="0">
                    <a:pos x="83" y="257"/>
                  </a:cxn>
                  <a:cxn ang="0">
                    <a:pos x="83" y="221"/>
                  </a:cxn>
                  <a:cxn ang="0">
                    <a:pos x="77" y="185"/>
                  </a:cxn>
                  <a:cxn ang="0">
                    <a:pos x="65" y="155"/>
                  </a:cxn>
                  <a:cxn ang="0">
                    <a:pos x="59" y="143"/>
                  </a:cxn>
                  <a:cxn ang="0">
                    <a:pos x="53" y="137"/>
                  </a:cxn>
                  <a:cxn ang="0">
                    <a:pos x="53" y="120"/>
                  </a:cxn>
                  <a:cxn ang="0">
                    <a:pos x="53" y="108"/>
                  </a:cxn>
                  <a:cxn ang="0">
                    <a:pos x="47" y="90"/>
                  </a:cxn>
                  <a:cxn ang="0">
                    <a:pos x="35" y="54"/>
                  </a:cxn>
                  <a:cxn ang="0">
                    <a:pos x="23" y="18"/>
                  </a:cxn>
                  <a:cxn ang="0">
                    <a:pos x="17" y="6"/>
                  </a:cxn>
                  <a:cxn ang="0">
                    <a:pos x="17" y="0"/>
                  </a:cxn>
                  <a:cxn ang="0">
                    <a:pos x="0" y="6"/>
                  </a:cxn>
                  <a:cxn ang="0">
                    <a:pos x="6" y="114"/>
                  </a:cxn>
                  <a:cxn ang="0">
                    <a:pos x="29" y="96"/>
                  </a:cxn>
                  <a:cxn ang="0">
                    <a:pos x="29" y="96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21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/>
                <a:ahLst/>
                <a:cxnLst>
                  <a:cxn ang="0">
                    <a:pos x="102" y="18"/>
                  </a:cxn>
                  <a:cxn ang="0">
                    <a:pos x="96" y="12"/>
                  </a:cxn>
                  <a:cxn ang="0">
                    <a:pos x="90" y="0"/>
                  </a:cxn>
                  <a:cxn ang="0">
                    <a:pos x="78" y="0"/>
                  </a:cxn>
                  <a:cxn ang="0">
                    <a:pos x="66" y="0"/>
                  </a:cxn>
                  <a:cxn ang="0">
                    <a:pos x="60" y="0"/>
                  </a:cxn>
                  <a:cxn ang="0">
                    <a:pos x="48" y="6"/>
                  </a:cxn>
                  <a:cxn ang="0">
                    <a:pos x="36" y="12"/>
                  </a:cxn>
                  <a:cxn ang="0">
                    <a:pos x="30" y="12"/>
                  </a:cxn>
                  <a:cxn ang="0">
                    <a:pos x="24" y="24"/>
                  </a:cxn>
                  <a:cxn ang="0">
                    <a:pos x="18" y="42"/>
                  </a:cxn>
                  <a:cxn ang="0">
                    <a:pos x="6" y="66"/>
                  </a:cxn>
                  <a:cxn ang="0">
                    <a:pos x="0" y="72"/>
                  </a:cxn>
                  <a:cxn ang="0">
                    <a:pos x="42" y="30"/>
                  </a:cxn>
                  <a:cxn ang="0">
                    <a:pos x="30" y="66"/>
                  </a:cxn>
                  <a:cxn ang="0">
                    <a:pos x="96" y="36"/>
                  </a:cxn>
                  <a:cxn ang="0">
                    <a:pos x="120" y="78"/>
                  </a:cxn>
                  <a:cxn ang="0">
                    <a:pos x="120" y="54"/>
                  </a:cxn>
                  <a:cxn ang="0">
                    <a:pos x="167" y="138"/>
                  </a:cxn>
                  <a:cxn ang="0">
                    <a:pos x="167" y="120"/>
                  </a:cxn>
                  <a:cxn ang="0">
                    <a:pos x="161" y="102"/>
                  </a:cxn>
                  <a:cxn ang="0">
                    <a:pos x="138" y="60"/>
                  </a:cxn>
                  <a:cxn ang="0">
                    <a:pos x="114" y="30"/>
                  </a:cxn>
                  <a:cxn ang="0">
                    <a:pos x="108" y="24"/>
                  </a:cxn>
                  <a:cxn ang="0">
                    <a:pos x="102" y="18"/>
                  </a:cxn>
                  <a:cxn ang="0">
                    <a:pos x="102" y="18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22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24" y="6"/>
                  </a:cxn>
                  <a:cxn ang="0">
                    <a:pos x="48" y="18"/>
                  </a:cxn>
                  <a:cxn ang="0">
                    <a:pos x="71" y="36"/>
                  </a:cxn>
                  <a:cxn ang="0">
                    <a:pos x="83" y="48"/>
                  </a:cxn>
                  <a:cxn ang="0">
                    <a:pos x="95" y="66"/>
                  </a:cxn>
                  <a:cxn ang="0">
                    <a:pos x="107" y="90"/>
                  </a:cxn>
                  <a:cxn ang="0">
                    <a:pos x="113" y="114"/>
                  </a:cxn>
                  <a:cxn ang="0">
                    <a:pos x="83" y="66"/>
                  </a:cxn>
                  <a:cxn ang="0">
                    <a:pos x="60" y="78"/>
                  </a:cxn>
                  <a:cxn ang="0">
                    <a:pos x="71" y="54"/>
                  </a:cxn>
                  <a:cxn ang="0">
                    <a:pos x="12" y="78"/>
                  </a:cxn>
                  <a:cxn ang="0">
                    <a:pos x="60" y="48"/>
                  </a:cxn>
                  <a:cxn ang="0">
                    <a:pos x="60" y="42"/>
                  </a:cxn>
                  <a:cxn ang="0">
                    <a:pos x="54" y="30"/>
                  </a:cxn>
                  <a:cxn ang="0">
                    <a:pos x="36" y="1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23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42" y="18"/>
                  </a:cxn>
                  <a:cxn ang="0">
                    <a:pos x="36" y="6"/>
                  </a:cxn>
                  <a:cxn ang="0">
                    <a:pos x="24" y="30"/>
                  </a:cxn>
                  <a:cxn ang="0">
                    <a:pos x="18" y="36"/>
                  </a:cxn>
                  <a:cxn ang="0">
                    <a:pos x="6" y="48"/>
                  </a:cxn>
                  <a:cxn ang="0">
                    <a:pos x="0" y="60"/>
                  </a:cxn>
                  <a:cxn ang="0">
                    <a:pos x="12" y="54"/>
                  </a:cxn>
                  <a:cxn ang="0">
                    <a:pos x="30" y="36"/>
                  </a:cxn>
                  <a:cxn ang="0">
                    <a:pos x="54" y="18"/>
                  </a:cxn>
                  <a:cxn ang="0">
                    <a:pos x="66" y="6"/>
                  </a:cxn>
                  <a:cxn ang="0">
                    <a:pos x="54" y="0"/>
                  </a:cxn>
                  <a:cxn ang="0">
                    <a:pos x="54" y="0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24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/>
                <a:ahLst/>
                <a:cxnLst>
                  <a:cxn ang="0">
                    <a:pos x="131" y="53"/>
                  </a:cxn>
                  <a:cxn ang="0">
                    <a:pos x="137" y="53"/>
                  </a:cxn>
                  <a:cxn ang="0">
                    <a:pos x="143" y="41"/>
                  </a:cxn>
                  <a:cxn ang="0">
                    <a:pos x="155" y="35"/>
                  </a:cxn>
                  <a:cxn ang="0">
                    <a:pos x="161" y="24"/>
                  </a:cxn>
                  <a:cxn ang="0">
                    <a:pos x="161" y="12"/>
                  </a:cxn>
                  <a:cxn ang="0">
                    <a:pos x="161" y="0"/>
                  </a:cxn>
                  <a:cxn ang="0">
                    <a:pos x="149" y="24"/>
                  </a:cxn>
                  <a:cxn ang="0">
                    <a:pos x="143" y="35"/>
                  </a:cxn>
                  <a:cxn ang="0">
                    <a:pos x="131" y="35"/>
                  </a:cxn>
                  <a:cxn ang="0">
                    <a:pos x="119" y="41"/>
                  </a:cxn>
                  <a:cxn ang="0">
                    <a:pos x="125" y="53"/>
                  </a:cxn>
                  <a:cxn ang="0">
                    <a:pos x="95" y="95"/>
                  </a:cxn>
                  <a:cxn ang="0">
                    <a:pos x="0" y="137"/>
                  </a:cxn>
                  <a:cxn ang="0">
                    <a:pos x="60" y="119"/>
                  </a:cxn>
                  <a:cxn ang="0">
                    <a:pos x="54" y="125"/>
                  </a:cxn>
                  <a:cxn ang="0">
                    <a:pos x="48" y="131"/>
                  </a:cxn>
                  <a:cxn ang="0">
                    <a:pos x="24" y="155"/>
                  </a:cxn>
                  <a:cxn ang="0">
                    <a:pos x="12" y="167"/>
                  </a:cxn>
                  <a:cxn ang="0">
                    <a:pos x="0" y="173"/>
                  </a:cxn>
                  <a:cxn ang="0">
                    <a:pos x="0" y="179"/>
                  </a:cxn>
                  <a:cxn ang="0">
                    <a:pos x="6" y="173"/>
                  </a:cxn>
                  <a:cxn ang="0">
                    <a:pos x="30" y="155"/>
                  </a:cxn>
                  <a:cxn ang="0">
                    <a:pos x="48" y="143"/>
                  </a:cxn>
                  <a:cxn ang="0">
                    <a:pos x="71" y="125"/>
                  </a:cxn>
                  <a:cxn ang="0">
                    <a:pos x="95" y="107"/>
                  </a:cxn>
                  <a:cxn ang="0">
                    <a:pos x="119" y="77"/>
                  </a:cxn>
                  <a:cxn ang="0">
                    <a:pos x="131" y="59"/>
                  </a:cxn>
                  <a:cxn ang="0">
                    <a:pos x="131" y="53"/>
                  </a:cxn>
                  <a:cxn ang="0">
                    <a:pos x="131" y="53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25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/>
                <a:ahLst/>
                <a:cxnLst>
                  <a:cxn ang="0">
                    <a:pos x="24" y="36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66" y="6"/>
                  </a:cxn>
                  <a:cxn ang="0">
                    <a:pos x="72" y="0"/>
                  </a:cxn>
                  <a:cxn ang="0">
                    <a:pos x="42" y="18"/>
                  </a:cxn>
                  <a:cxn ang="0">
                    <a:pos x="30" y="24"/>
                  </a:cxn>
                  <a:cxn ang="0">
                    <a:pos x="24" y="24"/>
                  </a:cxn>
                  <a:cxn ang="0">
                    <a:pos x="18" y="18"/>
                  </a:cxn>
                  <a:cxn ang="0">
                    <a:pos x="12" y="12"/>
                  </a:cxn>
                  <a:cxn ang="0">
                    <a:pos x="0" y="54"/>
                  </a:cxn>
                  <a:cxn ang="0">
                    <a:pos x="12" y="42"/>
                  </a:cxn>
                  <a:cxn ang="0">
                    <a:pos x="24" y="36"/>
                  </a:cxn>
                  <a:cxn ang="0">
                    <a:pos x="24" y="36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26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6" y="54"/>
                  </a:cxn>
                  <a:cxn ang="0">
                    <a:pos x="12" y="36"/>
                  </a:cxn>
                  <a:cxn ang="0">
                    <a:pos x="12" y="18"/>
                  </a:cxn>
                  <a:cxn ang="0">
                    <a:pos x="12" y="6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27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/>
                <a:ahLst/>
                <a:cxnLst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6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0" y="72"/>
                  </a:cxn>
                  <a:cxn ang="0">
                    <a:pos x="18" y="54"/>
                  </a:cxn>
                  <a:cxn ang="0">
                    <a:pos x="18" y="6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28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/>
                <a:ahLst/>
                <a:cxnLst>
                  <a:cxn ang="0">
                    <a:pos x="287" y="0"/>
                  </a:cxn>
                  <a:cxn ang="0">
                    <a:pos x="0" y="84"/>
                  </a:cxn>
                  <a:cxn ang="0">
                    <a:pos x="168" y="36"/>
                  </a:cxn>
                  <a:cxn ang="0">
                    <a:pos x="114" y="60"/>
                  </a:cxn>
                  <a:cxn ang="0">
                    <a:pos x="276" y="18"/>
                  </a:cxn>
                  <a:cxn ang="0">
                    <a:pos x="287" y="0"/>
                  </a:cxn>
                  <a:cxn ang="0">
                    <a:pos x="287" y="0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29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6" y="6"/>
                  </a:cxn>
                  <a:cxn ang="0">
                    <a:pos x="0" y="84"/>
                  </a:cxn>
                  <a:cxn ang="0">
                    <a:pos x="54" y="24"/>
                  </a:cxn>
                  <a:cxn ang="0">
                    <a:pos x="6" y="108"/>
                  </a:cxn>
                  <a:cxn ang="0">
                    <a:pos x="66" y="6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30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0"/>
                  </a:cxn>
                  <a:cxn ang="0">
                    <a:pos x="60" y="6"/>
                  </a:cxn>
                  <a:cxn ang="0">
                    <a:pos x="48" y="6"/>
                  </a:cxn>
                  <a:cxn ang="0">
                    <a:pos x="42" y="6"/>
                  </a:cxn>
                  <a:cxn ang="0">
                    <a:pos x="60" y="6"/>
                  </a:cxn>
                  <a:cxn ang="0">
                    <a:pos x="0" y="24"/>
                  </a:cxn>
                  <a:cxn ang="0">
                    <a:pos x="71" y="6"/>
                  </a:cxn>
                  <a:cxn ang="0">
                    <a:pos x="66" y="42"/>
                  </a:cxn>
                  <a:cxn ang="0">
                    <a:pos x="77" y="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31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/>
                <a:ahLst/>
                <a:cxnLst>
                  <a:cxn ang="0">
                    <a:pos x="66" y="6"/>
                  </a:cxn>
                  <a:cxn ang="0">
                    <a:pos x="0" y="0"/>
                  </a:cxn>
                  <a:cxn ang="0">
                    <a:pos x="54" y="6"/>
                  </a:cxn>
                  <a:cxn ang="0">
                    <a:pos x="18" y="18"/>
                  </a:cxn>
                  <a:cxn ang="0">
                    <a:pos x="60" y="12"/>
                  </a:cxn>
                  <a:cxn ang="0">
                    <a:pos x="60" y="30"/>
                  </a:cxn>
                  <a:cxn ang="0">
                    <a:pos x="60" y="30"/>
                  </a:cxn>
                  <a:cxn ang="0">
                    <a:pos x="66" y="6"/>
                  </a:cxn>
                  <a:cxn ang="0">
                    <a:pos x="66" y="6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32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2" y="24"/>
                  </a:cxn>
                  <a:cxn ang="0">
                    <a:pos x="12" y="60"/>
                  </a:cxn>
                  <a:cxn ang="0">
                    <a:pos x="18" y="18"/>
                  </a:cxn>
                  <a:cxn ang="0">
                    <a:pos x="18" y="18"/>
                  </a:cxn>
                  <a:cxn ang="0">
                    <a:pos x="18" y="0"/>
                  </a:cxn>
                  <a:cxn ang="0">
                    <a:pos x="12" y="18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33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8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34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/>
                <a:ahLst/>
                <a:cxnLst>
                  <a:cxn ang="0">
                    <a:pos x="24" y="6"/>
                  </a:cxn>
                  <a:cxn ang="0">
                    <a:pos x="18" y="24"/>
                  </a:cxn>
                  <a:cxn ang="0">
                    <a:pos x="0" y="18"/>
                  </a:cxn>
                  <a:cxn ang="0">
                    <a:pos x="12" y="30"/>
                  </a:cxn>
                  <a:cxn ang="0">
                    <a:pos x="6" y="42"/>
                  </a:cxn>
                  <a:cxn ang="0">
                    <a:pos x="18" y="78"/>
                  </a:cxn>
                  <a:cxn ang="0">
                    <a:pos x="18" y="24"/>
                  </a:cxn>
                  <a:cxn ang="0">
                    <a:pos x="24" y="12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12" y="0"/>
                  </a:cxn>
                  <a:cxn ang="0">
                    <a:pos x="24" y="6"/>
                  </a:cxn>
                  <a:cxn ang="0">
                    <a:pos x="24" y="6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35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2" y="6"/>
                  </a:cxn>
                  <a:cxn ang="0">
                    <a:pos x="24" y="24"/>
                  </a:cxn>
                  <a:cxn ang="0">
                    <a:pos x="24" y="18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36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/>
                <a:ahLst/>
                <a:cxnLst>
                  <a:cxn ang="0">
                    <a:pos x="215" y="0"/>
                  </a:cxn>
                  <a:cxn ang="0">
                    <a:pos x="147" y="36"/>
                  </a:cxn>
                  <a:cxn ang="0">
                    <a:pos x="132" y="49"/>
                  </a:cxn>
                  <a:cxn ang="0">
                    <a:pos x="104" y="79"/>
                  </a:cxn>
                  <a:cxn ang="0">
                    <a:pos x="87" y="114"/>
                  </a:cxn>
                  <a:cxn ang="0">
                    <a:pos x="48" y="156"/>
                  </a:cxn>
                  <a:cxn ang="0">
                    <a:pos x="42" y="166"/>
                  </a:cxn>
                  <a:cxn ang="0">
                    <a:pos x="29" y="177"/>
                  </a:cxn>
                  <a:cxn ang="0">
                    <a:pos x="0" y="208"/>
                  </a:cxn>
                  <a:cxn ang="0">
                    <a:pos x="48" y="216"/>
                  </a:cxn>
                  <a:cxn ang="0">
                    <a:pos x="215" y="0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37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/>
                <a:ahLst/>
                <a:cxnLst>
                  <a:cxn ang="0">
                    <a:pos x="212" y="0"/>
                  </a:cxn>
                  <a:cxn ang="0">
                    <a:pos x="144" y="36"/>
                  </a:cxn>
                  <a:cxn ang="0">
                    <a:pos x="0" y="179"/>
                  </a:cxn>
                  <a:cxn ang="0">
                    <a:pos x="177" y="85"/>
                  </a:cxn>
                  <a:cxn ang="0">
                    <a:pos x="212" y="0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38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4" y="79"/>
                  </a:cxn>
                  <a:cxn ang="0">
                    <a:pos x="60" y="0"/>
                  </a:cxn>
                  <a:cxn ang="0">
                    <a:pos x="0" y="22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39" name="Freeform 39"/>
              <p:cNvSpPr>
                <a:spLocks/>
              </p:cNvSpPr>
              <p:nvPr/>
            </p:nvSpPr>
            <p:spPr bwMode="hidden">
              <a:xfrm>
                <a:off x="867" y="2471"/>
                <a:ext cx="137" cy="2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7"/>
                  </a:cxn>
                  <a:cxn ang="0">
                    <a:pos x="69" y="154"/>
                  </a:cxn>
                  <a:cxn ang="0">
                    <a:pos x="137" y="207"/>
                  </a:cxn>
                  <a:cxn ang="0">
                    <a:pos x="0" y="0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  <p:sp>
            <p:nvSpPr>
              <p:cNvPr id="128040" name="Freeform 40"/>
              <p:cNvSpPr>
                <a:spLocks/>
              </p:cNvSpPr>
              <p:nvPr/>
            </p:nvSpPr>
            <p:spPr bwMode="hidden">
              <a:xfrm>
                <a:off x="817" y="2507"/>
                <a:ext cx="65" cy="222"/>
              </a:xfrm>
              <a:custGeom>
                <a:avLst/>
                <a:gdLst/>
                <a:ahLst/>
                <a:cxnLst>
                  <a:cxn ang="0">
                    <a:pos x="0" y="222"/>
                  </a:cxn>
                  <a:cxn ang="0">
                    <a:pos x="40" y="142"/>
                  </a:cxn>
                  <a:cxn ang="0">
                    <a:pos x="65" y="72"/>
                  </a:cxn>
                  <a:cxn ang="0">
                    <a:pos x="7" y="0"/>
                  </a:cxn>
                  <a:cxn ang="0">
                    <a:pos x="0" y="222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sr-Latn-CS"/>
              </a:p>
            </p:txBody>
          </p:sp>
        </p:grpSp>
      </p:grpSp>
      <p:sp>
        <p:nvSpPr>
          <p:cNvPr id="128041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8750"/>
            <a:ext cx="82296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sr-Latn-CS" smtClean="0"/>
          </a:p>
        </p:txBody>
      </p:sp>
      <p:sp>
        <p:nvSpPr>
          <p:cNvPr id="128042" name="Rectangle 4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sr-Latn-CS" smtClean="0"/>
          </a:p>
        </p:txBody>
      </p:sp>
      <p:sp>
        <p:nvSpPr>
          <p:cNvPr id="128043" name="Rectangle 4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B106E36-FD25-4E2D-B0AA-010F637433A0}" type="datetimeFigureOut">
              <a:rPr lang="ru-RU" smtClean="0"/>
              <a:pPr/>
              <a:t>28.04.2016</a:t>
            </a:fld>
            <a:endParaRPr lang="ru-RU"/>
          </a:p>
        </p:txBody>
      </p:sp>
      <p:sp>
        <p:nvSpPr>
          <p:cNvPr id="128044" name="Rectangle 4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128045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8.wmf"/><Relationship Id="rId3" Type="http://schemas.openxmlformats.org/officeDocument/2006/relationships/image" Target="../media/image9.w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.w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4.wmf"/><Relationship Id="rId4" Type="http://schemas.openxmlformats.org/officeDocument/2006/relationships/image" Target="../media/image10.gif"/><Relationship Id="rId9" Type="http://schemas.openxmlformats.org/officeDocument/2006/relationships/oleObject" Target="../embeddings/oleObject3.bin"/><Relationship Id="rId14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slide" Target="slide2.xml"/><Relationship Id="rId3" Type="http://schemas.openxmlformats.org/officeDocument/2006/relationships/image" Target="../media/image14.png"/><Relationship Id="rId21" Type="http://schemas.openxmlformats.org/officeDocument/2006/relationships/image" Target="../media/image43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12.wm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44.gif"/><Relationship Id="rId3" Type="http://schemas.openxmlformats.org/officeDocument/2006/relationships/image" Target="../media/image14.png"/><Relationship Id="rId21" Type="http://schemas.openxmlformats.org/officeDocument/2006/relationships/image" Target="../media/image45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4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47.gif"/><Relationship Id="rId3" Type="http://schemas.openxmlformats.org/officeDocument/2006/relationships/image" Target="../media/image14.png"/><Relationship Id="rId21" Type="http://schemas.openxmlformats.org/officeDocument/2006/relationships/slide" Target="slide2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48.gi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1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50.jpeg"/><Relationship Id="rId3" Type="http://schemas.openxmlformats.org/officeDocument/2006/relationships/image" Target="../media/image14.png"/><Relationship Id="rId21" Type="http://schemas.openxmlformats.org/officeDocument/2006/relationships/image" Target="../media/image51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slide" Target="slide2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12.wm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slide" Target="slide2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12.wm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54.gif"/><Relationship Id="rId3" Type="http://schemas.openxmlformats.org/officeDocument/2006/relationships/image" Target="../media/image14.png"/><Relationship Id="rId21" Type="http://schemas.openxmlformats.org/officeDocument/2006/relationships/image" Target="../media/image12.wm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57.gif"/><Relationship Id="rId10" Type="http://schemas.openxmlformats.org/officeDocument/2006/relationships/image" Target="../media/image21.png"/><Relationship Id="rId19" Type="http://schemas.openxmlformats.org/officeDocument/2006/relationships/image" Target="../media/image55.gi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5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slide" Target="slide2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12.wm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slide" Target="slide2.xml"/><Relationship Id="rId3" Type="http://schemas.openxmlformats.org/officeDocument/2006/relationships/image" Target="../media/image14.png"/><Relationship Id="rId21" Type="http://schemas.openxmlformats.org/officeDocument/2006/relationships/image" Target="../media/image58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12.wm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5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slide" Target="slide2.xml"/><Relationship Id="rId3" Type="http://schemas.openxmlformats.org/officeDocument/2006/relationships/image" Target="../media/image14.png"/><Relationship Id="rId21" Type="http://schemas.openxmlformats.org/officeDocument/2006/relationships/image" Target="../media/image60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12.wm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13.xml"/><Relationship Id="rId18" Type="http://schemas.openxmlformats.org/officeDocument/2006/relationships/slide" Target="slide11.xml"/><Relationship Id="rId26" Type="http://schemas.openxmlformats.org/officeDocument/2006/relationships/slide" Target="slide22.xml"/><Relationship Id="rId3" Type="http://schemas.openxmlformats.org/officeDocument/2006/relationships/slide" Target="slide3.xml"/><Relationship Id="rId21" Type="http://schemas.openxmlformats.org/officeDocument/2006/relationships/slide" Target="slide14.xml"/><Relationship Id="rId7" Type="http://schemas.openxmlformats.org/officeDocument/2006/relationships/slide" Target="slide12.xml"/><Relationship Id="rId12" Type="http://schemas.openxmlformats.org/officeDocument/2006/relationships/slide" Target="slide19.xml"/><Relationship Id="rId17" Type="http://schemas.openxmlformats.org/officeDocument/2006/relationships/slide" Target="slide20.xml"/><Relationship Id="rId25" Type="http://schemas.openxmlformats.org/officeDocument/2006/relationships/slide" Target="slide29.xml"/><Relationship Id="rId2" Type="http://schemas.openxmlformats.org/officeDocument/2006/relationships/slide" Target="slide24.xml"/><Relationship Id="rId16" Type="http://schemas.openxmlformats.org/officeDocument/2006/relationships/slide" Target="slide27.xml"/><Relationship Id="rId20" Type="http://schemas.openxmlformats.org/officeDocument/2006/relationships/slide" Target="slide21.xml"/><Relationship Id="rId29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26.xml"/><Relationship Id="rId24" Type="http://schemas.openxmlformats.org/officeDocument/2006/relationships/slide" Target="slide16.xml"/><Relationship Id="rId5" Type="http://schemas.openxmlformats.org/officeDocument/2006/relationships/slide" Target="slide10.xml"/><Relationship Id="rId15" Type="http://schemas.openxmlformats.org/officeDocument/2006/relationships/slide" Target="slide5.xml"/><Relationship Id="rId23" Type="http://schemas.openxmlformats.org/officeDocument/2006/relationships/slide" Target="slide7.xml"/><Relationship Id="rId28" Type="http://schemas.openxmlformats.org/officeDocument/2006/relationships/slide" Target="slide8.xml"/><Relationship Id="rId10" Type="http://schemas.openxmlformats.org/officeDocument/2006/relationships/slide" Target="slide23.xml"/><Relationship Id="rId19" Type="http://schemas.openxmlformats.org/officeDocument/2006/relationships/slide" Target="slide28.xml"/><Relationship Id="rId31" Type="http://schemas.openxmlformats.org/officeDocument/2006/relationships/image" Target="../media/image12.wmf"/><Relationship Id="rId4" Type="http://schemas.openxmlformats.org/officeDocument/2006/relationships/slide" Target="slide9.xml"/><Relationship Id="rId9" Type="http://schemas.openxmlformats.org/officeDocument/2006/relationships/slide" Target="slide18.xml"/><Relationship Id="rId14" Type="http://schemas.openxmlformats.org/officeDocument/2006/relationships/slide" Target="slide4.xml"/><Relationship Id="rId22" Type="http://schemas.openxmlformats.org/officeDocument/2006/relationships/slide" Target="slide6.xml"/><Relationship Id="rId27" Type="http://schemas.openxmlformats.org/officeDocument/2006/relationships/slide" Target="slide15.xml"/><Relationship Id="rId30" Type="http://schemas.openxmlformats.org/officeDocument/2006/relationships/slide" Target="slide3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slide" Target="slide2.xml"/><Relationship Id="rId3" Type="http://schemas.openxmlformats.org/officeDocument/2006/relationships/image" Target="../media/image14.png"/><Relationship Id="rId21" Type="http://schemas.openxmlformats.org/officeDocument/2006/relationships/image" Target="../media/image44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6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12.wm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slide" Target="slide2.xml"/><Relationship Id="rId3" Type="http://schemas.openxmlformats.org/officeDocument/2006/relationships/image" Target="../media/image14.png"/><Relationship Id="rId21" Type="http://schemas.openxmlformats.org/officeDocument/2006/relationships/image" Target="../media/image63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12.wm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64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slide" Target="slide2.xml"/><Relationship Id="rId3" Type="http://schemas.openxmlformats.org/officeDocument/2006/relationships/image" Target="../media/image14.png"/><Relationship Id="rId21" Type="http://schemas.openxmlformats.org/officeDocument/2006/relationships/image" Target="../media/image65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12.wm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6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slide" Target="slide2.xml"/><Relationship Id="rId3" Type="http://schemas.openxmlformats.org/officeDocument/2006/relationships/image" Target="../media/image14.png"/><Relationship Id="rId21" Type="http://schemas.openxmlformats.org/officeDocument/2006/relationships/image" Target="../media/image67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6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12.wm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68.png"/><Relationship Id="rId3" Type="http://schemas.openxmlformats.org/officeDocument/2006/relationships/image" Target="../media/image14.png"/><Relationship Id="rId21" Type="http://schemas.openxmlformats.org/officeDocument/2006/relationships/image" Target="../media/image12.wm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71.gif"/><Relationship Id="rId10" Type="http://schemas.openxmlformats.org/officeDocument/2006/relationships/image" Target="../media/image21.png"/><Relationship Id="rId19" Type="http://schemas.openxmlformats.org/officeDocument/2006/relationships/image" Target="../media/image69.gi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70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slide" Target="slide2.xml"/><Relationship Id="rId3" Type="http://schemas.openxmlformats.org/officeDocument/2006/relationships/image" Target="../media/image14.png"/><Relationship Id="rId21" Type="http://schemas.openxmlformats.org/officeDocument/2006/relationships/image" Target="../media/image72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12.wm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73.gif"/><Relationship Id="rId3" Type="http://schemas.openxmlformats.org/officeDocument/2006/relationships/image" Target="../media/image14.png"/><Relationship Id="rId21" Type="http://schemas.openxmlformats.org/officeDocument/2006/relationships/image" Target="../media/image74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75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slide" Target="slide2.xml"/><Relationship Id="rId3" Type="http://schemas.openxmlformats.org/officeDocument/2006/relationships/image" Target="../media/image14.png"/><Relationship Id="rId21" Type="http://schemas.openxmlformats.org/officeDocument/2006/relationships/image" Target="../media/image76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7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66.gif"/><Relationship Id="rId10" Type="http://schemas.openxmlformats.org/officeDocument/2006/relationships/image" Target="../media/image21.png"/><Relationship Id="rId19" Type="http://schemas.openxmlformats.org/officeDocument/2006/relationships/image" Target="../media/image12.wm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77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76.gif"/><Relationship Id="rId3" Type="http://schemas.openxmlformats.org/officeDocument/2006/relationships/image" Target="../media/image14.png"/><Relationship Id="rId21" Type="http://schemas.openxmlformats.org/officeDocument/2006/relationships/image" Target="../media/image62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51.gif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79.gif"/><Relationship Id="rId10" Type="http://schemas.openxmlformats.org/officeDocument/2006/relationships/image" Target="../media/image21.png"/><Relationship Id="rId19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78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76.gif"/><Relationship Id="rId3" Type="http://schemas.openxmlformats.org/officeDocument/2006/relationships/image" Target="../media/image14.png"/><Relationship Id="rId21" Type="http://schemas.openxmlformats.org/officeDocument/2006/relationships/image" Target="../media/image80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10.gif"/><Relationship Id="rId10" Type="http://schemas.openxmlformats.org/officeDocument/2006/relationships/image" Target="../media/image21.png"/><Relationship Id="rId19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6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wmf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13" Type="http://schemas.openxmlformats.org/officeDocument/2006/relationships/image" Target="../media/image82.wmf"/><Relationship Id="rId3" Type="http://schemas.openxmlformats.org/officeDocument/2006/relationships/slide" Target="slide37.xml"/><Relationship Id="rId7" Type="http://schemas.openxmlformats.org/officeDocument/2006/relationships/slide" Target="slide35.xml"/><Relationship Id="rId12" Type="http://schemas.openxmlformats.org/officeDocument/2006/relationships/image" Target="../media/image54.gif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11" Type="http://schemas.openxmlformats.org/officeDocument/2006/relationships/slide" Target="slide33.xml"/><Relationship Id="rId5" Type="http://schemas.openxmlformats.org/officeDocument/2006/relationships/slide" Target="slide31.xml"/><Relationship Id="rId15" Type="http://schemas.openxmlformats.org/officeDocument/2006/relationships/image" Target="../media/image12.wmf"/><Relationship Id="rId10" Type="http://schemas.openxmlformats.org/officeDocument/2006/relationships/slide" Target="slide32.xml"/><Relationship Id="rId4" Type="http://schemas.openxmlformats.org/officeDocument/2006/relationships/slide" Target="slide34.xml"/><Relationship Id="rId9" Type="http://schemas.openxmlformats.org/officeDocument/2006/relationships/slide" Target="slide36.xml"/><Relationship Id="rId14" Type="http://schemas.openxmlformats.org/officeDocument/2006/relationships/slide" Target="slide4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83.gif"/><Relationship Id="rId3" Type="http://schemas.openxmlformats.org/officeDocument/2006/relationships/image" Target="../media/image14.png"/><Relationship Id="rId21" Type="http://schemas.openxmlformats.org/officeDocument/2006/relationships/image" Target="../media/image12.wm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84.wm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85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86.gif"/><Relationship Id="rId3" Type="http://schemas.openxmlformats.org/officeDocument/2006/relationships/image" Target="../media/image14.png"/><Relationship Id="rId21" Type="http://schemas.openxmlformats.org/officeDocument/2006/relationships/image" Target="../media/image12.wm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9.wm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48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44.gif"/><Relationship Id="rId3" Type="http://schemas.openxmlformats.org/officeDocument/2006/relationships/image" Target="../media/image14.png"/><Relationship Id="rId21" Type="http://schemas.openxmlformats.org/officeDocument/2006/relationships/slide" Target="slide30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87.gi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12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slide" Target="slide30.xml"/><Relationship Id="rId3" Type="http://schemas.openxmlformats.org/officeDocument/2006/relationships/image" Target="../media/image14.png"/><Relationship Id="rId21" Type="http://schemas.openxmlformats.org/officeDocument/2006/relationships/image" Target="../media/image44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8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12.wm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89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90.gif"/><Relationship Id="rId3" Type="http://schemas.openxmlformats.org/officeDocument/2006/relationships/image" Target="../media/image14.png"/><Relationship Id="rId21" Type="http://schemas.openxmlformats.org/officeDocument/2006/relationships/slide" Target="slide30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9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91.gi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12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93.gif"/><Relationship Id="rId3" Type="http://schemas.openxmlformats.org/officeDocument/2006/relationships/image" Target="../media/image14.png"/><Relationship Id="rId21" Type="http://schemas.openxmlformats.org/officeDocument/2006/relationships/slide" Target="slide30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9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94.wm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12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96.gif"/><Relationship Id="rId3" Type="http://schemas.openxmlformats.org/officeDocument/2006/relationships/image" Target="../media/image14.png"/><Relationship Id="rId21" Type="http://schemas.openxmlformats.org/officeDocument/2006/relationships/image" Target="../media/image97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slide" Target="slide30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98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99.gif"/><Relationship Id="rId3" Type="http://schemas.openxmlformats.org/officeDocument/2006/relationships/image" Target="../media/image14.png"/><Relationship Id="rId21" Type="http://schemas.openxmlformats.org/officeDocument/2006/relationships/slide" Target="slide30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10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10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12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102.gif"/><Relationship Id="rId3" Type="http://schemas.openxmlformats.org/officeDocument/2006/relationships/image" Target="../media/image14.png"/><Relationship Id="rId21" Type="http://schemas.openxmlformats.org/officeDocument/2006/relationships/image" Target="../media/image12.wm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103.gi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104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jpeg"/><Relationship Id="rId3" Type="http://schemas.openxmlformats.org/officeDocument/2006/relationships/image" Target="../media/image14.png"/><Relationship Id="rId21" Type="http://schemas.openxmlformats.org/officeDocument/2006/relationships/image" Target="../media/image12.wm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gif"/><Relationship Id="rId13" Type="http://schemas.openxmlformats.org/officeDocument/2006/relationships/image" Target="../media/image90.gif"/><Relationship Id="rId18" Type="http://schemas.openxmlformats.org/officeDocument/2006/relationships/image" Target="../media/image118.gif"/><Relationship Id="rId26" Type="http://schemas.openxmlformats.org/officeDocument/2006/relationships/image" Target="../media/image126.gif"/><Relationship Id="rId3" Type="http://schemas.openxmlformats.org/officeDocument/2006/relationships/image" Target="../media/image106.gif"/><Relationship Id="rId21" Type="http://schemas.openxmlformats.org/officeDocument/2006/relationships/image" Target="../media/image121.gif"/><Relationship Id="rId7" Type="http://schemas.openxmlformats.org/officeDocument/2006/relationships/image" Target="../media/image110.gif"/><Relationship Id="rId12" Type="http://schemas.openxmlformats.org/officeDocument/2006/relationships/image" Target="../media/image114.gif"/><Relationship Id="rId17" Type="http://schemas.openxmlformats.org/officeDocument/2006/relationships/image" Target="../media/image61.gif"/><Relationship Id="rId25" Type="http://schemas.openxmlformats.org/officeDocument/2006/relationships/image" Target="../media/image125.gif"/><Relationship Id="rId2" Type="http://schemas.openxmlformats.org/officeDocument/2006/relationships/image" Target="../media/image105.gif"/><Relationship Id="rId16" Type="http://schemas.openxmlformats.org/officeDocument/2006/relationships/image" Target="../media/image117.gif"/><Relationship Id="rId20" Type="http://schemas.openxmlformats.org/officeDocument/2006/relationships/image" Target="../media/image120.gif"/><Relationship Id="rId29" Type="http://schemas.openxmlformats.org/officeDocument/2006/relationships/image" Target="../media/image12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gif"/><Relationship Id="rId11" Type="http://schemas.openxmlformats.org/officeDocument/2006/relationships/image" Target="../media/image113.gif"/><Relationship Id="rId24" Type="http://schemas.openxmlformats.org/officeDocument/2006/relationships/image" Target="../media/image124.gif"/><Relationship Id="rId5" Type="http://schemas.openxmlformats.org/officeDocument/2006/relationships/image" Target="../media/image108.gif"/><Relationship Id="rId15" Type="http://schemas.openxmlformats.org/officeDocument/2006/relationships/image" Target="../media/image116.gif"/><Relationship Id="rId23" Type="http://schemas.openxmlformats.org/officeDocument/2006/relationships/image" Target="../media/image123.gif"/><Relationship Id="rId28" Type="http://schemas.openxmlformats.org/officeDocument/2006/relationships/image" Target="../media/image12.wmf"/><Relationship Id="rId10" Type="http://schemas.openxmlformats.org/officeDocument/2006/relationships/image" Target="../media/image87.gif"/><Relationship Id="rId19" Type="http://schemas.openxmlformats.org/officeDocument/2006/relationships/image" Target="../media/image119.gif"/><Relationship Id="rId4" Type="http://schemas.openxmlformats.org/officeDocument/2006/relationships/image" Target="../media/image107.gif"/><Relationship Id="rId9" Type="http://schemas.openxmlformats.org/officeDocument/2006/relationships/image" Target="../media/image112.jpeg"/><Relationship Id="rId14" Type="http://schemas.openxmlformats.org/officeDocument/2006/relationships/image" Target="../media/image115.gif"/><Relationship Id="rId22" Type="http://schemas.openxmlformats.org/officeDocument/2006/relationships/image" Target="../media/image122.gif"/><Relationship Id="rId27" Type="http://schemas.openxmlformats.org/officeDocument/2006/relationships/slide" Target="slide41.xml"/><Relationship Id="rId30" Type="http://schemas.openxmlformats.org/officeDocument/2006/relationships/image" Target="../media/image53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3.xml"/><Relationship Id="rId18" Type="http://schemas.openxmlformats.org/officeDocument/2006/relationships/image" Target="../media/image66.gif"/><Relationship Id="rId3" Type="http://schemas.openxmlformats.org/officeDocument/2006/relationships/slide" Target="slide43.xml"/><Relationship Id="rId21" Type="http://schemas.openxmlformats.org/officeDocument/2006/relationships/image" Target="../media/image129.gif"/><Relationship Id="rId7" Type="http://schemas.openxmlformats.org/officeDocument/2006/relationships/slide" Target="slide50.xml"/><Relationship Id="rId12" Type="http://schemas.openxmlformats.org/officeDocument/2006/relationships/slide" Target="slide49.xml"/><Relationship Id="rId17" Type="http://schemas.openxmlformats.org/officeDocument/2006/relationships/image" Target="../media/image78.gif"/><Relationship Id="rId2" Type="http://schemas.openxmlformats.org/officeDocument/2006/relationships/slide" Target="slide42.xml"/><Relationship Id="rId16" Type="http://schemas.openxmlformats.org/officeDocument/2006/relationships/image" Target="../media/image76.gif"/><Relationship Id="rId20" Type="http://schemas.openxmlformats.org/officeDocument/2006/relationships/image" Target="../media/image128.gif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11" Type="http://schemas.openxmlformats.org/officeDocument/2006/relationships/slide" Target="slide52.xml"/><Relationship Id="rId5" Type="http://schemas.openxmlformats.org/officeDocument/2006/relationships/slide" Target="slide45.xml"/><Relationship Id="rId15" Type="http://schemas.openxmlformats.org/officeDocument/2006/relationships/slide" Target="slide54.xml"/><Relationship Id="rId23" Type="http://schemas.openxmlformats.org/officeDocument/2006/relationships/image" Target="../media/image131.gif"/><Relationship Id="rId10" Type="http://schemas.openxmlformats.org/officeDocument/2006/relationships/slide" Target="slide48.xml"/><Relationship Id="rId19" Type="http://schemas.openxmlformats.org/officeDocument/2006/relationships/image" Target="../media/image49.gif"/><Relationship Id="rId4" Type="http://schemas.openxmlformats.org/officeDocument/2006/relationships/slide" Target="slide44.xml"/><Relationship Id="rId9" Type="http://schemas.openxmlformats.org/officeDocument/2006/relationships/slide" Target="slide51.xml"/><Relationship Id="rId14" Type="http://schemas.openxmlformats.org/officeDocument/2006/relationships/image" Target="../media/image48.gif"/><Relationship Id="rId22" Type="http://schemas.openxmlformats.org/officeDocument/2006/relationships/image" Target="../media/image130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76.gif"/><Relationship Id="rId3" Type="http://schemas.openxmlformats.org/officeDocument/2006/relationships/image" Target="../media/image14.png"/><Relationship Id="rId21" Type="http://schemas.openxmlformats.org/officeDocument/2006/relationships/image" Target="../media/image115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13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12.wmf"/><Relationship Id="rId10" Type="http://schemas.openxmlformats.org/officeDocument/2006/relationships/image" Target="../media/image21.png"/><Relationship Id="rId19" Type="http://schemas.openxmlformats.org/officeDocument/2006/relationships/image" Target="../media/image74.gi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slide" Target="slide4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133.gif"/><Relationship Id="rId3" Type="http://schemas.openxmlformats.org/officeDocument/2006/relationships/image" Target="../media/image14.png"/><Relationship Id="rId21" Type="http://schemas.openxmlformats.org/officeDocument/2006/relationships/image" Target="../media/image74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slide" Target="slide41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134.gi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slide" Target="slide41.xml"/><Relationship Id="rId3" Type="http://schemas.openxmlformats.org/officeDocument/2006/relationships/image" Target="../media/image14.png"/><Relationship Id="rId21" Type="http://schemas.openxmlformats.org/officeDocument/2006/relationships/image" Target="../media/image135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53.gif"/><Relationship Id="rId10" Type="http://schemas.openxmlformats.org/officeDocument/2006/relationships/image" Target="../media/image21.png"/><Relationship Id="rId19" Type="http://schemas.openxmlformats.org/officeDocument/2006/relationships/image" Target="../media/image12.wm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108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53.gif"/><Relationship Id="rId3" Type="http://schemas.openxmlformats.org/officeDocument/2006/relationships/image" Target="../media/image14.png"/><Relationship Id="rId21" Type="http://schemas.openxmlformats.org/officeDocument/2006/relationships/image" Target="../media/image12.wm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slide" Target="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139.jpe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138.gif"/><Relationship Id="rId10" Type="http://schemas.openxmlformats.org/officeDocument/2006/relationships/image" Target="../media/image21.png"/><Relationship Id="rId19" Type="http://schemas.openxmlformats.org/officeDocument/2006/relationships/image" Target="../media/image13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137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140.gif"/><Relationship Id="rId3" Type="http://schemas.openxmlformats.org/officeDocument/2006/relationships/image" Target="../media/image14.png"/><Relationship Id="rId21" Type="http://schemas.openxmlformats.org/officeDocument/2006/relationships/image" Target="../media/image12.wm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slide" Target="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14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61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142.jpeg"/><Relationship Id="rId3" Type="http://schemas.openxmlformats.org/officeDocument/2006/relationships/image" Target="../media/image14.png"/><Relationship Id="rId21" Type="http://schemas.openxmlformats.org/officeDocument/2006/relationships/image" Target="../media/image115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145.gif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144.gif"/><Relationship Id="rId10" Type="http://schemas.openxmlformats.org/officeDocument/2006/relationships/image" Target="../media/image21.png"/><Relationship Id="rId19" Type="http://schemas.openxmlformats.org/officeDocument/2006/relationships/slide" Target="slide41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143.gi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146.jpeg"/><Relationship Id="rId3" Type="http://schemas.openxmlformats.org/officeDocument/2006/relationships/image" Target="../media/image14.png"/><Relationship Id="rId21" Type="http://schemas.openxmlformats.org/officeDocument/2006/relationships/image" Target="../media/image115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14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12.wmf"/><Relationship Id="rId10" Type="http://schemas.openxmlformats.org/officeDocument/2006/relationships/image" Target="../media/image21.png"/><Relationship Id="rId19" Type="http://schemas.openxmlformats.org/officeDocument/2006/relationships/image" Target="../media/image147.gi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slide" Target="slide4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149.jpeg"/><Relationship Id="rId3" Type="http://schemas.openxmlformats.org/officeDocument/2006/relationships/image" Target="../media/image14.png"/><Relationship Id="rId21" Type="http://schemas.openxmlformats.org/officeDocument/2006/relationships/image" Target="../media/image115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151.gif"/><Relationship Id="rId10" Type="http://schemas.openxmlformats.org/officeDocument/2006/relationships/image" Target="../media/image21.png"/><Relationship Id="rId19" Type="http://schemas.openxmlformats.org/officeDocument/2006/relationships/slide" Target="slide41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15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31.wmf"/><Relationship Id="rId3" Type="http://schemas.openxmlformats.org/officeDocument/2006/relationships/image" Target="../media/image14.png"/><Relationship Id="rId21" Type="http://schemas.openxmlformats.org/officeDocument/2006/relationships/image" Target="../media/image12.wm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11.wm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152.gif"/><Relationship Id="rId3" Type="http://schemas.openxmlformats.org/officeDocument/2006/relationships/image" Target="../media/image14.png"/><Relationship Id="rId21" Type="http://schemas.openxmlformats.org/officeDocument/2006/relationships/image" Target="../media/image61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1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12.wmf"/><Relationship Id="rId10" Type="http://schemas.openxmlformats.org/officeDocument/2006/relationships/image" Target="../media/image21.png"/><Relationship Id="rId19" Type="http://schemas.openxmlformats.org/officeDocument/2006/relationships/image" Target="../media/image153.gi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slide" Target="slide4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154.gif"/><Relationship Id="rId3" Type="http://schemas.openxmlformats.org/officeDocument/2006/relationships/image" Target="../media/image14.png"/><Relationship Id="rId21" Type="http://schemas.openxmlformats.org/officeDocument/2006/relationships/slide" Target="slide41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15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157.gif"/><Relationship Id="rId10" Type="http://schemas.openxmlformats.org/officeDocument/2006/relationships/image" Target="../media/image21.png"/><Relationship Id="rId19" Type="http://schemas.openxmlformats.org/officeDocument/2006/relationships/image" Target="../media/image155.gi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12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158.gif"/><Relationship Id="rId26" Type="http://schemas.openxmlformats.org/officeDocument/2006/relationships/image" Target="../media/image150.gif"/><Relationship Id="rId3" Type="http://schemas.openxmlformats.org/officeDocument/2006/relationships/image" Target="../media/image14.png"/><Relationship Id="rId21" Type="http://schemas.openxmlformats.org/officeDocument/2006/relationships/image" Target="../media/image159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163.gif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162.gif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161.gif"/><Relationship Id="rId10" Type="http://schemas.openxmlformats.org/officeDocument/2006/relationships/image" Target="../media/image21.png"/><Relationship Id="rId19" Type="http://schemas.openxmlformats.org/officeDocument/2006/relationships/slide" Target="slide41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160.gi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164.gif"/><Relationship Id="rId3" Type="http://schemas.openxmlformats.org/officeDocument/2006/relationships/image" Target="../media/image14.png"/><Relationship Id="rId21" Type="http://schemas.openxmlformats.org/officeDocument/2006/relationships/image" Target="../media/image61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166.gif"/><Relationship Id="rId10" Type="http://schemas.openxmlformats.org/officeDocument/2006/relationships/image" Target="../media/image21.png"/><Relationship Id="rId19" Type="http://schemas.openxmlformats.org/officeDocument/2006/relationships/slide" Target="slide41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165.gi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gif"/><Relationship Id="rId3" Type="http://schemas.openxmlformats.org/officeDocument/2006/relationships/image" Target="../media/image168.gif"/><Relationship Id="rId7" Type="http://schemas.openxmlformats.org/officeDocument/2006/relationships/image" Target="../media/image172.gif"/><Relationship Id="rId2" Type="http://schemas.openxmlformats.org/officeDocument/2006/relationships/image" Target="../media/image16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gif"/><Relationship Id="rId5" Type="http://schemas.openxmlformats.org/officeDocument/2006/relationships/image" Target="../media/image170.gif"/><Relationship Id="rId10" Type="http://schemas.openxmlformats.org/officeDocument/2006/relationships/image" Target="../media/image69.gif"/><Relationship Id="rId4" Type="http://schemas.openxmlformats.org/officeDocument/2006/relationships/image" Target="../media/image169.gif"/><Relationship Id="rId9" Type="http://schemas.openxmlformats.org/officeDocument/2006/relationships/image" Target="../media/image12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33.wmf"/><Relationship Id="rId3" Type="http://schemas.openxmlformats.org/officeDocument/2006/relationships/image" Target="../media/image14.png"/><Relationship Id="rId21" Type="http://schemas.openxmlformats.org/officeDocument/2006/relationships/slide" Target="slide2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4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36.jpeg"/><Relationship Id="rId3" Type="http://schemas.openxmlformats.org/officeDocument/2006/relationships/image" Target="../media/image14.png"/><Relationship Id="rId21" Type="http://schemas.openxmlformats.org/officeDocument/2006/relationships/image" Target="../media/image39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12.wmf"/><Relationship Id="rId10" Type="http://schemas.openxmlformats.org/officeDocument/2006/relationships/image" Target="../media/image21.png"/><Relationship Id="rId19" Type="http://schemas.openxmlformats.org/officeDocument/2006/relationships/image" Target="../media/image37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slide" Target="slide2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12.wm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41.gi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785918" y="428604"/>
            <a:ext cx="5934075" cy="83343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/>
                <a:latin typeface="Arial Black"/>
              </a:rPr>
              <a:t>Спортивное многоборье</a:t>
            </a:r>
            <a:endParaRPr lang="ru-RU" sz="3600" kern="10" spc="0" dirty="0">
              <a:ln w="9525" algn="ctr">
                <a:solidFill>
                  <a:srgbClr val="000000"/>
                </a:solidFill>
                <a:round/>
                <a:headEnd/>
                <a:tailEnd/>
              </a:ln>
              <a:solidFill>
                <a:srgbClr val="0070C0"/>
              </a:solidFill>
              <a:effectLst/>
              <a:latin typeface="Arial Black"/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1928794" y="5072074"/>
            <a:ext cx="5934075" cy="6191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/>
                <a:latin typeface="Impact"/>
              </a:rPr>
              <a:t>"Знатоки спорта"</a:t>
            </a:r>
            <a:endParaRPr lang="ru-RU" sz="3600" kern="10" spc="0" dirty="0">
              <a:ln w="9525" algn="ctr">
                <a:solidFill>
                  <a:srgbClr val="000000"/>
                </a:solidFill>
                <a:round/>
                <a:headEnd/>
                <a:tailEnd/>
              </a:ln>
              <a:solidFill>
                <a:srgbClr val="0070C0"/>
              </a:solidFill>
              <a:effectLst/>
              <a:latin typeface="Impact"/>
            </a:endParaRPr>
          </a:p>
        </p:txBody>
      </p:sp>
      <p:pic>
        <p:nvPicPr>
          <p:cNvPr id="6" name="Picture 4" descr="1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714356"/>
            <a:ext cx="4672013" cy="4410075"/>
          </a:xfrm>
          <a:prstGeom prst="rect">
            <a:avLst/>
          </a:prstGeom>
          <a:noFill/>
        </p:spPr>
      </p:pic>
      <p:pic>
        <p:nvPicPr>
          <p:cNvPr id="6146" name="Picture 2" descr="C:\Users\Сергей\Desktop\программы и планирование\kubok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58" y="2214554"/>
            <a:ext cx="1500214" cy="2000264"/>
          </a:xfrm>
          <a:prstGeom prst="ellipse">
            <a:avLst/>
          </a:prstGeom>
          <a:noFill/>
        </p:spPr>
      </p:pic>
      <p:pic>
        <p:nvPicPr>
          <p:cNvPr id="8" name="Picture 2" descr="C:\Users\Сергей\Desktop\программы и планирование\kubok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285992"/>
            <a:ext cx="1500214" cy="2000264"/>
          </a:xfrm>
          <a:prstGeom prst="ellipse">
            <a:avLst/>
          </a:prstGeom>
          <a:noFill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50825" y="188913"/>
            <a:ext cx="1368425" cy="2016125"/>
            <a:chOff x="384" y="480"/>
            <a:chExt cx="3552" cy="5328"/>
          </a:xfrm>
        </p:grpSpPr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84" y="480"/>
              <a:ext cx="3552" cy="3448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384" y="2360"/>
              <a:ext cx="3552" cy="3448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384" y="2047"/>
              <a:ext cx="3552" cy="2298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rgbClr val="FFFF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3936" y="2047"/>
              <a:ext cx="0" cy="229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384" y="2064"/>
              <a:ext cx="0" cy="23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976" y="1107"/>
              <a:ext cx="2368" cy="2403"/>
            </a:xfrm>
            <a:prstGeom prst="ellipse">
              <a:avLst/>
            </a:prstGeom>
            <a:solidFill>
              <a:srgbClr val="66FFFF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976" y="2778"/>
              <a:ext cx="2368" cy="2403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1272" y="2256"/>
              <a:ext cx="1973" cy="731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432" y="2016"/>
            <a:ext cx="3501" cy="25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5" name="Clip" r:id="rId5" imgW="1036015" imgH="504749" progId="">
                    <p:embed/>
                  </p:oleObj>
                </mc:Choice>
                <mc:Fallback>
                  <p:oleObj name="Clip" r:id="rId5" imgW="1036015" imgH="504749" progId="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016"/>
                          <a:ext cx="3501" cy="25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/>
          </p:nvGraphicFramePr>
          <p:xfrm>
            <a:off x="1173" y="2360"/>
            <a:ext cx="792" cy="1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6" name="Clip" r:id="rId7" imgW="605333" imgH="830275" progId="">
                    <p:embed/>
                  </p:oleObj>
                </mc:Choice>
                <mc:Fallback>
                  <p:oleObj name="Clip" r:id="rId7" imgW="605333" imgH="830275" progId="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3" y="2360"/>
                          <a:ext cx="792" cy="11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/>
          </p:nvGraphicFramePr>
          <p:xfrm>
            <a:off x="2555" y="1943"/>
            <a:ext cx="775" cy="10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7" name="Clip" r:id="rId9" imgW="599846" imgH="774497" progId="">
                    <p:embed/>
                  </p:oleObj>
                </mc:Choice>
                <mc:Fallback>
                  <p:oleObj name="Clip" r:id="rId9" imgW="599846" imgH="774497" progId="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5" y="1943"/>
                          <a:ext cx="775" cy="106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/>
          </p:nvGraphicFramePr>
          <p:xfrm>
            <a:off x="2357" y="3092"/>
            <a:ext cx="853" cy="6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8" name="Clip" r:id="rId11" imgW="4519613" imgH="3314700" progId="">
                    <p:embed/>
                  </p:oleObj>
                </mc:Choice>
                <mc:Fallback>
                  <p:oleObj name="Clip" r:id="rId11" imgW="4519613" imgH="3314700" progId="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7" y="3092"/>
                          <a:ext cx="853" cy="66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/>
          </p:nvGraphicFramePr>
          <p:xfrm>
            <a:off x="1716" y="1107"/>
            <a:ext cx="884" cy="1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9" name="Clip" r:id="rId13" imgW="1782763" imgH="4114800" progId="">
                    <p:embed/>
                  </p:oleObj>
                </mc:Choice>
                <mc:Fallback>
                  <p:oleObj name="Clip" r:id="rId13" imgW="1782763" imgH="4114800" progId="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16" y="1107"/>
                          <a:ext cx="884" cy="18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/>
          </p:nvGraphicFramePr>
          <p:xfrm>
            <a:off x="1568" y="3301"/>
            <a:ext cx="1381" cy="17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50" name="Clip" r:id="rId15" imgW="765353" imgH="976579" progId="">
                    <p:embed/>
                  </p:oleObj>
                </mc:Choice>
                <mc:Fallback>
                  <p:oleObj name="Clip" r:id="rId15" imgW="765353" imgH="976579" progId="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68" y="3301"/>
                          <a:ext cx="1381" cy="177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/>
          </p:nvGraphicFramePr>
          <p:xfrm>
            <a:off x="1568" y="3301"/>
            <a:ext cx="1283" cy="1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51" name="Clip" r:id="rId17" imgW="1433779" imgH="1432865" progId="">
                    <p:embed/>
                  </p:oleObj>
                </mc:Choice>
                <mc:Fallback>
                  <p:oleObj name="Clip" r:id="rId17" imgW="1433779" imgH="1432865" progId="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68" y="3301"/>
                          <a:ext cx="1283" cy="1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779" y="898"/>
              <a:ext cx="2762" cy="2403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1056281"/>
                </a:avLst>
              </a:prstTxWarp>
            </a:bodyPr>
            <a:lstStyle/>
            <a:p>
              <a:pPr algn="ctr"/>
              <a:r>
                <a:rPr lang="ru-RU" sz="36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9900"/>
                  </a:solidFill>
                  <a:latin typeface="CyrillicOld"/>
                </a:rPr>
                <a:t>ЯНГЕЛЕВСКАЯ</a:t>
              </a:r>
            </a:p>
          </p:txBody>
        </p:sp>
        <p:sp>
          <p:nvSpPr>
            <p:cNvPr id="27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976" y="3823"/>
              <a:ext cx="2368" cy="1776"/>
            </a:xfrm>
            <a:prstGeom prst="rect">
              <a:avLst/>
            </a:prstGeom>
          </p:spPr>
          <p:txBody>
            <a:bodyPr spcFirstLastPara="1" wrap="none" fromWordArt="1">
              <a:prstTxWarp prst="textArchDown">
                <a:avLst>
                  <a:gd name="adj" fmla="val 1459551"/>
                </a:avLst>
              </a:prstTxWarp>
            </a:bodyPr>
            <a:lstStyle/>
            <a:p>
              <a:pPr algn="ctr"/>
              <a:r>
                <a:rPr lang="ru-RU" sz="36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9900"/>
                  </a:solidFill>
                  <a:latin typeface="CyrillicOld"/>
                </a:rPr>
                <a:t>Ш К О Л А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Прямоугольник 46"/>
          <p:cNvSpPr/>
          <p:nvPr/>
        </p:nvSpPr>
        <p:spPr>
          <a:xfrm>
            <a:off x="1428728" y="-214338"/>
            <a:ext cx="6143652" cy="1446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Медаль за высшее спортивное достижение.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 bwMode="auto">
          <a:xfrm>
            <a:off x="142844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З</a:t>
            </a: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1285852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2428860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Л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3571868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4714876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Т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5857884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7000892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Я</a:t>
            </a:r>
          </a:p>
        </p:txBody>
      </p:sp>
      <p:pic>
        <p:nvPicPr>
          <p:cNvPr id="55" name="Рисунок 3" descr="CRTN008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Скругленный прямоугольник 55"/>
          <p:cNvSpPr/>
          <p:nvPr/>
        </p:nvSpPr>
        <p:spPr bwMode="auto">
          <a:xfrm>
            <a:off x="1285852" y="5072074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 bwMode="auto">
          <a:xfrm>
            <a:off x="2428860" y="5072074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 bwMode="auto">
          <a:xfrm>
            <a:off x="3571868" y="5072074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 bwMode="auto">
          <a:xfrm>
            <a:off x="4714876" y="5072074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 bwMode="auto">
          <a:xfrm>
            <a:off x="5857884" y="5072074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 bwMode="auto">
          <a:xfrm>
            <a:off x="7000892" y="5072074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62" name="Рисунок 61"/>
          <p:cNvPicPr/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214546" y="128586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2" descr="C:\Users\Сергей\Desktop\программы и планирование\uscreen_2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857356" y="1214422"/>
            <a:ext cx="5643602" cy="3643338"/>
          </a:xfrm>
          <a:prstGeom prst="round2Diag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7" name="Picture 2" descr="C:\Users\Сергей\Desktop\программы и планирование\анимации спорт\331449008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429256" y="571480"/>
            <a:ext cx="3333750" cy="3333750"/>
          </a:xfrm>
          <a:prstGeom prst="rect">
            <a:avLst/>
          </a:prstGeom>
          <a:noFill/>
        </p:spPr>
      </p:pic>
      <p:sp>
        <p:nvSpPr>
          <p:cNvPr id="48" name="TextBox 47"/>
          <p:cNvSpPr txBox="1"/>
          <p:nvPr/>
        </p:nvSpPr>
        <p:spPr>
          <a:xfrm>
            <a:off x="785786" y="142852"/>
            <a:ext cx="4725974" cy="3477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Они бывают спортивные, туристские, охотничье, водные.</a:t>
            </a:r>
            <a:endParaRPr lang="ru-RU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2928926" y="421481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Л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4143372" y="421481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Ы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5357818" y="421481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Ж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6572264" y="421481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pic>
        <p:nvPicPr>
          <p:cNvPr id="53" name="Рисунок 3" descr="CRTN008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Скругленный прямоугольник 53"/>
          <p:cNvSpPr/>
          <p:nvPr/>
        </p:nvSpPr>
        <p:spPr bwMode="auto">
          <a:xfrm>
            <a:off x="4143372" y="4214818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5357818" y="4214818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 bwMode="auto">
          <a:xfrm>
            <a:off x="6572264" y="4214818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57" name="Picture 3" descr="C:\Users\Сергей\Desktop\программы и планирование\анимации спорт\football_7.gif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429256" y="500042"/>
            <a:ext cx="3214710" cy="3286148"/>
          </a:xfrm>
          <a:prstGeom prst="round2DiagRect">
            <a:avLst/>
          </a:prstGeom>
          <a:noFill/>
        </p:spPr>
      </p:pic>
      <p:pic>
        <p:nvPicPr>
          <p:cNvPr id="58" name="Picture 3" descr="C:\Users\Сергей\Desktop\программы и планирование\анимации спорт\ussr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42844" y="3571876"/>
            <a:ext cx="2286000" cy="30480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TextBox 46"/>
          <p:cNvSpPr txBox="1"/>
          <p:nvPr/>
        </p:nvSpPr>
        <p:spPr>
          <a:xfrm>
            <a:off x="2071670" y="571480"/>
            <a:ext cx="5286191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Какой это вид спорта</a:t>
            </a:r>
            <a:endParaRPr lang="ru-RU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2" descr="C:\Users\Сергей\Desktop\программы и планирование\анимации спорт\serfing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429000" y="1905000"/>
            <a:ext cx="2286000" cy="3048000"/>
          </a:xfrm>
          <a:prstGeom prst="round2DiagRect">
            <a:avLst/>
          </a:prstGeom>
          <a:noFill/>
        </p:spPr>
      </p:pic>
      <p:pic>
        <p:nvPicPr>
          <p:cNvPr id="49" name="Рисунок 48" descr="C:\Users\Сергей\Desktop\программы и планирование\98838324.gif"/>
          <p:cNvPicPr/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42844" y="142852"/>
            <a:ext cx="666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3" descr="C:\Users\Сергей\Desktop\программы и планирование\анимации спорт\281235409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929586" y="0"/>
            <a:ext cx="1362075" cy="1609725"/>
          </a:xfrm>
          <a:prstGeom prst="rect">
            <a:avLst/>
          </a:prstGeom>
          <a:noFill/>
        </p:spPr>
      </p:pic>
      <p:sp>
        <p:nvSpPr>
          <p:cNvPr id="51" name="Скругленный прямоугольник 50"/>
          <p:cNvSpPr/>
          <p:nvPr/>
        </p:nvSpPr>
        <p:spPr bwMode="auto">
          <a:xfrm>
            <a:off x="571472" y="535782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С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1714480" y="535782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Ё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2857488" y="535782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Р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4000496" y="535782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Ф</a:t>
            </a: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5143504" y="535782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sp>
        <p:nvSpPr>
          <p:cNvPr id="56" name="Скругленный прямоугольник 55"/>
          <p:cNvSpPr/>
          <p:nvPr/>
        </p:nvSpPr>
        <p:spPr bwMode="auto">
          <a:xfrm>
            <a:off x="6286512" y="535782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Н</a:t>
            </a:r>
          </a:p>
        </p:txBody>
      </p:sp>
      <p:sp>
        <p:nvSpPr>
          <p:cNvPr id="57" name="Скругленный прямоугольник 56"/>
          <p:cNvSpPr/>
          <p:nvPr/>
        </p:nvSpPr>
        <p:spPr bwMode="auto">
          <a:xfrm>
            <a:off x="7429520" y="535782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Г</a:t>
            </a:r>
          </a:p>
        </p:txBody>
      </p:sp>
      <p:pic>
        <p:nvPicPr>
          <p:cNvPr id="58" name="Рисунок 3" descr="CRTN00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Скругленный прямоугольник 58"/>
          <p:cNvSpPr/>
          <p:nvPr/>
        </p:nvSpPr>
        <p:spPr bwMode="auto">
          <a:xfrm>
            <a:off x="571472" y="5357826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 bwMode="auto">
          <a:xfrm>
            <a:off x="1714480" y="5357826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 bwMode="auto">
          <a:xfrm>
            <a:off x="2857488" y="5357826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 bwMode="auto">
          <a:xfrm>
            <a:off x="4000496" y="5357826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 bwMode="auto">
          <a:xfrm>
            <a:off x="6286512" y="5357826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 bwMode="auto">
          <a:xfrm>
            <a:off x="7429520" y="5357826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7" name="Picture 3" descr="C:\Users\Сергей\Desktop\программы и планирование\201210126-mult0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428993" y="1928802"/>
            <a:ext cx="2286016" cy="3000396"/>
          </a:xfrm>
          <a:prstGeom prst="rect">
            <a:avLst/>
          </a:prstGeom>
          <a:noFill/>
        </p:spPr>
      </p:pic>
      <p:sp>
        <p:nvSpPr>
          <p:cNvPr id="48" name="Rectangle 2"/>
          <p:cNvSpPr txBox="1">
            <a:spLocks noChangeArrowheads="1"/>
          </p:cNvSpPr>
          <p:nvPr/>
        </p:nvSpPr>
        <p:spPr bwMode="auto">
          <a:xfrm>
            <a:off x="642910" y="428604"/>
            <a:ext cx="8077200" cy="1516050"/>
          </a:xfrm>
          <a:prstGeom prst="rect">
            <a:avLst/>
          </a:prstGeom>
          <a:ln w="38100" cap="flat" cmpd="sng" algn="ctr">
            <a:solidFill>
              <a:schemeClr val="lt1"/>
            </a:solidFill>
            <a:prstDash val="solid"/>
            <a:miter lim="800000"/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Ледяная площадка для катания на коньках.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1500166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К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2714612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3929058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Т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5143504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6357950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К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2714612" y="5072074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3929058" y="5072074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 bwMode="auto">
          <a:xfrm>
            <a:off x="5143504" y="5072074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 bwMode="auto">
          <a:xfrm>
            <a:off x="6357950" y="5072074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58" name="Рисунок 3" descr="CRTN008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2" descr="C:\Users\Сергей\Desktop\программы и планирование\анимации спорт\sochi_2014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429000" y="1905000"/>
            <a:ext cx="22860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TextBox 46"/>
          <p:cNvSpPr txBox="1"/>
          <p:nvPr/>
        </p:nvSpPr>
        <p:spPr>
          <a:xfrm>
            <a:off x="1500166" y="-142900"/>
            <a:ext cx="6643734" cy="21236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Бег на очень длинную дистанцию.</a:t>
            </a:r>
          </a:p>
          <a:p>
            <a:pPr algn="ctr"/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Как называется?</a:t>
            </a:r>
            <a:endParaRPr lang="ru-RU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 bwMode="auto">
          <a:xfrm>
            <a:off x="1000100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М</a:t>
            </a: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2143108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3286116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Р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4429124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5572132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Ф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6715140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7858148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Н</a:t>
            </a:r>
          </a:p>
        </p:txBody>
      </p:sp>
      <p:pic>
        <p:nvPicPr>
          <p:cNvPr id="55" name="Рисунок 3" descr="CRTN008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Скругленный прямоугольник 55"/>
          <p:cNvSpPr/>
          <p:nvPr/>
        </p:nvSpPr>
        <p:spPr bwMode="auto">
          <a:xfrm>
            <a:off x="2143108" y="5000636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 bwMode="auto">
          <a:xfrm>
            <a:off x="3286116" y="5000636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 bwMode="auto">
          <a:xfrm>
            <a:off x="4429124" y="5000636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 bwMode="auto">
          <a:xfrm>
            <a:off x="5572132" y="5000636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 bwMode="auto">
          <a:xfrm>
            <a:off x="6715140" y="5000636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 bwMode="auto">
          <a:xfrm>
            <a:off x="7858148" y="5000636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62" name="Picture 2" descr="C:\Users\Сергей\Desktop\программы и планирование\анимации спорт\bike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429000" y="1905000"/>
            <a:ext cx="2286000" cy="304800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Скругленный прямоугольник 46"/>
          <p:cNvSpPr/>
          <p:nvPr/>
        </p:nvSpPr>
        <p:spPr bwMode="auto">
          <a:xfrm>
            <a:off x="642910" y="564357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Н</a:t>
            </a:r>
          </a:p>
        </p:txBody>
      </p:sp>
      <p:sp>
        <p:nvSpPr>
          <p:cNvPr id="48" name="Скругленный прямоугольник 47"/>
          <p:cNvSpPr/>
          <p:nvPr/>
        </p:nvSpPr>
        <p:spPr bwMode="auto">
          <a:xfrm>
            <a:off x="1785918" y="564357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Е</a:t>
            </a: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2928926" y="564357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Р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4071934" y="564357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5214942" y="564357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Н</a:t>
            </a:r>
          </a:p>
        </p:txBody>
      </p:sp>
      <p:pic>
        <p:nvPicPr>
          <p:cNvPr id="52" name="Рисунок 3" descr="CRTN008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Скругленный прямоугольник 52"/>
          <p:cNvSpPr/>
          <p:nvPr/>
        </p:nvSpPr>
        <p:spPr bwMode="auto">
          <a:xfrm>
            <a:off x="1785918" y="5643578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2928926" y="5643578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4071934" y="5643578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 bwMode="auto">
          <a:xfrm>
            <a:off x="5214942" y="5643578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57" name="Picture 3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858016" y="4214818"/>
            <a:ext cx="2000264" cy="1357322"/>
          </a:xfrm>
          <a:prstGeom prst="round2DiagRect">
            <a:avLst/>
          </a:prstGeom>
          <a:noFill/>
        </p:spPr>
      </p:pic>
      <p:sp>
        <p:nvSpPr>
          <p:cNvPr id="58" name="Прямоугольник 57"/>
          <p:cNvSpPr/>
          <p:nvPr/>
        </p:nvSpPr>
        <p:spPr>
          <a:xfrm>
            <a:off x="0" y="0"/>
            <a:ext cx="9001156" cy="40318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Римский император, известный своей жестокостью, пожелал лично участвовать в состязаниях, на старт гонки колесниц он выехал в гордом одиночестве. Никто из атлетов не составил ему конкуренцию, дабы понапрасну не рисковать жизнью. Дважды упав, он все же приехал к финишу и был увенчан олимпийским лавровым венком. Кто это?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Rectangle 2"/>
          <p:cNvSpPr txBox="1">
            <a:spLocks noChangeArrowheads="1"/>
          </p:cNvSpPr>
          <p:nvPr/>
        </p:nvSpPr>
        <p:spPr bwMode="auto">
          <a:xfrm>
            <a:off x="428596" y="0"/>
            <a:ext cx="8153400" cy="1711292"/>
          </a:xfrm>
          <a:prstGeom prst="rect">
            <a:avLst/>
          </a:prstGeom>
          <a:ln w="38100" cap="flat" cmpd="sng" algn="ctr">
            <a:solidFill>
              <a:schemeClr val="lt1"/>
            </a:solidFill>
            <a:prstDash val="solid"/>
            <a:miter lim="800000"/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Как называли победителя Игр</a:t>
            </a:r>
            <a:br>
              <a:rPr kumimoji="0" lang="ru-RU" sz="44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44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 Древней Греции? 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 bwMode="auto">
          <a:xfrm>
            <a:off x="0" y="492919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928662" y="492919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Л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1857356" y="492919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2786050" y="492919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М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3714744" y="492919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П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4643438" y="492919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5572132" y="492919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6500826" y="492919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Н</a:t>
            </a:r>
          </a:p>
        </p:txBody>
      </p:sp>
      <p:sp>
        <p:nvSpPr>
          <p:cNvPr id="56" name="Скругленный прямоугольник 55"/>
          <p:cNvSpPr/>
          <p:nvPr/>
        </p:nvSpPr>
        <p:spPr bwMode="auto">
          <a:xfrm>
            <a:off x="7429520" y="492919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sp>
        <p:nvSpPr>
          <p:cNvPr id="57" name="Скругленный прямоугольник 56"/>
          <p:cNvSpPr/>
          <p:nvPr/>
        </p:nvSpPr>
        <p:spPr bwMode="auto">
          <a:xfrm>
            <a:off x="8358214" y="492919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К</a:t>
            </a:r>
          </a:p>
        </p:txBody>
      </p:sp>
      <p:pic>
        <p:nvPicPr>
          <p:cNvPr id="58" name="Picture 6" descr="sporta-1293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071538" y="5072074"/>
            <a:ext cx="621716" cy="612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6" descr="sporta-1293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000232" y="5072074"/>
            <a:ext cx="621716" cy="612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6" descr="sporta-1293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928926" y="5072074"/>
            <a:ext cx="621716" cy="612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6" descr="sporta-1293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857620" y="5072074"/>
            <a:ext cx="621716" cy="612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6" descr="sporta-1293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786314" y="5072074"/>
            <a:ext cx="621716" cy="612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6" descr="sporta-1293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715008" y="5072074"/>
            <a:ext cx="621716" cy="612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6" descr="sporta-1293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643702" y="5072074"/>
            <a:ext cx="621716" cy="612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6" descr="sporta-1293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572396" y="5072074"/>
            <a:ext cx="621716" cy="612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6" descr="sporta-1293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22284" y="5072074"/>
            <a:ext cx="621716" cy="612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2" descr="C:\Users\Сергей\Desktop\программы и планирование\анимации спорт\sport (993)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357554" y="1714488"/>
            <a:ext cx="2571768" cy="2928958"/>
          </a:xfrm>
          <a:prstGeom prst="rect">
            <a:avLst/>
          </a:prstGeom>
          <a:noFill/>
        </p:spPr>
      </p:pic>
      <p:pic>
        <p:nvPicPr>
          <p:cNvPr id="68" name="Рисунок 3" descr="CRTN008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2" descr="C:\Users\Сергей\Desktop\программы и планирование\анимации спорт\trophees014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0" y="0"/>
            <a:ext cx="476250" cy="476250"/>
          </a:xfrm>
          <a:prstGeom prst="rect">
            <a:avLst/>
          </a:prstGeom>
          <a:noFill/>
        </p:spPr>
      </p:pic>
      <p:pic>
        <p:nvPicPr>
          <p:cNvPr id="70" name="Picture 3" descr="C:\Users\Сергей\Desktop\программы и планирование\анимации спорт\trophees014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8667750" y="0"/>
            <a:ext cx="476250" cy="476250"/>
          </a:xfrm>
          <a:prstGeom prst="rect">
            <a:avLst/>
          </a:prstGeom>
          <a:noFill/>
        </p:spPr>
      </p:pic>
      <p:pic>
        <p:nvPicPr>
          <p:cNvPr id="71" name="Picture 4" descr="C:\Users\Сергей\Desktop\программы и планирование\анимации спорт\sports-haltere-5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7715272" y="1928802"/>
            <a:ext cx="1143000" cy="16383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"/>
                            </p:stCondLst>
                            <p:childTnLst>
                              <p:par>
                                <p:cTn id="143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Прямоугольник 46"/>
          <p:cNvSpPr/>
          <p:nvPr/>
        </p:nvSpPr>
        <p:spPr>
          <a:xfrm>
            <a:off x="1214414" y="0"/>
            <a:ext cx="7215222" cy="3970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Математик и философ с острова </a:t>
            </a:r>
            <a:r>
              <a:rPr lang="ru-RU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Самос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который оставил в "наследство" школьникам всего мира свою знаменитую теорему, был увенчан на Играх лавровым венком чемпиона по кулачному бою. Назовите его имя.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 bwMode="auto">
          <a:xfrm>
            <a:off x="1071538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П</a:t>
            </a: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2143108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3214678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Ф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4286248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5357818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Г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6429388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7500958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Р</a:t>
            </a:r>
          </a:p>
        </p:txBody>
      </p:sp>
      <p:pic>
        <p:nvPicPr>
          <p:cNvPr id="55" name="Рисунок 3" descr="CRTN008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143108" y="4857760"/>
            <a:ext cx="914400" cy="914400"/>
          </a:xfrm>
          <a:prstGeom prst="roundRect">
            <a:avLst/>
          </a:prstGeom>
          <a:noFill/>
        </p:spPr>
      </p:pic>
      <p:pic>
        <p:nvPicPr>
          <p:cNvPr id="57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214678" y="4857760"/>
            <a:ext cx="914400" cy="914400"/>
          </a:xfrm>
          <a:prstGeom prst="roundRect">
            <a:avLst/>
          </a:prstGeom>
          <a:noFill/>
        </p:spPr>
      </p:pic>
      <p:pic>
        <p:nvPicPr>
          <p:cNvPr id="58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286248" y="4857760"/>
            <a:ext cx="914400" cy="914400"/>
          </a:xfrm>
          <a:prstGeom prst="roundRect">
            <a:avLst/>
          </a:prstGeom>
          <a:noFill/>
        </p:spPr>
      </p:pic>
      <p:pic>
        <p:nvPicPr>
          <p:cNvPr id="59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357818" y="4857760"/>
            <a:ext cx="914400" cy="914400"/>
          </a:xfrm>
          <a:prstGeom prst="roundRect">
            <a:avLst/>
          </a:prstGeom>
          <a:noFill/>
        </p:spPr>
      </p:pic>
      <p:pic>
        <p:nvPicPr>
          <p:cNvPr id="60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429388" y="4857760"/>
            <a:ext cx="914400" cy="914400"/>
          </a:xfrm>
          <a:prstGeom prst="roundRect">
            <a:avLst/>
          </a:prstGeom>
          <a:noFill/>
        </p:spPr>
      </p:pic>
      <p:pic>
        <p:nvPicPr>
          <p:cNvPr id="61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500958" y="4857760"/>
            <a:ext cx="914400" cy="91440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TextBox 46"/>
          <p:cNvSpPr txBox="1"/>
          <p:nvPr/>
        </p:nvSpPr>
        <p:spPr>
          <a:xfrm>
            <a:off x="1643042" y="357166"/>
            <a:ext cx="5623271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Он необходим туристу</a:t>
            </a:r>
            <a:endParaRPr lang="ru-RU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 bwMode="auto">
          <a:xfrm>
            <a:off x="1428728" y="478632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Р</a:t>
            </a: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2500298" y="478632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Ю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3571868" y="478632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К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4643438" y="478632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З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5715008" y="478632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6786578" y="478632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К</a:t>
            </a:r>
          </a:p>
        </p:txBody>
      </p:sp>
      <p:pic>
        <p:nvPicPr>
          <p:cNvPr id="54" name="Рисунок 3" descr="CRTN008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500298" y="4786322"/>
            <a:ext cx="914400" cy="914400"/>
          </a:xfrm>
          <a:prstGeom prst="roundRect">
            <a:avLst/>
          </a:prstGeom>
          <a:noFill/>
        </p:spPr>
      </p:pic>
      <p:pic>
        <p:nvPicPr>
          <p:cNvPr id="56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571868" y="4786322"/>
            <a:ext cx="914400" cy="914400"/>
          </a:xfrm>
          <a:prstGeom prst="roundRect">
            <a:avLst/>
          </a:prstGeom>
          <a:noFill/>
        </p:spPr>
      </p:pic>
      <p:pic>
        <p:nvPicPr>
          <p:cNvPr id="57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643438" y="4786322"/>
            <a:ext cx="914400" cy="914400"/>
          </a:xfrm>
          <a:prstGeom prst="roundRect">
            <a:avLst/>
          </a:prstGeom>
          <a:noFill/>
        </p:spPr>
      </p:pic>
      <p:pic>
        <p:nvPicPr>
          <p:cNvPr id="58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715008" y="4786322"/>
            <a:ext cx="914400" cy="914400"/>
          </a:xfrm>
          <a:prstGeom prst="roundRect">
            <a:avLst/>
          </a:prstGeom>
          <a:noFill/>
        </p:spPr>
      </p:pic>
      <p:pic>
        <p:nvPicPr>
          <p:cNvPr id="59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786578" y="4786322"/>
            <a:ext cx="914400" cy="914400"/>
          </a:xfrm>
          <a:prstGeom prst="roundRect">
            <a:avLst/>
          </a:prstGeom>
          <a:noFill/>
        </p:spPr>
      </p:pic>
      <p:pic>
        <p:nvPicPr>
          <p:cNvPr id="60" name="Рисунок 59"/>
          <p:cNvPicPr/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714611" y="1214420"/>
            <a:ext cx="3643339" cy="32868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2" descr="C:\Users\Сергей\Desktop\программы и планирование\анимации спорт\basketball_3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714612" y="1214422"/>
            <a:ext cx="3643338" cy="328680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TextBox 46"/>
          <p:cNvSpPr txBox="1"/>
          <p:nvPr/>
        </p:nvSpPr>
        <p:spPr>
          <a:xfrm>
            <a:off x="1428728" y="285728"/>
            <a:ext cx="6626109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Бывает низкий и высокий?</a:t>
            </a:r>
            <a:endParaRPr lang="ru-RU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 bwMode="auto">
          <a:xfrm>
            <a:off x="2143108" y="478632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С</a:t>
            </a: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3357554" y="478632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Т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4572000" y="478632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5786446" y="478632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Р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7000892" y="478632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Т</a:t>
            </a:r>
          </a:p>
        </p:txBody>
      </p:sp>
      <p:pic>
        <p:nvPicPr>
          <p:cNvPr id="53" name="Рисунок 3" descr="CRTN008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357554" y="4786322"/>
            <a:ext cx="914400" cy="914400"/>
          </a:xfrm>
          <a:prstGeom prst="roundRect">
            <a:avLst/>
          </a:prstGeom>
          <a:noFill/>
        </p:spPr>
      </p:pic>
      <p:pic>
        <p:nvPicPr>
          <p:cNvPr id="55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572000" y="4786322"/>
            <a:ext cx="914400" cy="914400"/>
          </a:xfrm>
          <a:prstGeom prst="roundRect">
            <a:avLst/>
          </a:prstGeom>
          <a:noFill/>
        </p:spPr>
      </p:pic>
      <p:pic>
        <p:nvPicPr>
          <p:cNvPr id="56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786446" y="4786322"/>
            <a:ext cx="914400" cy="914400"/>
          </a:xfrm>
          <a:prstGeom prst="roundRect">
            <a:avLst/>
          </a:prstGeom>
          <a:noFill/>
        </p:spPr>
      </p:pic>
      <p:pic>
        <p:nvPicPr>
          <p:cNvPr id="57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000892" y="4786322"/>
            <a:ext cx="914400" cy="914400"/>
          </a:xfrm>
          <a:prstGeom prst="roundRect">
            <a:avLst/>
          </a:prstGeom>
          <a:noFill/>
        </p:spPr>
      </p:pic>
      <p:pic>
        <p:nvPicPr>
          <p:cNvPr id="58" name="Picture 2" descr="C:\Users\Сергей\Desktop\программы и планирование\анимации спорт\rally_game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428992" y="1071546"/>
            <a:ext cx="2286000" cy="3048000"/>
          </a:xfrm>
          <a:prstGeom prst="round2Diag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1643042" y="428604"/>
            <a:ext cx="5934075" cy="647700"/>
          </a:xfrm>
          <a:prstGeom prst="rect">
            <a:avLst/>
          </a:prstGeom>
          <a:effectLst/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60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"Олимпийская азбука"</a:t>
            </a:r>
            <a:endParaRPr lang="ru-RU" sz="60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</a:endParaRPr>
          </a:p>
        </p:txBody>
      </p:sp>
      <p:sp>
        <p:nvSpPr>
          <p:cNvPr id="7" name="Скругленный прямоугольник 6">
            <a:hlinkClick r:id="rId2" action="ppaction://hlinksldjump"/>
          </p:cNvPr>
          <p:cNvSpPr/>
          <p:nvPr/>
        </p:nvSpPr>
        <p:spPr bwMode="auto">
          <a:xfrm>
            <a:off x="214282" y="4857760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Х</a:t>
            </a: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 bwMode="auto">
          <a:xfrm>
            <a:off x="1428728" y="1000108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А</a:t>
            </a: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 bwMode="auto">
          <a:xfrm>
            <a:off x="214282" y="2214554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Ж</a:t>
            </a:r>
          </a:p>
        </p:txBody>
      </p:sp>
      <p:sp>
        <p:nvSpPr>
          <p:cNvPr id="10" name="Скругленный прямоугольник 9">
            <a:hlinkClick r:id="rId5" action="ppaction://hlinksldjump"/>
          </p:cNvPr>
          <p:cNvSpPr/>
          <p:nvPr/>
        </p:nvSpPr>
        <p:spPr bwMode="auto">
          <a:xfrm>
            <a:off x="1428728" y="2214554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З</a:t>
            </a:r>
          </a:p>
        </p:txBody>
      </p:sp>
      <p:sp>
        <p:nvSpPr>
          <p:cNvPr id="11" name="Скругленный прямоугольник 10">
            <a:hlinkClick r:id="rId6" action="ppaction://hlinksldjump"/>
          </p:cNvPr>
          <p:cNvSpPr/>
          <p:nvPr/>
        </p:nvSpPr>
        <p:spPr bwMode="auto">
          <a:xfrm>
            <a:off x="1428728" y="3500438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</a:t>
            </a:r>
          </a:p>
        </p:txBody>
      </p:sp>
      <p:sp>
        <p:nvSpPr>
          <p:cNvPr id="12" name="Скругленный прямоугольник 11">
            <a:hlinkClick r:id="rId7" action="ppaction://hlinksldjump"/>
          </p:cNvPr>
          <p:cNvSpPr/>
          <p:nvPr/>
        </p:nvSpPr>
        <p:spPr bwMode="auto">
          <a:xfrm>
            <a:off x="2714612" y="2214554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</a:t>
            </a:r>
          </a:p>
        </p:txBody>
      </p:sp>
      <p:sp>
        <p:nvSpPr>
          <p:cNvPr id="13" name="Скругленный прямоугольник 12">
            <a:hlinkClick r:id="rId8" action="ppaction://hlinksldjump"/>
          </p:cNvPr>
          <p:cNvSpPr/>
          <p:nvPr/>
        </p:nvSpPr>
        <p:spPr bwMode="auto">
          <a:xfrm>
            <a:off x="1428728" y="4857760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Ц</a:t>
            </a:r>
          </a:p>
        </p:txBody>
      </p:sp>
      <p:sp>
        <p:nvSpPr>
          <p:cNvPr id="14" name="Скругленный прямоугольник 13">
            <a:hlinkClick r:id="rId9" action="ppaction://hlinksldjump"/>
          </p:cNvPr>
          <p:cNvSpPr/>
          <p:nvPr/>
        </p:nvSpPr>
        <p:spPr bwMode="auto">
          <a:xfrm>
            <a:off x="2714612" y="3500438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</a:t>
            </a:r>
          </a:p>
        </p:txBody>
      </p:sp>
      <p:sp>
        <p:nvSpPr>
          <p:cNvPr id="15" name="Скругленный прямоугольник 14">
            <a:hlinkClick r:id="rId10" action="ppaction://hlinksldjump"/>
          </p:cNvPr>
          <p:cNvSpPr/>
          <p:nvPr/>
        </p:nvSpPr>
        <p:spPr bwMode="auto">
          <a:xfrm>
            <a:off x="2714612" y="4857760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Ч</a:t>
            </a:r>
          </a:p>
        </p:txBody>
      </p:sp>
      <p:sp>
        <p:nvSpPr>
          <p:cNvPr id="16" name="Скругленный прямоугольник 15">
            <a:hlinkClick r:id="rId11" action="ppaction://hlinksldjump"/>
          </p:cNvPr>
          <p:cNvSpPr/>
          <p:nvPr/>
        </p:nvSpPr>
        <p:spPr bwMode="auto">
          <a:xfrm>
            <a:off x="4000496" y="4857760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Ш</a:t>
            </a:r>
          </a:p>
        </p:txBody>
      </p:sp>
      <p:sp>
        <p:nvSpPr>
          <p:cNvPr id="17" name="Скругленный прямоугольник 16">
            <a:hlinkClick r:id="rId12" action="ppaction://hlinksldjump"/>
          </p:cNvPr>
          <p:cNvSpPr/>
          <p:nvPr/>
        </p:nvSpPr>
        <p:spPr bwMode="auto">
          <a:xfrm>
            <a:off x="4000496" y="3500438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</a:t>
            </a:r>
          </a:p>
        </p:txBody>
      </p:sp>
      <p:sp>
        <p:nvSpPr>
          <p:cNvPr id="18" name="Скругленный прямоугольник 17">
            <a:hlinkClick r:id="rId13" action="ppaction://hlinksldjump"/>
          </p:cNvPr>
          <p:cNvSpPr/>
          <p:nvPr/>
        </p:nvSpPr>
        <p:spPr bwMode="auto">
          <a:xfrm>
            <a:off x="4000496" y="2214554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</a:t>
            </a:r>
          </a:p>
        </p:txBody>
      </p:sp>
      <p:sp>
        <p:nvSpPr>
          <p:cNvPr id="19" name="Скругленный прямоугольник 18">
            <a:hlinkClick r:id="rId14" action="ppaction://hlinksldjump"/>
          </p:cNvPr>
          <p:cNvSpPr/>
          <p:nvPr/>
        </p:nvSpPr>
        <p:spPr bwMode="auto">
          <a:xfrm>
            <a:off x="2714612" y="1000108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>
            <a:hlinkClick r:id="rId15" action="ppaction://hlinksldjump"/>
          </p:cNvPr>
          <p:cNvSpPr/>
          <p:nvPr/>
        </p:nvSpPr>
        <p:spPr bwMode="auto">
          <a:xfrm>
            <a:off x="4000496" y="1000108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sp>
        <p:nvSpPr>
          <p:cNvPr id="21" name="Скругленный прямоугольник 20">
            <a:hlinkClick r:id="rId16" action="ppaction://hlinksldjump"/>
          </p:cNvPr>
          <p:cNvSpPr/>
          <p:nvPr/>
        </p:nvSpPr>
        <p:spPr bwMode="auto">
          <a:xfrm>
            <a:off x="5286380" y="4857760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Э</a:t>
            </a:r>
          </a:p>
        </p:txBody>
      </p:sp>
      <p:sp>
        <p:nvSpPr>
          <p:cNvPr id="22" name="Скругленный прямоугольник 21">
            <a:hlinkClick r:id="rId17" action="ppaction://hlinksldjump"/>
          </p:cNvPr>
          <p:cNvSpPr/>
          <p:nvPr/>
        </p:nvSpPr>
        <p:spPr bwMode="auto">
          <a:xfrm>
            <a:off x="5286380" y="3500438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Т</a:t>
            </a:r>
          </a:p>
        </p:txBody>
      </p:sp>
      <p:sp>
        <p:nvSpPr>
          <p:cNvPr id="23" name="Скругленный прямоугольник 22">
            <a:hlinkClick r:id="rId18" action="ppaction://hlinksldjump"/>
          </p:cNvPr>
          <p:cNvSpPr/>
          <p:nvPr/>
        </p:nvSpPr>
        <p:spPr bwMode="auto">
          <a:xfrm>
            <a:off x="5286380" y="2214554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Л</a:t>
            </a:r>
          </a:p>
        </p:txBody>
      </p:sp>
      <p:sp>
        <p:nvSpPr>
          <p:cNvPr id="24" name="Скругленный прямоугольник 23">
            <a:hlinkClick r:id="rId19" action="ppaction://hlinksldjump"/>
          </p:cNvPr>
          <p:cNvSpPr/>
          <p:nvPr/>
        </p:nvSpPr>
        <p:spPr bwMode="auto">
          <a:xfrm>
            <a:off x="6572264" y="4857760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Ю</a:t>
            </a:r>
          </a:p>
        </p:txBody>
      </p:sp>
      <p:sp>
        <p:nvSpPr>
          <p:cNvPr id="25" name="Скругленный прямоугольник 24">
            <a:hlinkClick r:id="rId20" action="ppaction://hlinksldjump"/>
          </p:cNvPr>
          <p:cNvSpPr/>
          <p:nvPr/>
        </p:nvSpPr>
        <p:spPr bwMode="auto">
          <a:xfrm>
            <a:off x="6572264" y="3500438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У</a:t>
            </a:r>
          </a:p>
        </p:txBody>
      </p:sp>
      <p:sp>
        <p:nvSpPr>
          <p:cNvPr id="26" name="Скругленный прямоугольник 25">
            <a:hlinkClick r:id="rId21" action="ppaction://hlinksldjump"/>
          </p:cNvPr>
          <p:cNvSpPr/>
          <p:nvPr/>
        </p:nvSpPr>
        <p:spPr bwMode="auto">
          <a:xfrm>
            <a:off x="6572264" y="2214554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М</a:t>
            </a:r>
          </a:p>
        </p:txBody>
      </p:sp>
      <p:sp>
        <p:nvSpPr>
          <p:cNvPr id="27" name="Скругленный прямоугольник 26">
            <a:hlinkClick r:id="rId22" action="ppaction://hlinksldjump"/>
          </p:cNvPr>
          <p:cNvSpPr/>
          <p:nvPr/>
        </p:nvSpPr>
        <p:spPr bwMode="auto">
          <a:xfrm>
            <a:off x="5286380" y="1000108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Г</a:t>
            </a:r>
          </a:p>
        </p:txBody>
      </p:sp>
      <p:sp>
        <p:nvSpPr>
          <p:cNvPr id="28" name="Скругленный прямоугольник 27">
            <a:hlinkClick r:id="rId23" action="ppaction://hlinksldjump"/>
          </p:cNvPr>
          <p:cNvSpPr/>
          <p:nvPr/>
        </p:nvSpPr>
        <p:spPr bwMode="auto">
          <a:xfrm>
            <a:off x="6572264" y="1000108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</a:t>
            </a:r>
          </a:p>
        </p:txBody>
      </p:sp>
      <p:sp>
        <p:nvSpPr>
          <p:cNvPr id="29" name="Скругленный прямоугольник 28">
            <a:hlinkClick r:id="rId24" action="ppaction://hlinksldjump"/>
          </p:cNvPr>
          <p:cNvSpPr/>
          <p:nvPr/>
        </p:nvSpPr>
        <p:spPr bwMode="auto">
          <a:xfrm>
            <a:off x="214282" y="3500438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sp>
        <p:nvSpPr>
          <p:cNvPr id="30" name="Скругленный прямоугольник 29">
            <a:hlinkClick r:id="rId25" action="ppaction://hlinksldjump"/>
          </p:cNvPr>
          <p:cNvSpPr/>
          <p:nvPr/>
        </p:nvSpPr>
        <p:spPr bwMode="auto">
          <a:xfrm>
            <a:off x="7858148" y="4857760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Я</a:t>
            </a:r>
          </a:p>
        </p:txBody>
      </p:sp>
      <p:sp>
        <p:nvSpPr>
          <p:cNvPr id="31" name="Скругленный прямоугольник 30">
            <a:hlinkClick r:id="rId26" action="ppaction://hlinksldjump"/>
          </p:cNvPr>
          <p:cNvSpPr/>
          <p:nvPr/>
        </p:nvSpPr>
        <p:spPr bwMode="auto">
          <a:xfrm>
            <a:off x="7858148" y="3429000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Ф</a:t>
            </a:r>
          </a:p>
        </p:txBody>
      </p:sp>
      <p:sp>
        <p:nvSpPr>
          <p:cNvPr id="32" name="Скругленный прямоугольник 31">
            <a:hlinkClick r:id="rId27" action="ppaction://hlinksldjump"/>
          </p:cNvPr>
          <p:cNvSpPr/>
          <p:nvPr/>
        </p:nvSpPr>
        <p:spPr bwMode="auto">
          <a:xfrm>
            <a:off x="7858148" y="2214554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Н</a:t>
            </a:r>
          </a:p>
        </p:txBody>
      </p:sp>
      <p:sp>
        <p:nvSpPr>
          <p:cNvPr id="33" name="Скругленный прямоугольник 32">
            <a:hlinkClick r:id="rId28" action="ppaction://hlinksldjump"/>
          </p:cNvPr>
          <p:cNvSpPr/>
          <p:nvPr/>
        </p:nvSpPr>
        <p:spPr bwMode="auto">
          <a:xfrm>
            <a:off x="7858148" y="1000108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Е</a:t>
            </a:r>
          </a:p>
        </p:txBody>
      </p:sp>
      <p:pic>
        <p:nvPicPr>
          <p:cNvPr id="34" name="Picture 3" descr="000803_1055_5842_vnvv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0" y="0"/>
            <a:ext cx="1381091" cy="2214554"/>
          </a:xfrm>
          <a:prstGeom prst="rect">
            <a:avLst/>
          </a:prstGeom>
          <a:noFill/>
        </p:spPr>
      </p:pic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2000232" y="5786454"/>
            <a:ext cx="4972050" cy="6096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reflection blurRad="6350" stA="50000" endA="300" endPos="90000" dir="5400000" sy="-100000" algn="bl" rotWithShape="0"/>
          </a:effec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Times New Roman"/>
                <a:cs typeface="Times New Roman"/>
              </a:rPr>
              <a:t>"</a:t>
            </a:r>
            <a:r>
              <a:rPr lang="ru-RU" sz="44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Times New Roman"/>
                <a:cs typeface="Times New Roman"/>
              </a:rPr>
              <a:t>Быстрее. Выше. Сильнее</a:t>
            </a: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Times New Roman"/>
                <a:cs typeface="Times New Roman"/>
              </a:rPr>
              <a:t>"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Times New Roman"/>
              <a:cs typeface="Times New Roman"/>
            </a:endParaRPr>
          </a:p>
        </p:txBody>
      </p:sp>
      <p:pic>
        <p:nvPicPr>
          <p:cNvPr id="35" name="Рисунок 3" descr="CRTN008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Прямоугольник 46"/>
          <p:cNvSpPr/>
          <p:nvPr/>
        </p:nvSpPr>
        <p:spPr>
          <a:xfrm>
            <a:off x="3071786" y="0"/>
            <a:ext cx="6072214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Спортивное сооружение для увеличения пути полета спортсмена при прыжках на лыжах, в воду.</a:t>
            </a:r>
            <a:endParaRPr lang="ru-RU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 bwMode="auto">
          <a:xfrm>
            <a:off x="642910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Т</a:t>
            </a: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1643042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Р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2643174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3643306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М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4643438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П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5643570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Л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6643702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7643834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Н</a:t>
            </a:r>
          </a:p>
        </p:txBody>
      </p:sp>
      <p:pic>
        <p:nvPicPr>
          <p:cNvPr id="56" name="Рисунок 3" descr="CRTN008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643042" y="5000636"/>
            <a:ext cx="928693" cy="914400"/>
          </a:xfrm>
          <a:prstGeom prst="roundRect">
            <a:avLst/>
          </a:prstGeom>
          <a:noFill/>
        </p:spPr>
      </p:pic>
      <p:pic>
        <p:nvPicPr>
          <p:cNvPr id="58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643174" y="5000636"/>
            <a:ext cx="928693" cy="914400"/>
          </a:xfrm>
          <a:prstGeom prst="roundRect">
            <a:avLst/>
          </a:prstGeom>
          <a:noFill/>
        </p:spPr>
      </p:pic>
      <p:pic>
        <p:nvPicPr>
          <p:cNvPr id="59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643306" y="5000636"/>
            <a:ext cx="928693" cy="914400"/>
          </a:xfrm>
          <a:prstGeom prst="roundRect">
            <a:avLst/>
          </a:prstGeom>
          <a:noFill/>
        </p:spPr>
      </p:pic>
      <p:pic>
        <p:nvPicPr>
          <p:cNvPr id="60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643438" y="5000636"/>
            <a:ext cx="928693" cy="914400"/>
          </a:xfrm>
          <a:prstGeom prst="roundRect">
            <a:avLst/>
          </a:prstGeom>
          <a:noFill/>
        </p:spPr>
      </p:pic>
      <p:pic>
        <p:nvPicPr>
          <p:cNvPr id="61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643570" y="5000636"/>
            <a:ext cx="928693" cy="914400"/>
          </a:xfrm>
          <a:prstGeom prst="roundRect">
            <a:avLst/>
          </a:prstGeom>
          <a:noFill/>
        </p:spPr>
      </p:pic>
      <p:pic>
        <p:nvPicPr>
          <p:cNvPr id="62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643702" y="5000636"/>
            <a:ext cx="928693" cy="914400"/>
          </a:xfrm>
          <a:prstGeom prst="roundRect">
            <a:avLst/>
          </a:prstGeom>
          <a:noFill/>
        </p:spPr>
      </p:pic>
      <p:pic>
        <p:nvPicPr>
          <p:cNvPr id="63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643834" y="5000636"/>
            <a:ext cx="928693" cy="914400"/>
          </a:xfrm>
          <a:prstGeom prst="roundRect">
            <a:avLst/>
          </a:prstGeom>
          <a:noFill/>
        </p:spPr>
      </p:pic>
      <p:pic>
        <p:nvPicPr>
          <p:cNvPr id="64" name="Picture 3" descr="C:\Users\Сергей\Desktop\программы и планирование\331449008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0" y="-214338"/>
            <a:ext cx="3333750" cy="333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C 0.00417 0.00185 0.00834 0.0037 0.01251 0.00555 C 0.01667 0.00741 0.02657 0.02963 0.02709 0.03055 C 0.03195 0.04004 0.03647 0.04629 0.04376 0.05278 C 0.04862 0.06227 0.05331 0.06852 0.06042 0.075 C 0.06181 0.07778 0.06285 0.08078 0.06459 0.08333 C 0.06858 0.08912 0.07709 0.1 0.07709 0.1 C 0.08403 0.12754 0.0724 0.08541 0.08542 0.11666 C 0.08855 0.1243 0.08699 0.13541 0.09167 0.14166 C 0.10556 0.16018 0.11685 0.18264 0.13334 0.19722 C 0.14254 0.21574 0.15487 0.23148 0.16667 0.24722 C 0.17657 0.26041 0.18438 0.27453 0.19792 0.28055 C 0.20643 0.2919 0.21094 0.29467 0.22292 0.3 C 0.22726 0.30185 0.23108 0.30648 0.23542 0.30833 C 0.24393 0.31967 0.24844 0.32245 0.26042 0.32778 C 0.26251 0.3287 0.26667 0.33055 0.26667 0.33055 C 0.28108 0.34977 0.30174 0.35717 0.31876 0.37222 C 0.32518 0.37778 0.33334 0.37916 0.33959 0.38611 C 0.34775 0.39514 0.35851 0.41227 0.36667 0.41944 C 0.38907 0.43935 0.35504 0.40833 0.37917 0.43333 C 0.38317 0.4375 0.3882 0.43981 0.39167 0.44444 C 0.40643 0.46412 0.40608 0.46389 0.42501 0.47222 C 0.42709 0.475 0.42865 0.4787 0.43126 0.48055 C 0.43508 0.48333 0.44376 0.48611 0.44376 0.48611 C 0.45487 0.48518 0.46598 0.48541 0.47709 0.48333 C 0.4816 0.48241 0.49046 0.47685 0.49584 0.475 C 0.50348 0.47245 0.51164 0.47129 0.51876 0.46666 C 0.52101 0.46528 0.52258 0.46227 0.52501 0.46111 C 0.53403 0.45648 0.54115 0.45602 0.55001 0.45 C 0.55765 0.43472 0.57796 0.42523 0.58959 0.41389 C 0.6073 0.39676 0.62344 0.37801 0.63959 0.35833 C 0.64462 0.35208 0.64844 0.34398 0.65417 0.33889 C 0.65747 0.33588 0.67101 0.3243 0.67501 0.31944 C 0.68872 0.30254 0.70278 0.27662 0.71667 0.26111 C 0.73056 0.24537 0.74254 0.23333 0.75417 0.21389 C 0.76876 0.18958 0.76008 0.20486 0.77917 0.16666 C 0.78369 0.15787 0.79081 0.15 0.79584 0.14166 C 0.80313 0.12986 0.80956 0.11736 0.81667 0.10555 C 0.81997 0.1 0.82015 0.09213 0.82292 0.08611 C 0.8257 0.07986 0.83056 0.07569 0.83334 0.06944 C 0.85365 0.02407 0.84133 0.04907 0.85209 0.02778 C 0.85348 0.02129 0.85417 0.01435 0.85626 0.00833 C 0.86233 -0.00903 0.87275 -0.02454 0.87917 -0.04167 C 0.88699 -0.06273 0.89497 -0.08241 0.90417 -0.10278 C 0.90556 -0.10926 0.90574 -0.11644 0.90834 -0.12222 C 0.91285 -0.13241 0.92501 -0.15 0.92501 -0.15 C 0.92987 -0.16945 0.94098 -0.1838 0.95001 -0.2 C 0.9599 -0.21759 0.96997 -0.23449 0.97917 -0.25255 C 0.98733 -0.26922 0.99636 -0.28334 1.00417 -0.3 C 1.0073 -0.30672 1.00956 -0.31505 1.01459 -0.31945 C 1.01546 -0.32014 1.01598 -0.31759 1.01667 -0.31667 " pathEditMode="relative" ptsTypes="ffffffffffffffffffffffffffffffffffffffffffffffffffA">
                                      <p:cBhvr>
                                        <p:cTn id="14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Прямоугольник 46"/>
          <p:cNvSpPr/>
          <p:nvPr/>
        </p:nvSpPr>
        <p:spPr>
          <a:xfrm>
            <a:off x="785786" y="142852"/>
            <a:ext cx="735811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Наказание за нарушение</a:t>
            </a:r>
          </a:p>
          <a:p>
            <a:pPr algn="ctr"/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правил игры.(дисквалификация)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 bwMode="auto">
          <a:xfrm>
            <a:off x="214282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У</a:t>
            </a: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1214414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Д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2214546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3214678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Л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4214810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Е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5214942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Н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6215074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7215206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Е</a:t>
            </a:r>
          </a:p>
        </p:txBody>
      </p:sp>
      <p:pic>
        <p:nvPicPr>
          <p:cNvPr id="56" name="Рисунок 3" descr="CRTN008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" descr="C:\Users\Сергей\Desktop\программы и планирование\анимации спорт\post-753464-1334512545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214414" y="5000636"/>
            <a:ext cx="952500" cy="952500"/>
          </a:xfrm>
          <a:prstGeom prst="rect">
            <a:avLst/>
          </a:prstGeom>
          <a:noFill/>
        </p:spPr>
      </p:pic>
      <p:pic>
        <p:nvPicPr>
          <p:cNvPr id="58" name="Picture 3" descr="C:\Users\Сергей\Desktop\программы и планирование\анимации спорт\post-753464-1334512545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214546" y="5000636"/>
            <a:ext cx="952500" cy="952500"/>
          </a:xfrm>
          <a:prstGeom prst="rect">
            <a:avLst/>
          </a:prstGeom>
          <a:noFill/>
        </p:spPr>
      </p:pic>
      <p:pic>
        <p:nvPicPr>
          <p:cNvPr id="59" name="Picture 4" descr="C:\Users\Сергей\Desktop\программы и планирование\анимации спорт\post-753464-1334512545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214678" y="5000636"/>
            <a:ext cx="952500" cy="952500"/>
          </a:xfrm>
          <a:prstGeom prst="rect">
            <a:avLst/>
          </a:prstGeom>
          <a:noFill/>
        </p:spPr>
      </p:pic>
      <p:pic>
        <p:nvPicPr>
          <p:cNvPr id="60" name="Picture 5" descr="C:\Users\Сергей\Desktop\программы и планирование\анимации спорт\post-753464-1334512545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214810" y="5000636"/>
            <a:ext cx="952500" cy="952500"/>
          </a:xfrm>
          <a:prstGeom prst="rect">
            <a:avLst/>
          </a:prstGeom>
          <a:noFill/>
        </p:spPr>
      </p:pic>
      <p:pic>
        <p:nvPicPr>
          <p:cNvPr id="61" name="Picture 6" descr="C:\Users\Сергей\Desktop\программы и планирование\анимации спорт\post-753464-1334512545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214942" y="5000636"/>
            <a:ext cx="952500" cy="952500"/>
          </a:xfrm>
          <a:prstGeom prst="rect">
            <a:avLst/>
          </a:prstGeom>
          <a:noFill/>
        </p:spPr>
      </p:pic>
      <p:pic>
        <p:nvPicPr>
          <p:cNvPr id="62" name="Picture 7" descr="C:\Users\Сергей\Desktop\программы и планирование\анимации спорт\post-753464-1334512545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215074" y="5000636"/>
            <a:ext cx="952500" cy="952500"/>
          </a:xfrm>
          <a:prstGeom prst="rect">
            <a:avLst/>
          </a:prstGeom>
          <a:noFill/>
        </p:spPr>
      </p:pic>
      <p:pic>
        <p:nvPicPr>
          <p:cNvPr id="63" name="Picture 8" descr="C:\Users\Сергей\Desktop\программы и планирование\анимации спорт\post-753464-1334512545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215206" y="5000636"/>
            <a:ext cx="952500" cy="952500"/>
          </a:xfrm>
          <a:prstGeom prst="rect">
            <a:avLst/>
          </a:prstGeom>
          <a:noFill/>
        </p:spPr>
      </p:pic>
      <p:pic>
        <p:nvPicPr>
          <p:cNvPr id="64" name="Picture 9" descr="C:\Users\Сергей\Desktop\программы и планирование\анимации спорт\basketball_1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928794" y="1428736"/>
            <a:ext cx="2286000" cy="3048000"/>
          </a:xfrm>
          <a:prstGeom prst="roundRect">
            <a:avLst/>
          </a:prstGeom>
          <a:noFill/>
        </p:spPr>
      </p:pic>
      <p:pic>
        <p:nvPicPr>
          <p:cNvPr id="65" name="Picture 10" descr="C:\Users\Сергей\Desktop\программы и планирование\анимации спорт\basketball_2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357686" y="1428736"/>
            <a:ext cx="2286000" cy="304800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Прямоугольник 46"/>
          <p:cNvSpPr/>
          <p:nvPr/>
        </p:nvSpPr>
        <p:spPr>
          <a:xfrm>
            <a:off x="1428728" y="0"/>
            <a:ext cx="6357966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Имя римского императора -христианина, запретившего </a:t>
            </a:r>
            <a:b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394 г. н. э. Олимпийские игры как "языческие".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 bwMode="auto">
          <a:xfrm>
            <a:off x="214282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Ф</a:t>
            </a: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1285852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Е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2357422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3428992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Д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4500562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5572132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С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6643702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pic>
        <p:nvPicPr>
          <p:cNvPr id="55" name="Рисунок 3" descr="CRTN008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Скругленный прямоугольник 55"/>
          <p:cNvSpPr/>
          <p:nvPr/>
        </p:nvSpPr>
        <p:spPr bwMode="auto">
          <a:xfrm>
            <a:off x="7715272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Й</a:t>
            </a:r>
          </a:p>
        </p:txBody>
      </p:sp>
      <p:pic>
        <p:nvPicPr>
          <p:cNvPr id="57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285852" y="5000636"/>
            <a:ext cx="914400" cy="914400"/>
          </a:xfrm>
          <a:prstGeom prst="roundRect">
            <a:avLst/>
          </a:prstGeom>
          <a:noFill/>
        </p:spPr>
      </p:pic>
      <p:pic>
        <p:nvPicPr>
          <p:cNvPr id="58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357422" y="5000636"/>
            <a:ext cx="914400" cy="914400"/>
          </a:xfrm>
          <a:prstGeom prst="roundRect">
            <a:avLst/>
          </a:prstGeom>
          <a:noFill/>
        </p:spPr>
      </p:pic>
      <p:pic>
        <p:nvPicPr>
          <p:cNvPr id="59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428992" y="5000636"/>
            <a:ext cx="914400" cy="914400"/>
          </a:xfrm>
          <a:prstGeom prst="roundRect">
            <a:avLst/>
          </a:prstGeom>
          <a:noFill/>
        </p:spPr>
      </p:pic>
      <p:pic>
        <p:nvPicPr>
          <p:cNvPr id="60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500562" y="5000636"/>
            <a:ext cx="914400" cy="914400"/>
          </a:xfrm>
          <a:prstGeom prst="roundRect">
            <a:avLst/>
          </a:prstGeom>
          <a:noFill/>
        </p:spPr>
      </p:pic>
      <p:pic>
        <p:nvPicPr>
          <p:cNvPr id="61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572132" y="5000636"/>
            <a:ext cx="914400" cy="914400"/>
          </a:xfrm>
          <a:prstGeom prst="roundRect">
            <a:avLst/>
          </a:prstGeom>
          <a:noFill/>
        </p:spPr>
      </p:pic>
      <p:pic>
        <p:nvPicPr>
          <p:cNvPr id="62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643702" y="5000636"/>
            <a:ext cx="914400" cy="914400"/>
          </a:xfrm>
          <a:prstGeom prst="roundRect">
            <a:avLst/>
          </a:prstGeom>
          <a:noFill/>
        </p:spPr>
      </p:pic>
      <p:pic>
        <p:nvPicPr>
          <p:cNvPr id="63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715272" y="5000636"/>
            <a:ext cx="914400" cy="914400"/>
          </a:xfrm>
          <a:prstGeom prst="roundRect">
            <a:avLst/>
          </a:prstGeom>
          <a:noFill/>
        </p:spPr>
      </p:pic>
      <p:pic>
        <p:nvPicPr>
          <p:cNvPr id="64" name="Picture 2" descr="C:\Users\Сергей\Desktop\программы и планирование\анимации спорт\68675_football_small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429000" y="2285992"/>
            <a:ext cx="2286000" cy="2667008"/>
          </a:xfrm>
          <a:prstGeom prst="ellipse">
            <a:avLst/>
          </a:prstGeom>
          <a:noFill/>
        </p:spPr>
      </p:pic>
      <p:pic>
        <p:nvPicPr>
          <p:cNvPr id="65" name="Picture 3" descr="C:\Users\Сергей\Desktop\программы и планирование\анимации спорт\887008351.jpg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0" y="0"/>
            <a:ext cx="552450" cy="581025"/>
          </a:xfrm>
          <a:prstGeom prst="rect">
            <a:avLst/>
          </a:prstGeom>
          <a:noFill/>
        </p:spPr>
      </p:pic>
      <p:pic>
        <p:nvPicPr>
          <p:cNvPr id="66" name="Picture 4" descr="C:\Users\Сергей\Desktop\программы и планирование\анимации спорт\887008351.jpg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 flipH="1">
            <a:off x="8591550" y="0"/>
            <a:ext cx="552450" cy="581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Прямоугольник 46"/>
          <p:cNvSpPr/>
          <p:nvPr/>
        </p:nvSpPr>
        <p:spPr>
          <a:xfrm>
            <a:off x="1857356" y="142852"/>
            <a:ext cx="550071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Спортсмен, одержавший победу в соревнованиях.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 bwMode="auto">
          <a:xfrm>
            <a:off x="642910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Ч</a:t>
            </a: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1643042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Е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2643174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М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3643306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П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4643438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5643570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6643702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Н</a:t>
            </a:r>
          </a:p>
        </p:txBody>
      </p:sp>
      <p:pic>
        <p:nvPicPr>
          <p:cNvPr id="55" name="Рисунок 3" descr="CRTN008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643042" y="5000636"/>
            <a:ext cx="928693" cy="914400"/>
          </a:xfrm>
          <a:prstGeom prst="roundRect">
            <a:avLst/>
          </a:prstGeom>
          <a:noFill/>
        </p:spPr>
      </p:pic>
      <p:pic>
        <p:nvPicPr>
          <p:cNvPr id="57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643174" y="5000636"/>
            <a:ext cx="928693" cy="914400"/>
          </a:xfrm>
          <a:prstGeom prst="roundRect">
            <a:avLst/>
          </a:prstGeom>
          <a:noFill/>
        </p:spPr>
      </p:pic>
      <p:pic>
        <p:nvPicPr>
          <p:cNvPr id="58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643306" y="5000636"/>
            <a:ext cx="928693" cy="914400"/>
          </a:xfrm>
          <a:prstGeom prst="roundRect">
            <a:avLst/>
          </a:prstGeom>
          <a:noFill/>
        </p:spPr>
      </p:pic>
      <p:pic>
        <p:nvPicPr>
          <p:cNvPr id="59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643438" y="5000636"/>
            <a:ext cx="928693" cy="914400"/>
          </a:xfrm>
          <a:prstGeom prst="roundRect">
            <a:avLst/>
          </a:prstGeom>
          <a:noFill/>
        </p:spPr>
      </p:pic>
      <p:pic>
        <p:nvPicPr>
          <p:cNvPr id="60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643570" y="5000636"/>
            <a:ext cx="928693" cy="914400"/>
          </a:xfrm>
          <a:prstGeom prst="roundRect">
            <a:avLst/>
          </a:prstGeom>
          <a:noFill/>
        </p:spPr>
      </p:pic>
      <p:pic>
        <p:nvPicPr>
          <p:cNvPr id="61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643702" y="5000636"/>
            <a:ext cx="928693" cy="914400"/>
          </a:xfrm>
          <a:prstGeom prst="roundRect">
            <a:avLst/>
          </a:prstGeom>
          <a:noFill/>
        </p:spPr>
      </p:pic>
      <p:pic>
        <p:nvPicPr>
          <p:cNvPr id="62" name="Picture 4" descr="C:\Users\Сергей\Desktop\программы и планирование\анимации спорт\rock_climber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143240" y="1500174"/>
            <a:ext cx="2286000" cy="3048000"/>
          </a:xfrm>
          <a:prstGeom prst="round2Diag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TextBox 46"/>
          <p:cNvSpPr txBox="1"/>
          <p:nvPr/>
        </p:nvSpPr>
        <p:spPr>
          <a:xfrm>
            <a:off x="2357422" y="214290"/>
            <a:ext cx="425796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Назовите вид спорта</a:t>
            </a:r>
            <a:endParaRPr lang="ru-RU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Рисунок 47"/>
          <p:cNvPicPr/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785918" y="857232"/>
            <a:ext cx="5276850" cy="353377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Скругленный прямоугольник 48"/>
          <p:cNvSpPr/>
          <p:nvPr/>
        </p:nvSpPr>
        <p:spPr bwMode="auto">
          <a:xfrm>
            <a:off x="0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Ф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928662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Е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1857356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Х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2786050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Т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3714744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4643438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В</a:t>
            </a: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5572132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6" name="Скругленный прямоугольник 55"/>
          <p:cNvSpPr/>
          <p:nvPr/>
        </p:nvSpPr>
        <p:spPr bwMode="auto">
          <a:xfrm>
            <a:off x="6500826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Н</a:t>
            </a:r>
          </a:p>
        </p:txBody>
      </p:sp>
      <p:sp>
        <p:nvSpPr>
          <p:cNvPr id="57" name="Скругленный прямоугольник 56"/>
          <p:cNvSpPr/>
          <p:nvPr/>
        </p:nvSpPr>
        <p:spPr bwMode="auto">
          <a:xfrm>
            <a:off x="7429520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sp>
        <p:nvSpPr>
          <p:cNvPr id="58" name="Скругленный прямоугольник 57"/>
          <p:cNvSpPr/>
          <p:nvPr/>
        </p:nvSpPr>
        <p:spPr bwMode="auto">
          <a:xfrm>
            <a:off x="8358214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Е</a:t>
            </a:r>
          </a:p>
        </p:txBody>
      </p:sp>
      <p:pic>
        <p:nvPicPr>
          <p:cNvPr id="59" name="Picture 4" descr="C:\Users\Сергей\Desktop\программы и планирование\анимации спорт\Russian_Federation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0" y="4857760"/>
            <a:ext cx="857256" cy="942975"/>
          </a:xfrm>
          <a:prstGeom prst="rect">
            <a:avLst/>
          </a:prstGeom>
          <a:noFill/>
        </p:spPr>
      </p:pic>
      <p:pic>
        <p:nvPicPr>
          <p:cNvPr id="60" name="Picture 4" descr="C:\Users\Сергей\Desktop\программы и планирование\анимации спорт\Russian_Federation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000100" y="4857760"/>
            <a:ext cx="857256" cy="942975"/>
          </a:xfrm>
          <a:prstGeom prst="rect">
            <a:avLst/>
          </a:prstGeom>
          <a:noFill/>
        </p:spPr>
      </p:pic>
      <p:pic>
        <p:nvPicPr>
          <p:cNvPr id="61" name="Picture 4" descr="C:\Users\Сергей\Desktop\программы и планирование\анимации спорт\Russian_Federation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857488" y="4857760"/>
            <a:ext cx="857256" cy="942975"/>
          </a:xfrm>
          <a:prstGeom prst="rect">
            <a:avLst/>
          </a:prstGeom>
          <a:noFill/>
        </p:spPr>
      </p:pic>
      <p:pic>
        <p:nvPicPr>
          <p:cNvPr id="62" name="Picture 4" descr="C:\Users\Сергей\Desktop\программы и планирование\анимации спорт\Russian_Federation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714744" y="4857760"/>
            <a:ext cx="857256" cy="942975"/>
          </a:xfrm>
          <a:prstGeom prst="rect">
            <a:avLst/>
          </a:prstGeom>
          <a:noFill/>
        </p:spPr>
      </p:pic>
      <p:pic>
        <p:nvPicPr>
          <p:cNvPr id="63" name="Picture 4" descr="C:\Users\Сергей\Desktop\программы и планирование\анимации спорт\Russian_Federation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714876" y="4857760"/>
            <a:ext cx="857256" cy="942975"/>
          </a:xfrm>
          <a:prstGeom prst="rect">
            <a:avLst/>
          </a:prstGeom>
          <a:noFill/>
        </p:spPr>
      </p:pic>
      <p:pic>
        <p:nvPicPr>
          <p:cNvPr id="64" name="Picture 4" descr="C:\Users\Сергей\Desktop\программы и планирование\анимации спорт\Russian_Federation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643570" y="4857760"/>
            <a:ext cx="857256" cy="942975"/>
          </a:xfrm>
          <a:prstGeom prst="rect">
            <a:avLst/>
          </a:prstGeom>
          <a:noFill/>
        </p:spPr>
      </p:pic>
      <p:pic>
        <p:nvPicPr>
          <p:cNvPr id="65" name="Picture 4" descr="C:\Users\Сергей\Desktop\программы и планирование\анимации спорт\Russian_Federation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572264" y="4857760"/>
            <a:ext cx="857256" cy="942975"/>
          </a:xfrm>
          <a:prstGeom prst="rect">
            <a:avLst/>
          </a:prstGeom>
          <a:noFill/>
        </p:spPr>
      </p:pic>
      <p:pic>
        <p:nvPicPr>
          <p:cNvPr id="66" name="Picture 4" descr="C:\Users\Сергей\Desktop\программы и планирование\анимации спорт\Russian_Federation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500958" y="4857760"/>
            <a:ext cx="857256" cy="942975"/>
          </a:xfrm>
          <a:prstGeom prst="rect">
            <a:avLst/>
          </a:prstGeom>
          <a:noFill/>
        </p:spPr>
      </p:pic>
      <p:pic>
        <p:nvPicPr>
          <p:cNvPr id="67" name="Picture 4" descr="C:\Users\Сергей\Desktop\программы и планирование\анимации спорт\Russian_Federation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429652" y="4857760"/>
            <a:ext cx="857256" cy="942975"/>
          </a:xfrm>
          <a:prstGeom prst="rect">
            <a:avLst/>
          </a:prstGeom>
          <a:noFill/>
        </p:spPr>
      </p:pic>
      <p:pic>
        <p:nvPicPr>
          <p:cNvPr id="68" name="Рисунок 3" descr="CRTN008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2" descr="C:\Users\Сергей\Desktop\программы и планирование\анимации спорт\foot_fr_041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0" y="142852"/>
            <a:ext cx="1238250" cy="1238250"/>
          </a:xfrm>
          <a:prstGeom prst="rect">
            <a:avLst/>
          </a:prstGeom>
          <a:noFill/>
        </p:spPr>
      </p:pic>
      <p:pic>
        <p:nvPicPr>
          <p:cNvPr id="70" name="Picture 3" descr="C:\Users\Сергей\Desktop\программы и планирование\анимации спорт\foot_fr_041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 flipH="1">
            <a:off x="7905750" y="0"/>
            <a:ext cx="1238250" cy="1238250"/>
          </a:xfrm>
          <a:prstGeom prst="rect">
            <a:avLst/>
          </a:prstGeom>
          <a:noFill/>
        </p:spPr>
      </p:pic>
      <p:pic>
        <p:nvPicPr>
          <p:cNvPr id="71" name="Picture 4" descr="C:\Users\Сергей\Desktop\программы и планирование\анимации спорт\ski006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85720" y="2143116"/>
            <a:ext cx="1409700" cy="1371600"/>
          </a:xfrm>
          <a:prstGeom prst="rect">
            <a:avLst/>
          </a:prstGeom>
          <a:noFill/>
        </p:spPr>
      </p:pic>
      <p:pic>
        <p:nvPicPr>
          <p:cNvPr id="72" name="Picture 5" descr="C:\Users\Сергей\Desktop\программы и планирование\анимации спорт\ski006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 flipH="1">
            <a:off x="7500958" y="2143116"/>
            <a:ext cx="1409700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"/>
                            </p:stCondLst>
                            <p:childTnLst>
                              <p:par>
                                <p:cTn id="14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TextBox 46"/>
          <p:cNvSpPr txBox="1"/>
          <p:nvPr/>
        </p:nvSpPr>
        <p:spPr>
          <a:xfrm>
            <a:off x="69272" y="357166"/>
            <a:ext cx="907472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Каждый спортсмен должен достичь это?</a:t>
            </a:r>
            <a:endParaRPr lang="ru-RU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 bwMode="auto">
          <a:xfrm>
            <a:off x="2285984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Ц</a:t>
            </a: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3428992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Е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4643438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Л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5857884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Ь</a:t>
            </a:r>
          </a:p>
        </p:txBody>
      </p:sp>
      <p:pic>
        <p:nvPicPr>
          <p:cNvPr id="52" name="Рисунок 3" descr="CRTN008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428992" y="4714884"/>
            <a:ext cx="914400" cy="914400"/>
          </a:xfrm>
          <a:prstGeom prst="roundRect">
            <a:avLst/>
          </a:prstGeom>
          <a:noFill/>
        </p:spPr>
      </p:pic>
      <p:pic>
        <p:nvPicPr>
          <p:cNvPr id="54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643438" y="4714884"/>
            <a:ext cx="914400" cy="914400"/>
          </a:xfrm>
          <a:prstGeom prst="roundRect">
            <a:avLst/>
          </a:prstGeom>
          <a:noFill/>
        </p:spPr>
      </p:pic>
      <p:pic>
        <p:nvPicPr>
          <p:cNvPr id="55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857884" y="4714884"/>
            <a:ext cx="914400" cy="914400"/>
          </a:xfrm>
          <a:prstGeom prst="roundRect">
            <a:avLst/>
          </a:prstGeom>
          <a:noFill/>
        </p:spPr>
      </p:pic>
      <p:pic>
        <p:nvPicPr>
          <p:cNvPr id="56" name="Picture 2" descr="C:\Users\Сергей\Desktop\программы и планирование\анимации спорт\darts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286116" y="1142984"/>
            <a:ext cx="2286000" cy="3048000"/>
          </a:xfrm>
          <a:prstGeom prst="round2Diag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TextBox 46"/>
          <p:cNvSpPr txBox="1"/>
          <p:nvPr/>
        </p:nvSpPr>
        <p:spPr>
          <a:xfrm>
            <a:off x="1571604" y="571480"/>
            <a:ext cx="618445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Интеллектуальный вид спорта</a:t>
            </a:r>
            <a:endParaRPr lang="ru-RU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2" descr="C:\Users\Сергей\Desktop\программы и планирование\анимации спорт\chess-01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357554" y="1500174"/>
            <a:ext cx="2286016" cy="2786082"/>
          </a:xfrm>
          <a:prstGeom prst="rect">
            <a:avLst/>
          </a:prstGeom>
          <a:noFill/>
        </p:spPr>
      </p:pic>
      <p:sp>
        <p:nvSpPr>
          <p:cNvPr id="49" name="Скругленный прямоугольник 48"/>
          <p:cNvSpPr/>
          <p:nvPr/>
        </p:nvSpPr>
        <p:spPr bwMode="auto">
          <a:xfrm>
            <a:off x="500034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Ш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1571604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2643174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Х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3714744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Verdana" pitchFamily="34" charset="0"/>
              </a:rPr>
              <a:t>М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4786314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5857884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Т</a:t>
            </a: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6929454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Ы</a:t>
            </a:r>
          </a:p>
        </p:txBody>
      </p:sp>
      <p:pic>
        <p:nvPicPr>
          <p:cNvPr id="56" name="Рисунок 3" descr="CRTN008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643042" y="5072074"/>
            <a:ext cx="809625" cy="828675"/>
          </a:xfrm>
          <a:prstGeom prst="rect">
            <a:avLst/>
          </a:prstGeom>
          <a:noFill/>
        </p:spPr>
      </p:pic>
      <p:pic>
        <p:nvPicPr>
          <p:cNvPr id="58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714612" y="5072074"/>
            <a:ext cx="809625" cy="828675"/>
          </a:xfrm>
          <a:prstGeom prst="rect">
            <a:avLst/>
          </a:prstGeom>
          <a:noFill/>
        </p:spPr>
      </p:pic>
      <p:pic>
        <p:nvPicPr>
          <p:cNvPr id="59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786182" y="5072074"/>
            <a:ext cx="809625" cy="828675"/>
          </a:xfrm>
          <a:prstGeom prst="rect">
            <a:avLst/>
          </a:prstGeom>
          <a:noFill/>
        </p:spPr>
      </p:pic>
      <p:pic>
        <p:nvPicPr>
          <p:cNvPr id="60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857752" y="5072074"/>
            <a:ext cx="809625" cy="828675"/>
          </a:xfrm>
          <a:prstGeom prst="rect">
            <a:avLst/>
          </a:prstGeom>
          <a:noFill/>
        </p:spPr>
      </p:pic>
      <p:pic>
        <p:nvPicPr>
          <p:cNvPr id="61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929322" y="5072074"/>
            <a:ext cx="809625" cy="828675"/>
          </a:xfrm>
          <a:prstGeom prst="rect">
            <a:avLst/>
          </a:prstGeom>
          <a:noFill/>
        </p:spPr>
      </p:pic>
      <p:pic>
        <p:nvPicPr>
          <p:cNvPr id="62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000892" y="5072074"/>
            <a:ext cx="809625" cy="828675"/>
          </a:xfrm>
          <a:prstGeom prst="rect">
            <a:avLst/>
          </a:prstGeom>
          <a:noFill/>
        </p:spPr>
      </p:pic>
      <p:pic>
        <p:nvPicPr>
          <p:cNvPr id="63" name="Picture 4" descr="C:\Users\Сергей\Desktop\программы и планирование\анимации спорт\bike_jump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3357554" y="1428736"/>
            <a:ext cx="2357454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Прямоугольник 46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Как назывались судьи и распорядители Игр </a:t>
            </a:r>
            <a:b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Древней Греции?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Рисунок 3" descr="CRTN008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Скругленный прямоугольник 48"/>
          <p:cNvSpPr/>
          <p:nvPr/>
        </p:nvSpPr>
        <p:spPr bwMode="auto">
          <a:xfrm>
            <a:off x="0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Э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928662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Л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1857356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Л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2786050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3714744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Verdana" pitchFamily="34" charset="0"/>
              </a:rPr>
              <a:t>Д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4643438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5572132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Н</a:t>
            </a:r>
          </a:p>
        </p:txBody>
      </p:sp>
      <p:sp>
        <p:nvSpPr>
          <p:cNvPr id="56" name="Скругленный прямоугольник 55"/>
          <p:cNvSpPr/>
          <p:nvPr/>
        </p:nvSpPr>
        <p:spPr bwMode="auto">
          <a:xfrm>
            <a:off x="6500826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sp>
        <p:nvSpPr>
          <p:cNvPr id="57" name="Скругленный прямоугольник 56"/>
          <p:cNvSpPr/>
          <p:nvPr/>
        </p:nvSpPr>
        <p:spPr bwMode="auto">
          <a:xfrm>
            <a:off x="7429520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К</a:t>
            </a:r>
          </a:p>
        </p:txBody>
      </p:sp>
      <p:sp>
        <p:nvSpPr>
          <p:cNvPr id="58" name="Скругленный прямоугольник 57"/>
          <p:cNvSpPr/>
          <p:nvPr/>
        </p:nvSpPr>
        <p:spPr bwMode="auto">
          <a:xfrm>
            <a:off x="8358214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pic>
        <p:nvPicPr>
          <p:cNvPr id="59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000100" y="4714884"/>
            <a:ext cx="809625" cy="828675"/>
          </a:xfrm>
          <a:prstGeom prst="rect">
            <a:avLst/>
          </a:prstGeom>
          <a:noFill/>
        </p:spPr>
      </p:pic>
      <p:pic>
        <p:nvPicPr>
          <p:cNvPr id="60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928794" y="4714884"/>
            <a:ext cx="809625" cy="828675"/>
          </a:xfrm>
          <a:prstGeom prst="rect">
            <a:avLst/>
          </a:prstGeom>
          <a:noFill/>
        </p:spPr>
      </p:pic>
      <p:pic>
        <p:nvPicPr>
          <p:cNvPr id="61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857488" y="4714884"/>
            <a:ext cx="809625" cy="828675"/>
          </a:xfrm>
          <a:prstGeom prst="rect">
            <a:avLst/>
          </a:prstGeom>
          <a:noFill/>
        </p:spPr>
      </p:pic>
      <p:pic>
        <p:nvPicPr>
          <p:cNvPr id="62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786182" y="4714884"/>
            <a:ext cx="809625" cy="828675"/>
          </a:xfrm>
          <a:prstGeom prst="rect">
            <a:avLst/>
          </a:prstGeom>
          <a:noFill/>
        </p:spPr>
      </p:pic>
      <p:pic>
        <p:nvPicPr>
          <p:cNvPr id="63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714876" y="4714884"/>
            <a:ext cx="809625" cy="828675"/>
          </a:xfrm>
          <a:prstGeom prst="rect">
            <a:avLst/>
          </a:prstGeom>
          <a:noFill/>
        </p:spPr>
      </p:pic>
      <p:pic>
        <p:nvPicPr>
          <p:cNvPr id="64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643570" y="4714884"/>
            <a:ext cx="809625" cy="828675"/>
          </a:xfrm>
          <a:prstGeom prst="rect">
            <a:avLst/>
          </a:prstGeom>
          <a:noFill/>
        </p:spPr>
      </p:pic>
      <p:pic>
        <p:nvPicPr>
          <p:cNvPr id="65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572264" y="4714884"/>
            <a:ext cx="809625" cy="828675"/>
          </a:xfrm>
          <a:prstGeom prst="rect">
            <a:avLst/>
          </a:prstGeom>
          <a:noFill/>
        </p:spPr>
      </p:pic>
      <p:pic>
        <p:nvPicPr>
          <p:cNvPr id="66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500958" y="4714884"/>
            <a:ext cx="809625" cy="828675"/>
          </a:xfrm>
          <a:prstGeom prst="rect">
            <a:avLst/>
          </a:prstGeom>
          <a:noFill/>
        </p:spPr>
      </p:pic>
      <p:pic>
        <p:nvPicPr>
          <p:cNvPr id="67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429652" y="4714884"/>
            <a:ext cx="809625" cy="828675"/>
          </a:xfrm>
          <a:prstGeom prst="rect">
            <a:avLst/>
          </a:prstGeom>
          <a:noFill/>
        </p:spPr>
      </p:pic>
      <p:pic>
        <p:nvPicPr>
          <p:cNvPr id="68" name="Picture 2" descr="C:\Users\Сергей\Desktop\программы и планирование\анимации спорт\947075238.jpg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8643966" y="571480"/>
            <a:ext cx="361950" cy="533400"/>
          </a:xfrm>
          <a:prstGeom prst="rect">
            <a:avLst/>
          </a:prstGeom>
          <a:noFill/>
        </p:spPr>
      </p:pic>
      <p:pic>
        <p:nvPicPr>
          <p:cNvPr id="69" name="Picture 2" descr="C:\Users\Сергей\Desktop\программы и планирование\анимации спорт\947075238.jpg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14282" y="642918"/>
            <a:ext cx="361950" cy="533400"/>
          </a:xfrm>
          <a:prstGeom prst="rect">
            <a:avLst/>
          </a:prstGeom>
          <a:noFill/>
        </p:spPr>
      </p:pic>
      <p:pic>
        <p:nvPicPr>
          <p:cNvPr id="70" name="Picture 3" descr="C:\Users\Сергей\Desktop\программы и планирование\анимации спорт\football_3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3428992" y="1214422"/>
            <a:ext cx="2286000" cy="3048000"/>
          </a:xfrm>
          <a:prstGeom prst="round2DiagRect">
            <a:avLst/>
          </a:prstGeom>
          <a:noFill/>
        </p:spPr>
      </p:pic>
      <p:pic>
        <p:nvPicPr>
          <p:cNvPr id="71" name="Picture 4" descr="C:\Users\Сергей\Desktop\программы и планирование\анимации спорт\887008351.jpg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571472" y="6072206"/>
            <a:ext cx="552450" cy="581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"/>
                            </p:stCondLst>
                            <p:childTnLst>
                              <p:par>
                                <p:cTn id="14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Прямоугольник 46"/>
          <p:cNvSpPr/>
          <p:nvPr/>
        </p:nvSpPr>
        <p:spPr>
          <a:xfrm>
            <a:off x="214282" y="142852"/>
            <a:ext cx="892971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Молодой спортсмен </a:t>
            </a:r>
            <a:b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(до 20 лет).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2" descr="C:\Users\Сергей\Desktop\программы и планирование\анимации спорт\947075238.jpg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14282" y="214290"/>
            <a:ext cx="361950" cy="533400"/>
          </a:xfrm>
          <a:prstGeom prst="rect">
            <a:avLst/>
          </a:prstGeom>
          <a:noFill/>
        </p:spPr>
      </p:pic>
      <p:pic>
        <p:nvPicPr>
          <p:cNvPr id="49" name="Picture 2" descr="C:\Users\Сергей\Desktop\программы и планирование\анимации спорт\947075238.jpg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72528" y="142852"/>
            <a:ext cx="361950" cy="533400"/>
          </a:xfrm>
          <a:prstGeom prst="rect">
            <a:avLst/>
          </a:prstGeom>
          <a:noFill/>
        </p:spPr>
      </p:pic>
      <p:pic>
        <p:nvPicPr>
          <p:cNvPr id="50" name="Рисунок 3" descr="CRTN008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Скругленный прямоугольник 50"/>
          <p:cNvSpPr/>
          <p:nvPr/>
        </p:nvSpPr>
        <p:spPr bwMode="auto">
          <a:xfrm>
            <a:off x="1857356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Ю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3000364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Н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4143372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5286380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6429388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Р</a:t>
            </a:r>
          </a:p>
        </p:txBody>
      </p:sp>
      <p:pic>
        <p:nvPicPr>
          <p:cNvPr id="56" name="Picture 2" descr="C:\Users\Сергей\Desktop\программы и планирование\анимации спорт\post-753464-1334512545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000364" y="4714884"/>
            <a:ext cx="952500" cy="952500"/>
          </a:xfrm>
          <a:prstGeom prst="rect">
            <a:avLst/>
          </a:prstGeom>
          <a:noFill/>
        </p:spPr>
      </p:pic>
      <p:pic>
        <p:nvPicPr>
          <p:cNvPr id="57" name="Picture 2" descr="C:\Users\Сергей\Desktop\программы и планирование\анимации спорт\post-753464-1334512545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143372" y="4714884"/>
            <a:ext cx="952500" cy="952500"/>
          </a:xfrm>
          <a:prstGeom prst="rect">
            <a:avLst/>
          </a:prstGeom>
          <a:noFill/>
        </p:spPr>
      </p:pic>
      <p:pic>
        <p:nvPicPr>
          <p:cNvPr id="58" name="Picture 2" descr="C:\Users\Сергей\Desktop\программы и планирование\анимации спорт\post-753464-1334512545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286380" y="4714884"/>
            <a:ext cx="952500" cy="952500"/>
          </a:xfrm>
          <a:prstGeom prst="rect">
            <a:avLst/>
          </a:prstGeom>
          <a:noFill/>
        </p:spPr>
      </p:pic>
      <p:pic>
        <p:nvPicPr>
          <p:cNvPr id="59" name="Picture 2" descr="C:\Users\Сергей\Desktop\программы и планирование\анимации спорт\post-753464-1334512545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429388" y="4714884"/>
            <a:ext cx="952500" cy="952500"/>
          </a:xfrm>
          <a:prstGeom prst="rect">
            <a:avLst/>
          </a:prstGeom>
          <a:noFill/>
        </p:spPr>
      </p:pic>
      <p:pic>
        <p:nvPicPr>
          <p:cNvPr id="60" name="Picture 2" descr="C:\Users\Сергей\Desktop\программы и планирование\анимации спорт\708932206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14348" y="5429264"/>
            <a:ext cx="952500" cy="1285875"/>
          </a:xfrm>
          <a:prstGeom prst="rect">
            <a:avLst/>
          </a:prstGeom>
          <a:noFill/>
        </p:spPr>
      </p:pic>
      <p:pic>
        <p:nvPicPr>
          <p:cNvPr id="61" name="Picture 3" descr="C:\Users\Сергей\Desktop\программы и планирование\анимации спорт\d388433a01b7dafa4d98c6b5deba315d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857488" y="785794"/>
            <a:ext cx="3962400" cy="3962400"/>
          </a:xfrm>
          <a:prstGeom prst="rect">
            <a:avLst/>
          </a:prstGeom>
          <a:noFill/>
        </p:spPr>
      </p:pic>
      <p:pic>
        <p:nvPicPr>
          <p:cNvPr id="62" name="Picture 2" descr="C:\Users\Сергей\Desktop\программы и планирование\анимации спорт\sochi_2014.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500430" y="1357298"/>
            <a:ext cx="2286000" cy="3048000"/>
          </a:xfrm>
          <a:prstGeom prst="round2Diag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Прямоугольник 46"/>
          <p:cNvSpPr/>
          <p:nvPr/>
        </p:nvSpPr>
        <p:spPr>
          <a:xfrm>
            <a:off x="214282" y="0"/>
            <a:ext cx="892971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Какое животное было талисманом на Олимпийских играх в Мехико?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2" descr="C:\Users\Сергей\Desktop\программы и планирование\анимации спорт\947075238.jpg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14282" y="214290"/>
            <a:ext cx="361950" cy="533400"/>
          </a:xfrm>
          <a:prstGeom prst="rect">
            <a:avLst/>
          </a:prstGeom>
          <a:noFill/>
        </p:spPr>
      </p:pic>
      <p:pic>
        <p:nvPicPr>
          <p:cNvPr id="49" name="Picture 2" descr="C:\Users\Сергей\Desktop\программы и планирование\анимации спорт\947075238.jpg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643966" y="142852"/>
            <a:ext cx="361950" cy="533400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 bwMode="auto">
          <a:xfrm>
            <a:off x="1857356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Я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2928926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Г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4000496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У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5072066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6143636" y="471488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Р</a:t>
            </a:r>
          </a:p>
        </p:txBody>
      </p:sp>
      <p:pic>
        <p:nvPicPr>
          <p:cNvPr id="55" name="Рисунок 3" descr="CRTN008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2" descr="C:\Users\Сергей\Desktop\программы и планирование\анимации спорт\ya_501.bmp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500298" y="1285860"/>
            <a:ext cx="4143404" cy="3143258"/>
          </a:xfrm>
          <a:prstGeom prst="rect">
            <a:avLst/>
          </a:prstGeom>
          <a:noFill/>
        </p:spPr>
      </p:pic>
      <p:pic>
        <p:nvPicPr>
          <p:cNvPr id="57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928926" y="4714884"/>
            <a:ext cx="928693" cy="914400"/>
          </a:xfrm>
          <a:prstGeom prst="roundRect">
            <a:avLst/>
          </a:prstGeom>
          <a:noFill/>
        </p:spPr>
      </p:pic>
      <p:pic>
        <p:nvPicPr>
          <p:cNvPr id="58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000496" y="4714884"/>
            <a:ext cx="928693" cy="914400"/>
          </a:xfrm>
          <a:prstGeom prst="roundRect">
            <a:avLst/>
          </a:prstGeom>
          <a:noFill/>
        </p:spPr>
      </p:pic>
      <p:pic>
        <p:nvPicPr>
          <p:cNvPr id="59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5072066" y="4714884"/>
            <a:ext cx="928693" cy="914400"/>
          </a:xfrm>
          <a:prstGeom prst="roundRect">
            <a:avLst/>
          </a:prstGeom>
          <a:noFill/>
        </p:spPr>
      </p:pic>
      <p:pic>
        <p:nvPicPr>
          <p:cNvPr id="60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6143636" y="4714884"/>
            <a:ext cx="928693" cy="914400"/>
          </a:xfrm>
          <a:prstGeom prst="roundRect">
            <a:avLst/>
          </a:prstGeom>
          <a:noFill/>
        </p:spPr>
      </p:pic>
      <p:pic>
        <p:nvPicPr>
          <p:cNvPr id="61" name="Picture 3" descr="C:\Users\Сергей\Desktop\программы и планирование\анимации спорт\kubok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500298" y="1285860"/>
            <a:ext cx="4143404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CRTN00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28596" y="142852"/>
            <a:ext cx="6516528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Ритмическая гимнастика выполняемая под музыку? </a:t>
            </a:r>
            <a:endParaRPr lang="ru-RU" sz="6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ергей\Desktop\программы и планирование\a_506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0"/>
            <a:ext cx="2714612" cy="3857652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 bwMode="auto">
          <a:xfrm>
            <a:off x="1285852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Verdana" pitchFamily="34" charset="0"/>
              </a:rPr>
              <a:t>Э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214282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2357422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Р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3428992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4500562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Б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5572132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6643702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К</a:t>
            </a: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7715272" y="485776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1285852" y="4857760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2357422" y="4857760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3428992" y="4857760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4500562" y="4857760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5572132" y="4857760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6643702" y="4857760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7715272" y="4857760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3" name="Группа 10"/>
          <p:cNvGrpSpPr>
            <a:grpSpLocks/>
          </p:cNvGrpSpPr>
          <p:nvPr/>
        </p:nvGrpSpPr>
        <p:grpSpPr bwMode="auto">
          <a:xfrm>
            <a:off x="285720" y="6072206"/>
            <a:ext cx="360000" cy="360000"/>
            <a:chOff x="857224" y="1428736"/>
            <a:chExt cx="785818" cy="92333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2" name="Прямоугольник 9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285720" y="6072206"/>
            <a:ext cx="360000" cy="360000"/>
            <a:chOff x="857224" y="1428736"/>
            <a:chExt cx="785818" cy="92333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5" name="Прямоугольник 14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Группа 15"/>
          <p:cNvGrpSpPr>
            <a:grpSpLocks/>
          </p:cNvGrpSpPr>
          <p:nvPr/>
        </p:nvGrpSpPr>
        <p:grpSpPr bwMode="auto">
          <a:xfrm>
            <a:off x="285720" y="6072206"/>
            <a:ext cx="360000" cy="360000"/>
            <a:chOff x="857224" y="1428736"/>
            <a:chExt cx="785818" cy="923330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8" name="Прямоугольник 1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" name="Группа 18"/>
          <p:cNvGrpSpPr>
            <a:grpSpLocks/>
          </p:cNvGrpSpPr>
          <p:nvPr/>
        </p:nvGrpSpPr>
        <p:grpSpPr bwMode="auto">
          <a:xfrm>
            <a:off x="285720" y="6072206"/>
            <a:ext cx="360000" cy="360000"/>
            <a:chOff x="857224" y="1428736"/>
            <a:chExt cx="785818" cy="92333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1" name="Прямоугольник 20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21"/>
          <p:cNvGrpSpPr>
            <a:grpSpLocks/>
          </p:cNvGrpSpPr>
          <p:nvPr/>
        </p:nvGrpSpPr>
        <p:grpSpPr bwMode="auto">
          <a:xfrm>
            <a:off x="285720" y="6072206"/>
            <a:ext cx="360000" cy="360000"/>
            <a:chOff x="857224" y="1428736"/>
            <a:chExt cx="785818" cy="923330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4" name="Прямоугольник 23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Группа 28"/>
          <p:cNvGrpSpPr>
            <a:grpSpLocks/>
          </p:cNvGrpSpPr>
          <p:nvPr/>
        </p:nvGrpSpPr>
        <p:grpSpPr bwMode="auto">
          <a:xfrm>
            <a:off x="285720" y="6072206"/>
            <a:ext cx="360000" cy="360000"/>
            <a:chOff x="1142976" y="2500306"/>
            <a:chExt cx="785818" cy="923330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7" name="Прямоугольник 2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" name="Группа 29"/>
          <p:cNvGrpSpPr>
            <a:grpSpLocks/>
          </p:cNvGrpSpPr>
          <p:nvPr/>
        </p:nvGrpSpPr>
        <p:grpSpPr bwMode="auto">
          <a:xfrm>
            <a:off x="285720" y="6072206"/>
            <a:ext cx="360000" cy="360000"/>
            <a:chOff x="1142976" y="2500306"/>
            <a:chExt cx="785818" cy="923330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50" name="Прямоугольник 31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2"/>
          <p:cNvGrpSpPr>
            <a:grpSpLocks/>
          </p:cNvGrpSpPr>
          <p:nvPr/>
        </p:nvGrpSpPr>
        <p:grpSpPr bwMode="auto">
          <a:xfrm>
            <a:off x="285720" y="6072206"/>
            <a:ext cx="360000" cy="360000"/>
            <a:chOff x="1142976" y="2500306"/>
            <a:chExt cx="785818" cy="923330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53" name="Прямоугольник 34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7" name="Группа 35"/>
          <p:cNvGrpSpPr>
            <a:grpSpLocks/>
          </p:cNvGrpSpPr>
          <p:nvPr/>
        </p:nvGrpSpPr>
        <p:grpSpPr bwMode="auto">
          <a:xfrm>
            <a:off x="285720" y="6072206"/>
            <a:ext cx="360000" cy="360000"/>
            <a:chOff x="1142976" y="2500306"/>
            <a:chExt cx="785818" cy="923330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56" name="Прямоугольник 37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Группа 38"/>
          <p:cNvGrpSpPr>
            <a:grpSpLocks/>
          </p:cNvGrpSpPr>
          <p:nvPr/>
        </p:nvGrpSpPr>
        <p:grpSpPr bwMode="auto">
          <a:xfrm>
            <a:off x="285720" y="6072206"/>
            <a:ext cx="360000" cy="360000"/>
            <a:chOff x="1142976" y="2500306"/>
            <a:chExt cx="809837" cy="830997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59" name="Прямоугольник 40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41"/>
          <p:cNvGrpSpPr>
            <a:grpSpLocks/>
          </p:cNvGrpSpPr>
          <p:nvPr/>
        </p:nvGrpSpPr>
        <p:grpSpPr bwMode="auto">
          <a:xfrm>
            <a:off x="285720" y="6072206"/>
            <a:ext cx="360000" cy="360000"/>
            <a:chOff x="1142976" y="2500306"/>
            <a:chExt cx="809837" cy="830997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62" name="Прямоугольник 43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" name="Группа 44"/>
          <p:cNvGrpSpPr>
            <a:grpSpLocks/>
          </p:cNvGrpSpPr>
          <p:nvPr/>
        </p:nvGrpSpPr>
        <p:grpSpPr bwMode="auto">
          <a:xfrm>
            <a:off x="285720" y="6072206"/>
            <a:ext cx="360000" cy="360000"/>
            <a:chOff x="1142976" y="2500306"/>
            <a:chExt cx="809837" cy="830997"/>
          </a:xfrm>
        </p:grpSpPr>
        <p:sp>
          <p:nvSpPr>
            <p:cNvPr id="64" name="Прямоугольник 63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65" name="Прямоугольник 46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3" name="Группа 47"/>
          <p:cNvGrpSpPr>
            <a:grpSpLocks/>
          </p:cNvGrpSpPr>
          <p:nvPr/>
        </p:nvGrpSpPr>
        <p:grpSpPr bwMode="auto">
          <a:xfrm>
            <a:off x="285720" y="6072206"/>
            <a:ext cx="360000" cy="360000"/>
            <a:chOff x="1142976" y="2500306"/>
            <a:chExt cx="809837" cy="830997"/>
          </a:xfrm>
        </p:grpSpPr>
        <p:sp>
          <p:nvSpPr>
            <p:cNvPr id="67" name="Прямоугольник 66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68" name="Прямоугольник 49"/>
            <p:cNvPicPr>
              <a:picLocks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6" name="Группа 50"/>
          <p:cNvGrpSpPr>
            <a:grpSpLocks/>
          </p:cNvGrpSpPr>
          <p:nvPr/>
        </p:nvGrpSpPr>
        <p:grpSpPr bwMode="auto">
          <a:xfrm>
            <a:off x="285720" y="6072206"/>
            <a:ext cx="360000" cy="360000"/>
            <a:chOff x="1142976" y="2500306"/>
            <a:chExt cx="809837" cy="830997"/>
          </a:xfrm>
        </p:grpSpPr>
        <p:sp>
          <p:nvSpPr>
            <p:cNvPr id="70" name="Прямоугольник 6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1" name="Прямоугольник 52"/>
            <p:cNvPicPr>
              <a:picLocks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9" name="Группа 53"/>
          <p:cNvGrpSpPr>
            <a:grpSpLocks/>
          </p:cNvGrpSpPr>
          <p:nvPr/>
        </p:nvGrpSpPr>
        <p:grpSpPr bwMode="auto">
          <a:xfrm>
            <a:off x="285720" y="6072206"/>
            <a:ext cx="360000" cy="360000"/>
            <a:chOff x="1142976" y="2500306"/>
            <a:chExt cx="809837" cy="830997"/>
          </a:xfrm>
        </p:grpSpPr>
        <p:sp>
          <p:nvSpPr>
            <p:cNvPr id="73" name="Прямоугольник 7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4" name="Прямоугольник 55"/>
            <p:cNvPicPr>
              <a:picLocks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285728"/>
            <a:ext cx="43869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kern="10" dirty="0" smtClean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«Загадки о спорте»</a:t>
            </a:r>
            <a:endParaRPr lang="ru-RU" sz="4000" kern="10" dirty="0">
              <a:ln w="9525" algn="ctr">
                <a:solidFill>
                  <a:srgbClr val="000000"/>
                </a:solidFill>
                <a:round/>
                <a:headEnd/>
                <a:tailEnd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 descr="000803_1077_3807_vnvv"/>
          <p:cNvPicPr>
            <a:picLocks noChangeAspect="1" noChangeArrowheads="1"/>
          </p:cNvPicPr>
          <p:nvPr/>
        </p:nvPicPr>
        <p:blipFill>
          <a:blip r:embed="rId2"/>
          <a:srcRect b="38776"/>
          <a:stretch>
            <a:fillRect/>
          </a:stretch>
        </p:blipFill>
        <p:spPr bwMode="auto">
          <a:xfrm>
            <a:off x="6448425" y="285728"/>
            <a:ext cx="2695575" cy="2286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>
            <a:hlinkClick r:id="rId3" action="ppaction://hlinksldjump"/>
          </p:cNvPr>
          <p:cNvSpPr/>
          <p:nvPr/>
        </p:nvSpPr>
        <p:spPr bwMode="auto">
          <a:xfrm>
            <a:off x="2071670" y="4714884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5" name="Скругленный прямоугольник 4">
            <a:hlinkClick r:id="rId4" action="ppaction://hlinksldjump"/>
          </p:cNvPr>
          <p:cNvSpPr/>
          <p:nvPr/>
        </p:nvSpPr>
        <p:spPr bwMode="auto">
          <a:xfrm>
            <a:off x="2071670" y="3143248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" name="Скругленный прямоугольник 5">
            <a:hlinkClick r:id="rId5" action="ppaction://hlinksldjump"/>
          </p:cNvPr>
          <p:cNvSpPr/>
          <p:nvPr/>
        </p:nvSpPr>
        <p:spPr bwMode="auto">
          <a:xfrm>
            <a:off x="2071670" y="1643050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Скругленный прямоугольник 6">
            <a:hlinkClick r:id="rId6" action="ppaction://hlinksldjump"/>
          </p:cNvPr>
          <p:cNvSpPr/>
          <p:nvPr/>
        </p:nvSpPr>
        <p:spPr bwMode="auto">
          <a:xfrm>
            <a:off x="3357554" y="4714884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8" name="Скругленный прямоугольник 7">
            <a:hlinkClick r:id="rId7" action="ppaction://hlinksldjump"/>
          </p:cNvPr>
          <p:cNvSpPr/>
          <p:nvPr/>
        </p:nvSpPr>
        <p:spPr bwMode="auto">
          <a:xfrm>
            <a:off x="3428992" y="3143248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Скругленный прямоугольник 8">
            <a:hlinkClick r:id="rId8" action="ppaction://hlinksldjump"/>
          </p:cNvPr>
          <p:cNvSpPr/>
          <p:nvPr/>
        </p:nvSpPr>
        <p:spPr bwMode="auto">
          <a:xfrm>
            <a:off x="4714876" y="4714884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0" name="Скругленный прямоугольник 9">
            <a:hlinkClick r:id="rId9" action="ppaction://hlinksldjump"/>
          </p:cNvPr>
          <p:cNvSpPr/>
          <p:nvPr/>
        </p:nvSpPr>
        <p:spPr bwMode="auto">
          <a:xfrm>
            <a:off x="4714876" y="3143248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1" name="Скругленный прямоугольник 10">
            <a:hlinkClick r:id="rId10" action="ppaction://hlinksldjump"/>
          </p:cNvPr>
          <p:cNvSpPr/>
          <p:nvPr/>
        </p:nvSpPr>
        <p:spPr bwMode="auto">
          <a:xfrm>
            <a:off x="3428992" y="1643050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Скругленный прямоугольник 11">
            <a:hlinkClick r:id="rId11" action="ppaction://hlinksldjump"/>
          </p:cNvPr>
          <p:cNvSpPr/>
          <p:nvPr/>
        </p:nvSpPr>
        <p:spPr bwMode="auto">
          <a:xfrm>
            <a:off x="4714876" y="1643050"/>
            <a:ext cx="785818" cy="785818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13" name="Picture 6" descr="sporta-1293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43108" y="2500306"/>
            <a:ext cx="621716" cy="612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sporta-1293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43108" y="4071942"/>
            <a:ext cx="621716" cy="612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sporta-1293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786314" y="4071942"/>
            <a:ext cx="621716" cy="612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sporta-1293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00430" y="4071942"/>
            <a:ext cx="621716" cy="612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 descr="sporta-1293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00430" y="2500306"/>
            <a:ext cx="621716" cy="612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sporta-1293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786314" y="2500306"/>
            <a:ext cx="621716" cy="612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sporta-1293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43108" y="5572140"/>
            <a:ext cx="621716" cy="612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 descr="sporta-1293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28992" y="5572140"/>
            <a:ext cx="621716" cy="612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 descr="sporta-1293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786314" y="5572140"/>
            <a:ext cx="621716" cy="612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6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86512" y="3214686"/>
            <a:ext cx="2133600" cy="1754188"/>
          </a:xfrm>
          <a:prstGeom prst="rect">
            <a:avLst/>
          </a:prstGeom>
          <a:noFill/>
        </p:spPr>
      </p:pic>
      <p:pic>
        <p:nvPicPr>
          <p:cNvPr id="23" name="Рисунок 3" descr="CRTN008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7" name="Picture 2" descr="C:\Users\Сергей\Desktop\программы и планирование\surfing_troubles.gif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858000" y="0"/>
            <a:ext cx="2286000" cy="3048000"/>
          </a:xfrm>
          <a:prstGeom prst="roundRect">
            <a:avLst/>
          </a:prstGeom>
          <a:noFill/>
        </p:spPr>
      </p:pic>
      <p:sp>
        <p:nvSpPr>
          <p:cNvPr id="48" name="Rectangle 2"/>
          <p:cNvSpPr txBox="1">
            <a:spLocks noChangeArrowheads="1"/>
          </p:cNvSpPr>
          <p:nvPr/>
        </p:nvSpPr>
        <p:spPr>
          <a:xfrm>
            <a:off x="0" y="304800"/>
            <a:ext cx="6172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РЕГБИ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>
          <a:xfrm>
            <a:off x="285720" y="1428736"/>
            <a:ext cx="6357982" cy="2590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Эти сильные ребята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За мячом гоняются,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Только мяч у них как дыня.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Как спорт называется?</a:t>
            </a: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0" name="Picture 5" descr="7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000760" y="142852"/>
            <a:ext cx="2984500" cy="5791200"/>
          </a:xfrm>
          <a:prstGeom prst="rect">
            <a:avLst/>
          </a:prstGeom>
          <a:noFill/>
        </p:spPr>
      </p:pic>
      <p:pic>
        <p:nvPicPr>
          <p:cNvPr id="51" name="Рисунок 3" descr="CRTN008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2" descr="C:\Users\Сергей\Desktop\программы и планирование\basketball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857224" y="4083190"/>
            <a:ext cx="2349000" cy="277481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7" name="Picture 2" descr="C:\Users\Сергей\Desktop\программы и планирование\football.gif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572264" y="142852"/>
            <a:ext cx="2214578" cy="34290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8" name="Rectangle 2"/>
          <p:cNvSpPr txBox="1">
            <a:spLocks noChangeArrowheads="1"/>
          </p:cNvSpPr>
          <p:nvPr/>
        </p:nvSpPr>
        <p:spPr>
          <a:xfrm>
            <a:off x="381000" y="228600"/>
            <a:ext cx="5105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ЭСТАФЕТА</a:t>
            </a:r>
            <a:endParaRPr kumimoji="0" lang="ru-RU" sz="60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>
          <a:xfrm>
            <a:off x="457200" y="1600200"/>
            <a:ext cx="5543560" cy="32575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Как на нашем стадионе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Собирались чемпионы,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Взяли палку, побежали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И другому передали.</a:t>
            </a: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0" name="Picture 4" descr="157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643438" y="1214422"/>
            <a:ext cx="4672013" cy="4410075"/>
          </a:xfrm>
          <a:prstGeom prst="rect">
            <a:avLst/>
          </a:prstGeom>
          <a:noFill/>
        </p:spPr>
      </p:pic>
      <p:pic>
        <p:nvPicPr>
          <p:cNvPr id="51" name="Рисунок 3" descr="CRTN008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 descr="C:\Users\Сергей\Desktop\программы и планирование\98838324.gif"/>
          <p:cNvPicPr/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14348" y="5500702"/>
            <a:ext cx="666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Прямоугольник 1"/>
          <p:cNvSpPr>
            <a:spLocks noChangeArrowheads="1"/>
          </p:cNvSpPr>
          <p:nvPr/>
        </p:nvSpPr>
        <p:spPr bwMode="auto">
          <a:xfrm>
            <a:off x="500063" y="928688"/>
            <a:ext cx="5000625" cy="347821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прогулке бегуны</a:t>
            </a:r>
            <a:br>
              <a:rPr lang="ru-RU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Одинаковой длины</a:t>
            </a:r>
            <a:br>
              <a:rPr lang="ru-RU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Через луг бегут к березке,</a:t>
            </a:r>
            <a:br>
              <a:rPr lang="ru-RU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Тянут две полоски.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2071670" y="142852"/>
            <a:ext cx="23423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</a:rPr>
              <a:t>Лыжи</a:t>
            </a:r>
            <a:endParaRPr lang="ru-RU" sz="4800" dirty="0"/>
          </a:p>
        </p:txBody>
      </p:sp>
      <p:pic>
        <p:nvPicPr>
          <p:cNvPr id="49" name="Picture 3" descr="C:\Users\Сергей\Desktop\программы и планирование\331449008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810250" y="1500174"/>
            <a:ext cx="3333750" cy="3333750"/>
          </a:xfrm>
          <a:prstGeom prst="rect">
            <a:avLst/>
          </a:prstGeom>
          <a:noFill/>
        </p:spPr>
      </p:pic>
      <p:pic>
        <p:nvPicPr>
          <p:cNvPr id="50" name="Picture 2" descr="C:\Users\Сергей\Desktop\программы и планирование\fireball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786446" y="1285860"/>
            <a:ext cx="3357554" cy="3762380"/>
          </a:xfrm>
          <a:prstGeom prst="ellipse">
            <a:avLst/>
          </a:prstGeom>
          <a:solidFill>
            <a:srgbClr val="FF0000"/>
          </a:solidFill>
        </p:spPr>
      </p:pic>
      <p:pic>
        <p:nvPicPr>
          <p:cNvPr id="51" name="Picture 4" descr="C:\Users\Сергей\Desktop\программы и планирование\281235409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857356" y="4786322"/>
            <a:ext cx="1362075" cy="1609725"/>
          </a:xfrm>
          <a:prstGeom prst="rect">
            <a:avLst/>
          </a:prstGeom>
          <a:noFill/>
        </p:spPr>
      </p:pic>
      <p:pic>
        <p:nvPicPr>
          <p:cNvPr id="52" name="Рисунок 3" descr="CRTN00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457200" y="274638"/>
            <a:ext cx="5181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БАСКЕТБОЛ</a:t>
            </a:r>
            <a:endParaRPr kumimoji="0" lang="ru-RU" sz="6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>
          <a:xfrm>
            <a:off x="457200" y="1600200"/>
            <a:ext cx="5614998" cy="2514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На площадке игроки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Ростом очень велики.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Издалека мячи бросают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И в корзину попадают.</a:t>
            </a: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9" name="Рисунок 3" descr="CRTN008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2" descr="C:\Users\Сергей\Desktop\программы и планирование\jordan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215074" y="1285860"/>
            <a:ext cx="2286000" cy="3048000"/>
          </a:xfrm>
          <a:prstGeom prst="rect">
            <a:avLst/>
          </a:prstGeom>
          <a:noFill/>
        </p:spPr>
      </p:pic>
      <p:pic>
        <p:nvPicPr>
          <p:cNvPr id="51" name="Picture 3" descr="C:\Users\Сергей\Desktop\программы и планирование\331449008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85786" y="3786190"/>
            <a:ext cx="3333750" cy="3333750"/>
          </a:xfrm>
          <a:prstGeom prst="rect">
            <a:avLst/>
          </a:prstGeom>
          <a:noFill/>
        </p:spPr>
      </p:pic>
      <p:pic>
        <p:nvPicPr>
          <p:cNvPr id="52" name="Picture 3" descr="C:\Users\Сергей\Desktop\программы и планирование\anim_mcqueen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6215074" y="1285860"/>
            <a:ext cx="22860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457200" y="274638"/>
            <a:ext cx="3810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БОКС</a:t>
            </a:r>
            <a:endParaRPr kumimoji="0" lang="ru-RU" sz="60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>
          <a:xfrm>
            <a:off x="214282" y="1500174"/>
            <a:ext cx="6615130" cy="30432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Этот спорт – четыре буквы,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Он для крепких, а не хрупких.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Хук, уход, нокдаун, брек.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Сильных, ловких ждет успех! 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9" name="Picture 2" descr="C:\Users\Сергей\Desktop\программы и планирование\гифки-песочница-гиф-анимация-дети-80289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928926" y="4429132"/>
            <a:ext cx="3071834" cy="2214578"/>
          </a:xfrm>
          <a:prstGeom prst="rect">
            <a:avLst/>
          </a:prstGeom>
          <a:noFill/>
        </p:spPr>
      </p:pic>
      <p:pic>
        <p:nvPicPr>
          <p:cNvPr id="50" name="Picture 3" descr="C:\Users\Сергей\Desktop\программы и планирование\track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928926" y="4214818"/>
            <a:ext cx="3071834" cy="2524132"/>
          </a:xfrm>
          <a:prstGeom prst="rect">
            <a:avLst/>
          </a:prstGeom>
          <a:noFill/>
        </p:spPr>
      </p:pic>
      <p:pic>
        <p:nvPicPr>
          <p:cNvPr id="51" name="Picture 4" descr="C:\Users\Сергей\Desktop\программы и планирование\water_ski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357950" y="0"/>
            <a:ext cx="2286000" cy="3048000"/>
          </a:xfrm>
          <a:prstGeom prst="roundRect">
            <a:avLst/>
          </a:prstGeom>
          <a:noFill/>
        </p:spPr>
      </p:pic>
      <p:pic>
        <p:nvPicPr>
          <p:cNvPr id="52" name="Рисунок 3" descr="CRTN00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7" name="Picture 2" descr="C:\Users\Сергей\Desktop\программы и планирование\tennis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572264" y="0"/>
            <a:ext cx="2286000" cy="3048000"/>
          </a:xfrm>
          <a:prstGeom prst="ellipse">
            <a:avLst/>
          </a:prstGeom>
          <a:noFill/>
        </p:spPr>
      </p:pic>
      <p:pic>
        <p:nvPicPr>
          <p:cNvPr id="48" name="Picture 4" descr="383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341938" y="685800"/>
            <a:ext cx="3802062" cy="5715000"/>
          </a:xfrm>
          <a:prstGeom prst="rect">
            <a:avLst/>
          </a:prstGeom>
          <a:noFill/>
        </p:spPr>
      </p:pic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457200" y="274638"/>
            <a:ext cx="464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ВОЛЕЙБОЛ</a:t>
            </a:r>
            <a:endParaRPr kumimoji="0" lang="ru-RU" sz="60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>
          <a:xfrm>
            <a:off x="428596" y="1357298"/>
            <a:ext cx="5562600" cy="2514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Две команды на площадке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 победу бьются.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Мяч над сеткою летает,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Зрители волнуются.</a:t>
            </a:r>
            <a:r>
              <a:rPr kumimoji="0" lang="ru-RU" sz="3600" b="0" i="0" u="none" strike="noStrike" kern="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1" name="Picture 3" descr="C:\Users\Сергей\Desktop\программы и планирование\ski_2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214414" y="3929066"/>
            <a:ext cx="2286008" cy="3048000"/>
          </a:xfrm>
          <a:prstGeom prst="ellipse">
            <a:avLst/>
          </a:prstGeom>
          <a:noFill/>
        </p:spPr>
      </p:pic>
      <p:pic>
        <p:nvPicPr>
          <p:cNvPr id="52" name="Рисунок 3" descr="CRTN00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381000" y="228600"/>
            <a:ext cx="4191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ФУТБОЛ</a:t>
            </a:r>
            <a:endParaRPr kumimoji="0" lang="ru-RU" sz="60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>
          <a:xfrm>
            <a:off x="457200" y="1600200"/>
            <a:ext cx="5472122" cy="2590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Две команды на траве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За мячом гоняются.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Если правила не чтут,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Пенальти назначается.</a:t>
            </a: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9" name="Picture 2" descr="C:\Users\Сергей\Desktop\программы и планирование\анимации спорт\1872708_thumb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071538" y="3143248"/>
            <a:ext cx="3038475" cy="3238500"/>
          </a:xfrm>
          <a:prstGeom prst="rect">
            <a:avLst/>
          </a:prstGeom>
          <a:noFill/>
        </p:spPr>
      </p:pic>
      <p:pic>
        <p:nvPicPr>
          <p:cNvPr id="50" name="Рисунок 3" descr="CRTN008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3" descr="C:\Users\Сергей\Desktop\программы и планирование\анимации спорт\football_master.gif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357950" y="1500174"/>
            <a:ext cx="2286000" cy="3048000"/>
          </a:xfrm>
          <a:prstGeom prst="rect">
            <a:avLst/>
          </a:prstGeom>
          <a:noFill/>
        </p:spPr>
      </p:pic>
      <p:pic>
        <p:nvPicPr>
          <p:cNvPr id="52" name="Picture 5" descr="C:\Users\Сергей\Desktop\программы и планирование\анимации спорт\karate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6357950" y="1500174"/>
            <a:ext cx="22860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285720" y="1571612"/>
            <a:ext cx="5214942" cy="175432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Льется речка - мы лежим.</a:t>
            </a:r>
            <a:br>
              <a:rPr lang="ru-RU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Лед на речке - мы бежим.</a:t>
            </a:r>
            <a:br>
              <a:rPr lang="ru-RU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71538" y="500042"/>
            <a:ext cx="31069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</a:rPr>
              <a:t>Коньки</a:t>
            </a:r>
            <a:endParaRPr lang="ru-RU" sz="5400" b="1" dirty="0">
              <a:solidFill>
                <a:srgbClr val="FFFF00"/>
              </a:solidFill>
            </a:endParaRPr>
          </a:p>
        </p:txBody>
      </p:sp>
      <p:pic>
        <p:nvPicPr>
          <p:cNvPr id="49" name="Picture 3" descr="C:\Users\Сергей\Desktop\программы и планирование\анимации спорт\crazy_bike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215074" y="1714488"/>
            <a:ext cx="2286000" cy="3190876"/>
          </a:xfrm>
          <a:prstGeom prst="roundRect">
            <a:avLst/>
          </a:prstGeom>
          <a:noFill/>
        </p:spPr>
      </p:pic>
      <p:pic>
        <p:nvPicPr>
          <p:cNvPr id="50" name="Рисунок 3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142976" y="3357562"/>
            <a:ext cx="2500299" cy="30003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4" descr="C:\Users\Сергей\Desktop\программы и планирование\анимации спорт\anim_sally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214414" y="3286124"/>
            <a:ext cx="2428876" cy="3048000"/>
          </a:xfrm>
          <a:prstGeom prst="roundRect">
            <a:avLst/>
          </a:prstGeom>
          <a:noFill/>
        </p:spPr>
      </p:pic>
      <p:pic>
        <p:nvPicPr>
          <p:cNvPr id="52" name="Рисунок 3" descr="CRTN00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457200" y="274638"/>
            <a:ext cx="4953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БИАТЛОН</a:t>
            </a:r>
            <a:endParaRPr kumimoji="0" lang="ru-RU" sz="60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>
          <a:xfrm>
            <a:off x="457200" y="1600200"/>
            <a:ext cx="6543692" cy="2438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Они бегут на лыжах к цели.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А цель, конечно, далеко.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И нужно поразить мишени,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Где промахнуться так легко.</a:t>
            </a:r>
            <a:r>
              <a:rPr kumimoji="0" lang="ru-RU" sz="3200" b="0" i="0" u="none" strike="noStrike" kern="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9" name="Picture 2" descr="C:\Users\Сергей\Desktop\программы и планирование\анимации спорт\preview.2.6d8d7a6c4b0503c0190b431e2276b058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28596" y="3929066"/>
            <a:ext cx="3028950" cy="2266950"/>
          </a:xfrm>
          <a:prstGeom prst="rect">
            <a:avLst/>
          </a:prstGeom>
          <a:noFill/>
        </p:spPr>
      </p:pic>
      <p:pic>
        <p:nvPicPr>
          <p:cNvPr id="50" name="Picture 3" descr="C:\Users\Сергей\Desktop\программы и планирование\анимации спорт\weight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572264" y="142852"/>
            <a:ext cx="2286000" cy="3048000"/>
          </a:xfrm>
          <a:prstGeom prst="roundRect">
            <a:avLst/>
          </a:prstGeom>
          <a:noFill/>
        </p:spPr>
      </p:pic>
      <p:pic>
        <p:nvPicPr>
          <p:cNvPr id="51" name="Рисунок 3" descr="CRTN008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4" descr="30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3929058" y="2571744"/>
            <a:ext cx="59436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TextBox 46"/>
          <p:cNvSpPr txBox="1"/>
          <p:nvPr/>
        </p:nvSpPr>
        <p:spPr>
          <a:xfrm>
            <a:off x="142844" y="214290"/>
            <a:ext cx="6357982" cy="34470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Предмет для упражнений в художественной гимнастике парный, ручной снаряд в форме бутылки с утолщением на узком конце.</a:t>
            </a:r>
          </a:p>
          <a:p>
            <a:endParaRPr lang="ru-RU" dirty="0"/>
          </a:p>
        </p:txBody>
      </p:sp>
      <p:pic>
        <p:nvPicPr>
          <p:cNvPr id="48" name="Picture 2" descr="C:\Users\Сергей\Desktop\программы и планирование\G3457.bmp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500826" y="142852"/>
            <a:ext cx="2495550" cy="3810000"/>
          </a:xfrm>
          <a:prstGeom prst="ellipse">
            <a:avLst/>
          </a:prstGeom>
          <a:noFill/>
        </p:spPr>
      </p:pic>
      <p:pic>
        <p:nvPicPr>
          <p:cNvPr id="49" name="Picture 3" descr="C:\Users\Сергей\Desktop\программы и планирование\b03005.bmp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0" y="3357562"/>
            <a:ext cx="2285984" cy="3071810"/>
          </a:xfrm>
          <a:prstGeom prst="ellipse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 bwMode="auto">
          <a:xfrm>
            <a:off x="2428860" y="450057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Б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7786710" y="450057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6715140" y="450057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В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5643570" y="450057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4572000" y="450057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Л</a:t>
            </a: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3500430" y="450057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У</a:t>
            </a:r>
          </a:p>
        </p:txBody>
      </p:sp>
      <p:sp>
        <p:nvSpPr>
          <p:cNvPr id="56" name="Скругленный прямоугольник 55"/>
          <p:cNvSpPr/>
          <p:nvPr/>
        </p:nvSpPr>
        <p:spPr bwMode="auto">
          <a:xfrm>
            <a:off x="3500430" y="4500570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 bwMode="auto">
          <a:xfrm>
            <a:off x="4572000" y="4500570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 bwMode="auto">
          <a:xfrm>
            <a:off x="5643570" y="4500570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 bwMode="auto">
          <a:xfrm>
            <a:off x="6715140" y="4500570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 bwMode="auto">
          <a:xfrm>
            <a:off x="7786710" y="4500570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61" name="Рисунок 3" descr="CRTN008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785786" y="1357298"/>
            <a:ext cx="2286000" cy="1980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Verdana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Гимнастика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Сергей\Desktop\программы и планирование\анимации спорт\sports-haltere-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714620"/>
            <a:ext cx="1143000" cy="4953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 bwMode="auto">
          <a:xfrm>
            <a:off x="3714744" y="3714752"/>
            <a:ext cx="2286000" cy="1980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Verdana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Тхэквандо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85786" y="3714752"/>
            <a:ext cx="2286000" cy="1980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Verdana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Дзюдо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6500826" y="3714752"/>
            <a:ext cx="2286000" cy="1980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Verdana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Тяжелая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атлетика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643306" y="1357298"/>
            <a:ext cx="2286000" cy="1980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Verdana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Легкая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атлетика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6500826" y="1357298"/>
            <a:ext cx="2286000" cy="1980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Verdana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Сумо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Сергей\Desktop\программы и планирование\анимации спорт\gymnastique01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357298"/>
            <a:ext cx="1524000" cy="1076325"/>
          </a:xfrm>
          <a:prstGeom prst="rect">
            <a:avLst/>
          </a:prstGeom>
          <a:noFill/>
        </p:spPr>
      </p:pic>
      <p:pic>
        <p:nvPicPr>
          <p:cNvPr id="2" name="Picture 9" descr="C:\Users\Сергей\Desktop\программы и планирование\анимации спорт\гифки-спорт-песочница-удалённое-29506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357298"/>
            <a:ext cx="2286000" cy="1981200"/>
          </a:xfrm>
          <a:prstGeom prst="rect">
            <a:avLst/>
          </a:prstGeom>
          <a:noFill/>
        </p:spPr>
      </p:pic>
      <p:pic>
        <p:nvPicPr>
          <p:cNvPr id="2051" name="Picture 3" descr="C:\Users\Сергей\Desktop\программы и планирование\анимации спорт\d8437813bbbd5a98222947fa7dd2f155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1071546"/>
            <a:ext cx="2286000" cy="228600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1027" name="Picture 3" descr="C:\Users\Сергей\Desktop\программы и планирование\анимации спорт\athletisme004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94" y="1428736"/>
            <a:ext cx="428625" cy="1428750"/>
          </a:xfrm>
          <a:prstGeom prst="rect">
            <a:avLst/>
          </a:prstGeom>
          <a:noFill/>
        </p:spPr>
      </p:pic>
      <p:pic>
        <p:nvPicPr>
          <p:cNvPr id="1029" name="Picture 5" descr="C:\Users\Сергей\Desktop\программы и планирование\анимации спорт\athletisme011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68" y="1428736"/>
            <a:ext cx="1143000" cy="1143000"/>
          </a:xfrm>
          <a:prstGeom prst="rect">
            <a:avLst/>
          </a:prstGeom>
          <a:noFill/>
        </p:spPr>
      </p:pic>
      <p:pic>
        <p:nvPicPr>
          <p:cNvPr id="1035" name="Picture 11" descr="C:\Users\Сергей\Desktop\программы и планирование\анимации спорт\martieaux005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5786" y="3714752"/>
            <a:ext cx="609600" cy="1000132"/>
          </a:xfrm>
          <a:prstGeom prst="rect">
            <a:avLst/>
          </a:prstGeom>
          <a:noFill/>
        </p:spPr>
      </p:pic>
      <p:pic>
        <p:nvPicPr>
          <p:cNvPr id="22" name="Picture 4" descr="C:\Users\Сергей\Desktop\программы и планирование\анимации спорт\вввв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5786" y="3714753"/>
            <a:ext cx="2286016" cy="2000264"/>
          </a:xfrm>
          <a:prstGeom prst="rect">
            <a:avLst/>
          </a:prstGeom>
          <a:noFill/>
        </p:spPr>
      </p:pic>
      <p:pic>
        <p:nvPicPr>
          <p:cNvPr id="1038" name="Picture 14" descr="C:\Users\Сергей\Desktop\программы и планирование\анимации спорт\fireball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5786" y="3714752"/>
            <a:ext cx="2357454" cy="2000264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1039" name="Picture 15" descr="C:\Users\Сергей\Desktop\программы и планирование\анимации спорт\boxe003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14942" y="3714752"/>
            <a:ext cx="800100" cy="1066800"/>
          </a:xfrm>
          <a:prstGeom prst="rect">
            <a:avLst/>
          </a:prstGeom>
          <a:noFill/>
        </p:spPr>
      </p:pic>
      <p:pic>
        <p:nvPicPr>
          <p:cNvPr id="1040" name="Picture 16" descr="C:\Users\Сергей\Desktop\программы и планирование\анимации спорт\boxe002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214810" y="3714752"/>
            <a:ext cx="1047750" cy="1009650"/>
          </a:xfrm>
          <a:prstGeom prst="rect">
            <a:avLst/>
          </a:prstGeom>
          <a:noFill/>
        </p:spPr>
      </p:pic>
      <p:pic>
        <p:nvPicPr>
          <p:cNvPr id="27" name="Picture 8" descr="C:\Users\Сергей\Desktop\программы и планирование\анимации спорт\гифки-песочница-гиф-анимация-дети-80289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714744" y="3714752"/>
            <a:ext cx="2357454" cy="2000264"/>
          </a:xfrm>
          <a:prstGeom prst="rect">
            <a:avLst/>
          </a:prstGeom>
          <a:noFill/>
        </p:spPr>
      </p:pic>
      <p:pic>
        <p:nvPicPr>
          <p:cNvPr id="1041" name="Picture 17" descr="C:\Users\Сергей\Desktop\программы и планирование\анимации спорт\5bd6568a74b3a5f014db24ff63fc2597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714744" y="3714752"/>
            <a:ext cx="2357454" cy="2000264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1042" name="Picture 18" descr="C:\Users\Сергей\Desktop\программы и планирование\анимации спорт\martieaux014.gif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143768" y="1214422"/>
            <a:ext cx="1143000" cy="1143000"/>
          </a:xfrm>
          <a:prstGeom prst="rect">
            <a:avLst/>
          </a:prstGeom>
          <a:noFill/>
        </p:spPr>
      </p:pic>
      <p:pic>
        <p:nvPicPr>
          <p:cNvPr id="31" name="Picture 5" descr="C:\Users\Сергей\Desktop\программы и планирование\анимации спорт\martieaux011.gif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500826" y="1142984"/>
            <a:ext cx="2286016" cy="2214578"/>
          </a:xfrm>
          <a:prstGeom prst="rect">
            <a:avLst/>
          </a:prstGeom>
          <a:noFill/>
        </p:spPr>
      </p:pic>
      <p:pic>
        <p:nvPicPr>
          <p:cNvPr id="33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572264" y="1071546"/>
            <a:ext cx="2286016" cy="2286016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1044" name="Picture 20" descr="C:\Users\Сергей\Desktop\программы и планирование\анимации спорт\sports-haltere-12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000892" y="5072074"/>
            <a:ext cx="1276350" cy="628650"/>
          </a:xfrm>
          <a:prstGeom prst="rect">
            <a:avLst/>
          </a:prstGeom>
          <a:noFill/>
        </p:spPr>
      </p:pic>
      <p:pic>
        <p:nvPicPr>
          <p:cNvPr id="1045" name="Picture 21" descr="C:\Users\Сергей\Desktop\программы и планирование\анимации спорт\sports-haltere-13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286644" y="3643314"/>
            <a:ext cx="647700" cy="847725"/>
          </a:xfrm>
          <a:prstGeom prst="rect">
            <a:avLst/>
          </a:prstGeom>
          <a:noFill/>
        </p:spPr>
      </p:pic>
      <p:pic>
        <p:nvPicPr>
          <p:cNvPr id="37" name="Picture 7" descr="C:\Users\Сергей\Desktop\программы и планирование\анимации спорт\гифки-песочница-дети-штанга-97828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500826" y="3714752"/>
            <a:ext cx="2357454" cy="2000264"/>
          </a:xfrm>
          <a:prstGeom prst="rect">
            <a:avLst/>
          </a:prstGeom>
          <a:noFill/>
        </p:spPr>
      </p:pic>
      <p:pic>
        <p:nvPicPr>
          <p:cNvPr id="1046" name="Picture 22" descr="C:\Users\Сергей\Desktop\программы и планирование\анимации спорт\612593756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572264" y="3643314"/>
            <a:ext cx="2357454" cy="207170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1047" name="Picture 23" descr="C:\Users\Сергей\Desktop\программы и планирование\анимации спорт\trophees003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0" y="0"/>
            <a:ext cx="438150" cy="628650"/>
          </a:xfrm>
          <a:prstGeom prst="rect">
            <a:avLst/>
          </a:prstGeom>
          <a:noFill/>
        </p:spPr>
      </p:pic>
      <p:pic>
        <p:nvPicPr>
          <p:cNvPr id="1048" name="Picture 24" descr="C:\Users\Сергей\Desktop\программы и планирование\анимации спорт\trophees007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8763000" y="0"/>
            <a:ext cx="381000" cy="628650"/>
          </a:xfrm>
          <a:prstGeom prst="rect">
            <a:avLst/>
          </a:prstGeom>
          <a:noFill/>
        </p:spPr>
      </p:pic>
      <p:pic>
        <p:nvPicPr>
          <p:cNvPr id="1049" name="Picture 25" descr="C:\Users\Сергей\Desktop\программы и планирование\анимации спорт\trophees022.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4214810" y="5686425"/>
            <a:ext cx="657225" cy="1171575"/>
          </a:xfrm>
          <a:prstGeom prst="rect">
            <a:avLst/>
          </a:prstGeom>
          <a:noFill/>
        </p:spPr>
      </p:pic>
      <p:pic>
        <p:nvPicPr>
          <p:cNvPr id="1050" name="Picture 26" descr="C:\Users\Сергей\Desktop\программы и планирование\анимации спорт\trophees027.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0" y="5810250"/>
            <a:ext cx="419100" cy="1047750"/>
          </a:xfrm>
          <a:prstGeom prst="rect">
            <a:avLst/>
          </a:prstGeom>
          <a:noFill/>
        </p:spPr>
      </p:pic>
      <p:sp>
        <p:nvSpPr>
          <p:cNvPr id="43" name="Прямоугольник 42"/>
          <p:cNvSpPr/>
          <p:nvPr/>
        </p:nvSpPr>
        <p:spPr>
          <a:xfrm>
            <a:off x="1357290" y="0"/>
            <a:ext cx="6696065" cy="923330"/>
          </a:xfrm>
          <a:prstGeom prst="rect">
            <a:avLst/>
          </a:prstGeom>
          <a:solidFill>
            <a:schemeClr val="tx1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 Виды спорта»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51" name="Picture 27" descr="C:\Users\Сергей\Desktop\программы и планирование\анимации спорт\trophees019.gif"/>
          <p:cNvPicPr>
            <a:picLocks noChangeAspect="1" noChangeArrowheads="1" noCrop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0" y="2643182"/>
            <a:ext cx="800100" cy="1143000"/>
          </a:xfrm>
          <a:prstGeom prst="rect">
            <a:avLst/>
          </a:prstGeom>
          <a:noFill/>
        </p:spPr>
      </p:pic>
      <p:pic>
        <p:nvPicPr>
          <p:cNvPr id="36" name="Рисунок 3" descr="CRTN008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Сергей\Desktop\программы и планирование\анимации спорт\athletisme019.gif"/>
          <p:cNvPicPr>
            <a:picLocks noChangeAspect="1" noChangeArrowheads="1" noCrop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3643306" y="1357298"/>
            <a:ext cx="2343150" cy="2000264"/>
          </a:xfrm>
          <a:prstGeom prst="rect">
            <a:avLst/>
          </a:prstGeom>
          <a:noFill/>
        </p:spPr>
      </p:pic>
      <p:pic>
        <p:nvPicPr>
          <p:cNvPr id="1034" name="Picture 10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3714744" y="1071546"/>
            <a:ext cx="2286016" cy="228601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 bwMode="auto">
          <a:xfrm>
            <a:off x="357158" y="1428736"/>
            <a:ext cx="3643338" cy="571504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Спорт и литература</a:t>
            </a: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357158" y="2214554"/>
            <a:ext cx="3643338" cy="571504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Спорт и география</a:t>
            </a: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357158" y="3000372"/>
            <a:ext cx="3643338" cy="571504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Спорт и здоровье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 bwMode="auto">
          <a:xfrm>
            <a:off x="4429124" y="1428736"/>
            <a:ext cx="785818" cy="57240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Скругленный прямоугольник 13">
            <a:hlinkClick r:id="rId3" action="ppaction://hlinksldjump"/>
          </p:cNvPr>
          <p:cNvSpPr/>
          <p:nvPr/>
        </p:nvSpPr>
        <p:spPr bwMode="auto">
          <a:xfrm>
            <a:off x="5500694" y="1428736"/>
            <a:ext cx="785818" cy="57240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Скругленный прямоугольник 14">
            <a:hlinkClick r:id="rId4" action="ppaction://hlinksldjump"/>
          </p:cNvPr>
          <p:cNvSpPr/>
          <p:nvPr/>
        </p:nvSpPr>
        <p:spPr bwMode="auto">
          <a:xfrm>
            <a:off x="6572264" y="1428736"/>
            <a:ext cx="785818" cy="57240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>
            <a:hlinkClick r:id="rId5" action="ppaction://hlinksldjump"/>
          </p:cNvPr>
          <p:cNvSpPr/>
          <p:nvPr/>
        </p:nvSpPr>
        <p:spPr bwMode="auto">
          <a:xfrm>
            <a:off x="7643834" y="1428736"/>
            <a:ext cx="785818" cy="57240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7" name="Скругленный прямоугольник 16">
            <a:hlinkClick r:id="rId6" action="ppaction://hlinksldjump"/>
          </p:cNvPr>
          <p:cNvSpPr/>
          <p:nvPr/>
        </p:nvSpPr>
        <p:spPr bwMode="auto">
          <a:xfrm>
            <a:off x="4429124" y="2214554"/>
            <a:ext cx="785818" cy="57240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Скругленный прямоугольник 17">
            <a:hlinkClick r:id="rId7" action="ppaction://hlinksldjump"/>
          </p:cNvPr>
          <p:cNvSpPr/>
          <p:nvPr/>
        </p:nvSpPr>
        <p:spPr bwMode="auto">
          <a:xfrm>
            <a:off x="4429124" y="3000372"/>
            <a:ext cx="785818" cy="57240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9" name="Скругленный прямоугольник 18">
            <a:hlinkClick r:id="rId8" action="ppaction://hlinksldjump"/>
          </p:cNvPr>
          <p:cNvSpPr/>
          <p:nvPr/>
        </p:nvSpPr>
        <p:spPr bwMode="auto">
          <a:xfrm>
            <a:off x="5500694" y="2214554"/>
            <a:ext cx="785818" cy="57240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0" name="Скругленный прямоугольник 19">
            <a:hlinkClick r:id="rId9" action="ppaction://hlinksldjump"/>
          </p:cNvPr>
          <p:cNvSpPr/>
          <p:nvPr/>
        </p:nvSpPr>
        <p:spPr bwMode="auto">
          <a:xfrm>
            <a:off x="5500694" y="3000372"/>
            <a:ext cx="785818" cy="57240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Скругленный прямоугольник 20">
            <a:hlinkClick r:id="rId10" action="ppaction://hlinksldjump"/>
          </p:cNvPr>
          <p:cNvSpPr/>
          <p:nvPr/>
        </p:nvSpPr>
        <p:spPr bwMode="auto">
          <a:xfrm>
            <a:off x="6572264" y="2214554"/>
            <a:ext cx="785818" cy="57240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2" name="Скругленный прямоугольник 21">
            <a:hlinkClick r:id="rId11" action="ppaction://hlinksldjump"/>
          </p:cNvPr>
          <p:cNvSpPr/>
          <p:nvPr/>
        </p:nvSpPr>
        <p:spPr bwMode="auto">
          <a:xfrm>
            <a:off x="6572264" y="3000372"/>
            <a:ext cx="785818" cy="57240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3" name="Скругленный прямоугольник 22">
            <a:hlinkClick r:id="rId12" action="ppaction://hlinksldjump"/>
          </p:cNvPr>
          <p:cNvSpPr/>
          <p:nvPr/>
        </p:nvSpPr>
        <p:spPr bwMode="auto">
          <a:xfrm>
            <a:off x="7643834" y="2214554"/>
            <a:ext cx="785818" cy="57240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Скругленный прямоугольник 23">
            <a:hlinkClick r:id="rId13" action="ppaction://hlinksldjump"/>
          </p:cNvPr>
          <p:cNvSpPr/>
          <p:nvPr/>
        </p:nvSpPr>
        <p:spPr bwMode="auto">
          <a:xfrm>
            <a:off x="7643834" y="3000372"/>
            <a:ext cx="785818" cy="57240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14348" y="357166"/>
            <a:ext cx="75481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«Спортивный калейдоскоп»</a:t>
            </a:r>
            <a:endParaRPr lang="ru-RU" sz="32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6" name="Рисунок 25" descr="C:\Users\Сергей\Desktop\программы и планирование\98838324.gif"/>
          <p:cNvPicPr/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28596" y="5072074"/>
            <a:ext cx="666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C:\Users\Сергей\Desktop\программы и планирование\анимации спорт\947075238.jpg.gif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357290" y="5429264"/>
            <a:ext cx="361950" cy="533400"/>
          </a:xfrm>
          <a:prstGeom prst="rect">
            <a:avLst/>
          </a:prstGeom>
          <a:noFill/>
        </p:spPr>
      </p:pic>
      <p:pic>
        <p:nvPicPr>
          <p:cNvPr id="28" name="Picture 2" descr="C:\Users\Сергей\Desktop\программы и планирование\анимации спорт\708932206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071670" y="5072074"/>
            <a:ext cx="952500" cy="1285875"/>
          </a:xfrm>
          <a:prstGeom prst="rect">
            <a:avLst/>
          </a:prstGeom>
          <a:noFill/>
        </p:spPr>
      </p:pic>
      <p:pic>
        <p:nvPicPr>
          <p:cNvPr id="30" name="Picture 3" descr="C:\Users\Сергей\Desktop\программы и планирование\анимации спорт\887008351.jpg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143240" y="5357826"/>
            <a:ext cx="552450" cy="581025"/>
          </a:xfrm>
          <a:prstGeom prst="rect">
            <a:avLst/>
          </a:prstGeom>
          <a:noFill/>
        </p:spPr>
      </p:pic>
      <p:pic>
        <p:nvPicPr>
          <p:cNvPr id="10242" name="Picture 2" descr="C:\Users\Сергей\Desktop\программы и планирование\анимации спорт\281235409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428992" y="4786322"/>
            <a:ext cx="1362075" cy="1609725"/>
          </a:xfrm>
          <a:prstGeom prst="rect">
            <a:avLst/>
          </a:prstGeom>
          <a:noFill/>
        </p:spPr>
      </p:pic>
      <p:pic>
        <p:nvPicPr>
          <p:cNvPr id="10243" name="Picture 3" descr="C:\Users\Сергей\Desktop\программы и планирование\анимации спорт\59927e0ab9e88942ee66aae34ae09cb7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786314" y="5214950"/>
            <a:ext cx="1504950" cy="971550"/>
          </a:xfrm>
          <a:prstGeom prst="rect">
            <a:avLst/>
          </a:prstGeom>
          <a:noFill/>
        </p:spPr>
      </p:pic>
      <p:pic>
        <p:nvPicPr>
          <p:cNvPr id="10244" name="Picture 4" descr="C:\Users\Сергей\Desktop\программы и планирование\анимации спорт\sporta-1173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000760" y="5000636"/>
            <a:ext cx="1238250" cy="1238250"/>
          </a:xfrm>
          <a:prstGeom prst="rect">
            <a:avLst/>
          </a:prstGeom>
          <a:noFill/>
        </p:spPr>
      </p:pic>
      <p:pic>
        <p:nvPicPr>
          <p:cNvPr id="10246" name="Picture 6" descr="C:\Users\Сергей\Desktop\программы и планирование\анимации спорт\571aae85a44dd896cc9a3ce7d45bd3af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315200" y="4929198"/>
            <a:ext cx="1828800" cy="1190625"/>
          </a:xfrm>
          <a:prstGeom prst="rect">
            <a:avLst/>
          </a:prstGeom>
          <a:noFill/>
        </p:spPr>
      </p:pic>
      <p:pic>
        <p:nvPicPr>
          <p:cNvPr id="3074" name="Picture 2" descr="C:\Users\Сергей\Desktop\программы и планирование\анимации спорт\nautique011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-142908" y="0"/>
            <a:ext cx="1400175" cy="1190625"/>
          </a:xfrm>
          <a:prstGeom prst="rect">
            <a:avLst/>
          </a:prstGeom>
          <a:noFill/>
        </p:spPr>
      </p:pic>
      <p:pic>
        <p:nvPicPr>
          <p:cNvPr id="31" name="Picture 2" descr="C:\Users\Сергей\Desktop\программы и планирование\анимации спорт\nautique011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 flipH="1">
            <a:off x="7743825" y="0"/>
            <a:ext cx="1400175" cy="1190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C9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Прямоугольник 46"/>
          <p:cNvSpPr/>
          <p:nvPr/>
        </p:nvSpPr>
        <p:spPr>
          <a:xfrm>
            <a:off x="142844" y="0"/>
            <a:ext cx="8858312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помощью какого волшебного предмета </a:t>
            </a:r>
            <a:b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всегда смогут выигрывать соревнования бегуны?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 bwMode="auto">
          <a:xfrm>
            <a:off x="0" y="4714884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С</a:t>
            </a: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571472" y="4714884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2857488" y="4714884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1142976" y="4714884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П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1714480" y="4714884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2285984" y="4714884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Г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3428992" y="4714884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Verdana" pitchFamily="34" charset="0"/>
              </a:rPr>
              <a:t>-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4000496" y="4714884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С</a:t>
            </a:r>
          </a:p>
        </p:txBody>
      </p:sp>
      <p:sp>
        <p:nvSpPr>
          <p:cNvPr id="56" name="Скругленный прямоугольник 55"/>
          <p:cNvSpPr/>
          <p:nvPr/>
        </p:nvSpPr>
        <p:spPr bwMode="auto">
          <a:xfrm>
            <a:off x="4572000" y="4714884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К</a:t>
            </a:r>
          </a:p>
        </p:txBody>
      </p:sp>
      <p:sp>
        <p:nvSpPr>
          <p:cNvPr id="57" name="Скругленный прямоугольник 56"/>
          <p:cNvSpPr/>
          <p:nvPr/>
        </p:nvSpPr>
        <p:spPr bwMode="auto">
          <a:xfrm>
            <a:off x="5143504" y="4714884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58" name="Скругленный прямоугольник 57"/>
          <p:cNvSpPr/>
          <p:nvPr/>
        </p:nvSpPr>
        <p:spPr bwMode="auto">
          <a:xfrm>
            <a:off x="5715008" y="4714884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Р</a:t>
            </a:r>
          </a:p>
        </p:txBody>
      </p:sp>
      <p:sp>
        <p:nvSpPr>
          <p:cNvPr id="59" name="Скругленный прямоугольник 58"/>
          <p:cNvSpPr/>
          <p:nvPr/>
        </p:nvSpPr>
        <p:spPr bwMode="auto">
          <a:xfrm>
            <a:off x="6286512" y="4714884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60" name="Скругленный прямоугольник 59"/>
          <p:cNvSpPr/>
          <p:nvPr/>
        </p:nvSpPr>
        <p:spPr bwMode="auto">
          <a:xfrm>
            <a:off x="6858016" y="4714884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Х</a:t>
            </a:r>
          </a:p>
        </p:txBody>
      </p:sp>
      <p:sp>
        <p:nvSpPr>
          <p:cNvPr id="61" name="Скругленный прямоугольник 60"/>
          <p:cNvSpPr/>
          <p:nvPr/>
        </p:nvSpPr>
        <p:spPr bwMode="auto">
          <a:xfrm>
            <a:off x="7429520" y="4714884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62" name="Скругленный прямоугольник 61"/>
          <p:cNvSpPr/>
          <p:nvPr/>
        </p:nvSpPr>
        <p:spPr bwMode="auto">
          <a:xfrm>
            <a:off x="8001024" y="4714884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Д</a:t>
            </a:r>
          </a:p>
        </p:txBody>
      </p:sp>
      <p:sp>
        <p:nvSpPr>
          <p:cNvPr id="63" name="Скругленный прямоугольник 62"/>
          <p:cNvSpPr/>
          <p:nvPr/>
        </p:nvSpPr>
        <p:spPr bwMode="auto">
          <a:xfrm>
            <a:off x="8604000" y="4714884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Ы</a:t>
            </a:r>
          </a:p>
        </p:txBody>
      </p:sp>
      <p:pic>
        <p:nvPicPr>
          <p:cNvPr id="64" name="Picture 2" descr="C:\Users\Сергей\Desktop\программы и планирование\анимации спорт\947075238.jpg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42844" y="142852"/>
            <a:ext cx="361950" cy="533400"/>
          </a:xfrm>
          <a:prstGeom prst="rect">
            <a:avLst/>
          </a:prstGeom>
          <a:noFill/>
        </p:spPr>
      </p:pic>
      <p:pic>
        <p:nvPicPr>
          <p:cNvPr id="65" name="Picture 2" descr="C:\Users\Сергей\Desktop\программы и планирование\анимации спорт\947075238.jpg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643966" y="142852"/>
            <a:ext cx="361950" cy="533400"/>
          </a:xfrm>
          <a:prstGeom prst="rect">
            <a:avLst/>
          </a:prstGeom>
          <a:noFill/>
        </p:spPr>
      </p:pic>
      <p:pic>
        <p:nvPicPr>
          <p:cNvPr id="66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0" y="4714884"/>
            <a:ext cx="527586" cy="540000"/>
          </a:xfrm>
          <a:prstGeom prst="rect">
            <a:avLst/>
          </a:prstGeom>
          <a:noFill/>
        </p:spPr>
      </p:pic>
      <p:pic>
        <p:nvPicPr>
          <p:cNvPr id="67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71472" y="4714884"/>
            <a:ext cx="527586" cy="540000"/>
          </a:xfrm>
          <a:prstGeom prst="rect">
            <a:avLst/>
          </a:prstGeom>
          <a:noFill/>
        </p:spPr>
      </p:pic>
      <p:pic>
        <p:nvPicPr>
          <p:cNvPr id="68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142976" y="4714884"/>
            <a:ext cx="527586" cy="540000"/>
          </a:xfrm>
          <a:prstGeom prst="rect">
            <a:avLst/>
          </a:prstGeom>
          <a:noFill/>
        </p:spPr>
      </p:pic>
      <p:pic>
        <p:nvPicPr>
          <p:cNvPr id="69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714480" y="4714884"/>
            <a:ext cx="527586" cy="540000"/>
          </a:xfrm>
          <a:prstGeom prst="rect">
            <a:avLst/>
          </a:prstGeom>
          <a:noFill/>
        </p:spPr>
      </p:pic>
      <p:pic>
        <p:nvPicPr>
          <p:cNvPr id="70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285984" y="4714884"/>
            <a:ext cx="527586" cy="540000"/>
          </a:xfrm>
          <a:prstGeom prst="rect">
            <a:avLst/>
          </a:prstGeom>
          <a:noFill/>
        </p:spPr>
      </p:pic>
      <p:pic>
        <p:nvPicPr>
          <p:cNvPr id="71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857488" y="4714884"/>
            <a:ext cx="527586" cy="540000"/>
          </a:xfrm>
          <a:prstGeom prst="rect">
            <a:avLst/>
          </a:prstGeom>
          <a:noFill/>
        </p:spPr>
      </p:pic>
      <p:pic>
        <p:nvPicPr>
          <p:cNvPr id="72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000496" y="4714884"/>
            <a:ext cx="527586" cy="540000"/>
          </a:xfrm>
          <a:prstGeom prst="rect">
            <a:avLst/>
          </a:prstGeom>
          <a:noFill/>
        </p:spPr>
      </p:pic>
      <p:pic>
        <p:nvPicPr>
          <p:cNvPr id="73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572000" y="4714884"/>
            <a:ext cx="527586" cy="540000"/>
          </a:xfrm>
          <a:prstGeom prst="rect">
            <a:avLst/>
          </a:prstGeom>
          <a:noFill/>
        </p:spPr>
      </p:pic>
      <p:pic>
        <p:nvPicPr>
          <p:cNvPr id="74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143504" y="4714884"/>
            <a:ext cx="527586" cy="540000"/>
          </a:xfrm>
          <a:prstGeom prst="rect">
            <a:avLst/>
          </a:prstGeom>
          <a:noFill/>
        </p:spPr>
      </p:pic>
      <p:pic>
        <p:nvPicPr>
          <p:cNvPr id="75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715008" y="4714884"/>
            <a:ext cx="527586" cy="540000"/>
          </a:xfrm>
          <a:prstGeom prst="rect">
            <a:avLst/>
          </a:prstGeom>
          <a:noFill/>
        </p:spPr>
      </p:pic>
      <p:pic>
        <p:nvPicPr>
          <p:cNvPr id="76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286512" y="4714884"/>
            <a:ext cx="527586" cy="540000"/>
          </a:xfrm>
          <a:prstGeom prst="rect">
            <a:avLst/>
          </a:prstGeom>
          <a:noFill/>
        </p:spPr>
      </p:pic>
      <p:pic>
        <p:nvPicPr>
          <p:cNvPr id="77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858016" y="4714884"/>
            <a:ext cx="527586" cy="540000"/>
          </a:xfrm>
          <a:prstGeom prst="rect">
            <a:avLst/>
          </a:prstGeom>
          <a:noFill/>
        </p:spPr>
      </p:pic>
      <p:pic>
        <p:nvPicPr>
          <p:cNvPr id="78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429520" y="4714884"/>
            <a:ext cx="527586" cy="540000"/>
          </a:xfrm>
          <a:prstGeom prst="rect">
            <a:avLst/>
          </a:prstGeom>
          <a:noFill/>
        </p:spPr>
      </p:pic>
      <p:pic>
        <p:nvPicPr>
          <p:cNvPr id="79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001024" y="4714884"/>
            <a:ext cx="527586" cy="540000"/>
          </a:xfrm>
          <a:prstGeom prst="rect">
            <a:avLst/>
          </a:prstGeom>
          <a:noFill/>
        </p:spPr>
      </p:pic>
      <p:pic>
        <p:nvPicPr>
          <p:cNvPr id="80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616414" y="4714884"/>
            <a:ext cx="527586" cy="540000"/>
          </a:xfrm>
          <a:prstGeom prst="rect">
            <a:avLst/>
          </a:prstGeom>
          <a:noFill/>
        </p:spPr>
      </p:pic>
      <p:pic>
        <p:nvPicPr>
          <p:cNvPr id="81" name="Picture 2" descr="C:\Users\Сергей\Desktop\программы и планирование\анимации спорт\43321595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57158" y="1500174"/>
            <a:ext cx="2705100" cy="3000396"/>
          </a:xfrm>
          <a:prstGeom prst="round2DiagRect">
            <a:avLst/>
          </a:prstGeom>
          <a:noFill/>
        </p:spPr>
      </p:pic>
      <p:pic>
        <p:nvPicPr>
          <p:cNvPr id="82" name="Picture 3" descr="C:\Users\Сергей\Desktop\программы и планирование\анимации спорт\5bd6568a74b3a5f014db24ff63fc2597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929454" y="2357430"/>
            <a:ext cx="1219200" cy="1219200"/>
          </a:xfrm>
          <a:prstGeom prst="ellipse">
            <a:avLst/>
          </a:prstGeom>
          <a:noFill/>
        </p:spPr>
      </p:pic>
      <p:pic>
        <p:nvPicPr>
          <p:cNvPr id="83" name="Рисунок 3" descr="CRTN008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"/>
                            </p:stCondLst>
                            <p:childTnLst>
                              <p:par>
                                <p:cTn id="14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500"/>
                            </p:stCondLst>
                            <p:childTnLst>
                              <p:par>
                                <p:cTn id="14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0"/>
                            </p:stCondLst>
                            <p:childTnLst>
                              <p:par>
                                <p:cTn id="15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000"/>
                            </p:stCondLst>
                            <p:childTnLst>
                              <p:par>
                                <p:cTn id="1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6500"/>
                            </p:stCondLst>
                            <p:childTnLst>
                              <p:par>
                                <p:cTn id="16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000"/>
                            </p:stCondLst>
                            <p:childTnLst>
                              <p:par>
                                <p:cTn id="16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Прямоугольник 46"/>
          <p:cNvSpPr/>
          <p:nvPr/>
        </p:nvSpPr>
        <p:spPr>
          <a:xfrm>
            <a:off x="214282" y="0"/>
            <a:ext cx="8786842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какой сказке все началось </a:t>
            </a:r>
            <a:b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соревнований по стрельбе </a:t>
            </a:r>
            <a:b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 лука?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2" descr="C:\Users\Сергей\Desktop\программы и планирование\анимации спорт\431905935.jpg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 flipH="1">
            <a:off x="8286776" y="142852"/>
            <a:ext cx="704850" cy="600075"/>
          </a:xfrm>
          <a:prstGeom prst="rect">
            <a:avLst/>
          </a:prstGeom>
          <a:noFill/>
        </p:spPr>
      </p:pic>
      <p:pic>
        <p:nvPicPr>
          <p:cNvPr id="49" name="Picture 3" descr="C:\Users\Сергей\Desktop\программы и планирование\анимации спорт\431905935.jpg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85720" y="214290"/>
            <a:ext cx="704850" cy="600075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 bwMode="auto">
          <a:xfrm>
            <a:off x="0" y="4786322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Verdana" pitchFamily="34" charset="0"/>
              </a:rPr>
              <a:t>Ц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571472" y="4786322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Verdana" pitchFamily="34" charset="0"/>
              </a:rPr>
              <a:t>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1142976" y="4786322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Verdana" pitchFamily="34" charset="0"/>
              </a:rPr>
              <a:t>Р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1714480" y="4786322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Verdana" pitchFamily="34" charset="0"/>
              </a:rPr>
              <a:t>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2285984" y="4786322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Verdana" pitchFamily="34" charset="0"/>
              </a:rPr>
              <a:t>В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2857488" y="4786322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Verdana" pitchFamily="34" charset="0"/>
              </a:rPr>
              <a:t>Н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 bwMode="auto">
          <a:xfrm>
            <a:off x="3428992" y="4786322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Verdana" pitchFamily="34" charset="0"/>
              </a:rPr>
              <a:t>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 bwMode="auto">
          <a:xfrm>
            <a:off x="4000496" y="4786322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Verdana" pitchFamily="34" charset="0"/>
              </a:rPr>
              <a:t>-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 bwMode="auto">
          <a:xfrm>
            <a:off x="4572000" y="4786322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Verdana" pitchFamily="34" charset="0"/>
              </a:rPr>
              <a:t>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 bwMode="auto">
          <a:xfrm>
            <a:off x="5143504" y="4786322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Verdana" pitchFamily="34" charset="0"/>
              </a:rPr>
              <a:t>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 bwMode="auto">
          <a:xfrm>
            <a:off x="5715008" y="4786322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Verdana" pitchFamily="34" charset="0"/>
              </a:rPr>
              <a:t>Г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 bwMode="auto">
          <a:xfrm>
            <a:off x="6286512" y="4786322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Verdana" pitchFamily="34" charset="0"/>
              </a:rPr>
              <a:t>У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 bwMode="auto">
          <a:xfrm>
            <a:off x="6858016" y="4786322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Verdana" pitchFamily="34" charset="0"/>
              </a:rPr>
              <a:t>Ш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 bwMode="auto">
          <a:xfrm>
            <a:off x="7429520" y="4786322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Verdana" pitchFamily="34" charset="0"/>
              </a:rPr>
              <a:t>К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 bwMode="auto">
          <a:xfrm>
            <a:off x="8001024" y="4786322"/>
            <a:ext cx="540000" cy="5400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Verdana" pitchFamily="34" charset="0"/>
              </a:rPr>
              <a:t>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65" name="Рисунок 3" descr="CRTN008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0" y="4786322"/>
            <a:ext cx="527586" cy="540000"/>
          </a:xfrm>
          <a:prstGeom prst="rect">
            <a:avLst/>
          </a:prstGeom>
          <a:noFill/>
        </p:spPr>
      </p:pic>
      <p:pic>
        <p:nvPicPr>
          <p:cNvPr id="67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71472" y="4786322"/>
            <a:ext cx="527586" cy="540000"/>
          </a:xfrm>
          <a:prstGeom prst="rect">
            <a:avLst/>
          </a:prstGeom>
          <a:noFill/>
        </p:spPr>
      </p:pic>
      <p:pic>
        <p:nvPicPr>
          <p:cNvPr id="68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142976" y="4786322"/>
            <a:ext cx="527586" cy="540000"/>
          </a:xfrm>
          <a:prstGeom prst="rect">
            <a:avLst/>
          </a:prstGeom>
          <a:noFill/>
        </p:spPr>
      </p:pic>
      <p:pic>
        <p:nvPicPr>
          <p:cNvPr id="69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14480" y="4786322"/>
            <a:ext cx="527586" cy="540000"/>
          </a:xfrm>
          <a:prstGeom prst="rect">
            <a:avLst/>
          </a:prstGeom>
          <a:noFill/>
        </p:spPr>
      </p:pic>
      <p:pic>
        <p:nvPicPr>
          <p:cNvPr id="70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285984" y="4786322"/>
            <a:ext cx="527586" cy="540000"/>
          </a:xfrm>
          <a:prstGeom prst="rect">
            <a:avLst/>
          </a:prstGeom>
          <a:noFill/>
        </p:spPr>
      </p:pic>
      <p:pic>
        <p:nvPicPr>
          <p:cNvPr id="71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857488" y="4786322"/>
            <a:ext cx="527586" cy="540000"/>
          </a:xfrm>
          <a:prstGeom prst="rect">
            <a:avLst/>
          </a:prstGeom>
          <a:noFill/>
        </p:spPr>
      </p:pic>
      <p:pic>
        <p:nvPicPr>
          <p:cNvPr id="72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428992" y="4786322"/>
            <a:ext cx="527586" cy="540000"/>
          </a:xfrm>
          <a:prstGeom prst="rect">
            <a:avLst/>
          </a:prstGeom>
          <a:noFill/>
        </p:spPr>
      </p:pic>
      <p:pic>
        <p:nvPicPr>
          <p:cNvPr id="73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572000" y="4786322"/>
            <a:ext cx="527586" cy="540000"/>
          </a:xfrm>
          <a:prstGeom prst="rect">
            <a:avLst/>
          </a:prstGeom>
          <a:noFill/>
        </p:spPr>
      </p:pic>
      <p:pic>
        <p:nvPicPr>
          <p:cNvPr id="74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143504" y="4786322"/>
            <a:ext cx="527586" cy="540000"/>
          </a:xfrm>
          <a:prstGeom prst="rect">
            <a:avLst/>
          </a:prstGeom>
          <a:noFill/>
        </p:spPr>
      </p:pic>
      <p:pic>
        <p:nvPicPr>
          <p:cNvPr id="75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715008" y="4786322"/>
            <a:ext cx="527586" cy="540000"/>
          </a:xfrm>
          <a:prstGeom prst="rect">
            <a:avLst/>
          </a:prstGeom>
          <a:noFill/>
        </p:spPr>
      </p:pic>
      <p:pic>
        <p:nvPicPr>
          <p:cNvPr id="76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286512" y="4786322"/>
            <a:ext cx="527586" cy="540000"/>
          </a:xfrm>
          <a:prstGeom prst="rect">
            <a:avLst/>
          </a:prstGeom>
          <a:noFill/>
        </p:spPr>
      </p:pic>
      <p:pic>
        <p:nvPicPr>
          <p:cNvPr id="77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858016" y="4786322"/>
            <a:ext cx="527586" cy="540000"/>
          </a:xfrm>
          <a:prstGeom prst="rect">
            <a:avLst/>
          </a:prstGeom>
          <a:noFill/>
        </p:spPr>
      </p:pic>
      <p:pic>
        <p:nvPicPr>
          <p:cNvPr id="78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429520" y="4786322"/>
            <a:ext cx="527586" cy="540000"/>
          </a:xfrm>
          <a:prstGeom prst="rect">
            <a:avLst/>
          </a:prstGeom>
          <a:noFill/>
        </p:spPr>
      </p:pic>
      <p:pic>
        <p:nvPicPr>
          <p:cNvPr id="79" name="Picture 3" descr="C:\Users\Сергей\Desktop\программы и планирование\анимации спорт\golfball-02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8001024" y="4786322"/>
            <a:ext cx="527586" cy="540000"/>
          </a:xfrm>
          <a:prstGeom prst="rect">
            <a:avLst/>
          </a:prstGeom>
          <a:noFill/>
        </p:spPr>
      </p:pic>
      <p:pic>
        <p:nvPicPr>
          <p:cNvPr id="80" name="Picture 4" descr="C:\Users\Сергей\Desktop\программы и планирование\анимации спорт\cloud-01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3143240" y="1714488"/>
            <a:ext cx="2928958" cy="2714643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"/>
                            </p:stCondLst>
                            <p:childTnLst>
                              <p:par>
                                <p:cTn id="14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500"/>
                            </p:stCondLst>
                            <p:childTnLst>
                              <p:par>
                                <p:cTn id="14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0"/>
                            </p:stCondLst>
                            <p:childTnLst>
                              <p:par>
                                <p:cTn id="15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000"/>
                            </p:stCondLst>
                            <p:childTnLst>
                              <p:par>
                                <p:cTn id="1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6500"/>
                            </p:stCondLst>
                            <p:childTnLst>
                              <p:par>
                                <p:cTn id="16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Прямоугольник 46"/>
          <p:cNvSpPr/>
          <p:nvPr/>
        </p:nvSpPr>
        <p:spPr>
          <a:xfrm>
            <a:off x="357158" y="0"/>
            <a:ext cx="857256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 какое спортивное общество выступал дядя Степа в стихотворении С.Михалкова?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 bwMode="auto">
          <a:xfrm>
            <a:off x="1428728" y="478632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Д</a:t>
            </a: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2643174" y="478632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3857620" y="478632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Н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5072066" y="478632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6286512" y="478632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М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7500958" y="478632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pic>
        <p:nvPicPr>
          <p:cNvPr id="54" name="Рисунок 3" descr="CRTN008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2" descr="C:\Users\Сергей\Desktop\программы и планирование\анимации спорт\998253801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428992" y="1214422"/>
            <a:ext cx="2286000" cy="3048000"/>
          </a:xfrm>
          <a:prstGeom prst="rect">
            <a:avLst/>
          </a:prstGeom>
          <a:noFill/>
        </p:spPr>
      </p:pic>
      <p:pic>
        <p:nvPicPr>
          <p:cNvPr id="56" name="Picture 3" descr="C:\Users\Сергей\Desktop\программы и планирование\анимации спорт\volleyball_player_spi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000364" y="1214422"/>
            <a:ext cx="3333750" cy="3333750"/>
          </a:xfrm>
          <a:prstGeom prst="rect">
            <a:avLst/>
          </a:prstGeom>
          <a:noFill/>
        </p:spPr>
      </p:pic>
      <p:pic>
        <p:nvPicPr>
          <p:cNvPr id="57" name="Picture 4" descr="C:\Users\Сергей\Desktop\программы и планирование\анимации спорт\d8437813bbbd5a98222947fa7dd2f155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42844" y="1928802"/>
            <a:ext cx="1905000" cy="1905000"/>
          </a:xfrm>
          <a:prstGeom prst="ellipse">
            <a:avLst/>
          </a:prstGeom>
          <a:noFill/>
        </p:spPr>
      </p:pic>
      <p:pic>
        <p:nvPicPr>
          <p:cNvPr id="58" name="Picture 4" descr="C:\Users\Сергей\Desktop\программы и планирование\анимации спорт\d8437813bbbd5a98222947fa7dd2f155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000892" y="1857364"/>
            <a:ext cx="1905000" cy="1905000"/>
          </a:xfrm>
          <a:prstGeom prst="ellipse">
            <a:avLst/>
          </a:prstGeom>
          <a:noFill/>
        </p:spPr>
      </p:pic>
      <p:pic>
        <p:nvPicPr>
          <p:cNvPr id="59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428728" y="4786322"/>
            <a:ext cx="914400" cy="914400"/>
          </a:xfrm>
          <a:prstGeom prst="roundRect">
            <a:avLst/>
          </a:prstGeom>
          <a:noFill/>
        </p:spPr>
      </p:pic>
      <p:pic>
        <p:nvPicPr>
          <p:cNvPr id="60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643174" y="4786322"/>
            <a:ext cx="914400" cy="914400"/>
          </a:xfrm>
          <a:prstGeom prst="roundRect">
            <a:avLst/>
          </a:prstGeom>
          <a:noFill/>
        </p:spPr>
      </p:pic>
      <p:pic>
        <p:nvPicPr>
          <p:cNvPr id="61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857620" y="4786322"/>
            <a:ext cx="914400" cy="914400"/>
          </a:xfrm>
          <a:prstGeom prst="roundRect">
            <a:avLst/>
          </a:prstGeom>
          <a:noFill/>
        </p:spPr>
      </p:pic>
      <p:pic>
        <p:nvPicPr>
          <p:cNvPr id="62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5072066" y="4786322"/>
            <a:ext cx="914400" cy="914400"/>
          </a:xfrm>
          <a:prstGeom prst="roundRect">
            <a:avLst/>
          </a:prstGeom>
          <a:noFill/>
        </p:spPr>
      </p:pic>
      <p:pic>
        <p:nvPicPr>
          <p:cNvPr id="63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6286512" y="4786322"/>
            <a:ext cx="914400" cy="914400"/>
          </a:xfrm>
          <a:prstGeom prst="roundRect">
            <a:avLst/>
          </a:prstGeom>
          <a:noFill/>
        </p:spPr>
      </p:pic>
      <p:pic>
        <p:nvPicPr>
          <p:cNvPr id="64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7500958" y="4786322"/>
            <a:ext cx="914400" cy="91440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Прямоугольник 46"/>
          <p:cNvSpPr/>
          <p:nvPr/>
        </p:nvSpPr>
        <p:spPr>
          <a:xfrm>
            <a:off x="642910" y="0"/>
            <a:ext cx="5143536" cy="50167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Кто автор строк?</a:t>
            </a:r>
            <a:b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Это с нашего двора</a:t>
            </a:r>
            <a:b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Чемпионы – мастера</a:t>
            </a:r>
            <a:b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Носят прыгалки в кармане,</a:t>
            </a:r>
            <a:b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Скачут с самого утра.</a:t>
            </a:r>
            <a:b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 дворе и на бульваре,</a:t>
            </a:r>
            <a:b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переулке и в саду,</a:t>
            </a:r>
            <a:b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на каждом тротуаре</a:t>
            </a:r>
            <a:b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 прохожих на виду…</a:t>
            </a:r>
          </a:p>
          <a:p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(назовите фамилию)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 bwMode="auto">
          <a:xfrm>
            <a:off x="1571604" y="514351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Б</a:t>
            </a: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2786050" y="514351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4000496" y="514351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Р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5214942" y="514351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Т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6429388" y="514351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pic>
        <p:nvPicPr>
          <p:cNvPr id="53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571604" y="5143512"/>
            <a:ext cx="914400" cy="914400"/>
          </a:xfrm>
          <a:prstGeom prst="roundRect">
            <a:avLst/>
          </a:prstGeom>
          <a:noFill/>
        </p:spPr>
      </p:pic>
      <p:pic>
        <p:nvPicPr>
          <p:cNvPr id="54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786050" y="5143512"/>
            <a:ext cx="914400" cy="914400"/>
          </a:xfrm>
          <a:prstGeom prst="roundRect">
            <a:avLst/>
          </a:prstGeom>
          <a:noFill/>
        </p:spPr>
      </p:pic>
      <p:pic>
        <p:nvPicPr>
          <p:cNvPr id="55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000496" y="5143512"/>
            <a:ext cx="914400" cy="914400"/>
          </a:xfrm>
          <a:prstGeom prst="roundRect">
            <a:avLst/>
          </a:prstGeom>
          <a:noFill/>
        </p:spPr>
      </p:pic>
      <p:pic>
        <p:nvPicPr>
          <p:cNvPr id="56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214942" y="5143512"/>
            <a:ext cx="914400" cy="914400"/>
          </a:xfrm>
          <a:prstGeom prst="roundRect">
            <a:avLst/>
          </a:prstGeom>
          <a:noFill/>
        </p:spPr>
      </p:pic>
      <p:pic>
        <p:nvPicPr>
          <p:cNvPr id="57" name="Picture 2" descr="C:\Users\Сергей\Desktop\программы и планирование\анимации спорт\924821584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29388" y="5143512"/>
            <a:ext cx="914400" cy="914400"/>
          </a:xfrm>
          <a:prstGeom prst="roundRect">
            <a:avLst/>
          </a:prstGeom>
          <a:noFill/>
        </p:spPr>
      </p:pic>
      <p:pic>
        <p:nvPicPr>
          <p:cNvPr id="58" name="Picture 2" descr="C:\Users\Сергей\Desktop\программы и планирование\анимации спорт\pb_015.bmp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429388" y="1357298"/>
            <a:ext cx="2143140" cy="2928958"/>
          </a:xfrm>
          <a:prstGeom prst="rect">
            <a:avLst/>
          </a:prstGeom>
          <a:noFill/>
        </p:spPr>
      </p:pic>
      <p:pic>
        <p:nvPicPr>
          <p:cNvPr id="59" name="Рисунок 3" descr="CRTN008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3" descr="C:\Users\Сергей\Desktop\программы и планирование\анимации спорт\ski011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839075" y="0"/>
            <a:ext cx="1304925" cy="952500"/>
          </a:xfrm>
          <a:prstGeom prst="rect">
            <a:avLst/>
          </a:prstGeom>
          <a:noFill/>
        </p:spPr>
      </p:pic>
      <p:pic>
        <p:nvPicPr>
          <p:cNvPr id="61" name="Picture 4" descr="C:\Users\Сергей\Desktop\программы и планирование\анимации спорт\hockey004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0" y="4929198"/>
            <a:ext cx="1171575" cy="1285875"/>
          </a:xfrm>
          <a:prstGeom prst="rect">
            <a:avLst/>
          </a:prstGeom>
          <a:noFill/>
        </p:spPr>
      </p:pic>
      <p:pic>
        <p:nvPicPr>
          <p:cNvPr id="62" name="Picture 5" descr="C:\Users\Сергей\Desktop\программы и планирование\анимации спорт\sochi-2112.jpg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000760" y="1142984"/>
            <a:ext cx="2976550" cy="33147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TextBox 46"/>
          <p:cNvSpPr txBox="1"/>
          <p:nvPr/>
        </p:nvSpPr>
        <p:spPr>
          <a:xfrm>
            <a:off x="714348" y="0"/>
            <a:ext cx="785818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1992 проходили Олимпийские игры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в Барселоне.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Назовите государство?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2" descr="C:\Users\Сергей\Desktop\программы и планирование\анимации спорт\foot_fr_043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643966" y="0"/>
            <a:ext cx="666750" cy="1143000"/>
          </a:xfrm>
          <a:prstGeom prst="rect">
            <a:avLst/>
          </a:prstGeom>
          <a:noFill/>
        </p:spPr>
      </p:pic>
      <p:pic>
        <p:nvPicPr>
          <p:cNvPr id="49" name="Picture 3" descr="C:\Users\Сергей\Desktop\программы и планирование\анимации спорт\foot_fr_043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0"/>
            <a:ext cx="666750" cy="1143000"/>
          </a:xfrm>
          <a:prstGeom prst="rect">
            <a:avLst/>
          </a:prstGeom>
          <a:noFill/>
        </p:spPr>
      </p:pic>
      <p:pic>
        <p:nvPicPr>
          <p:cNvPr id="50" name="Picture 4" descr="C:\Users\Сергей\Desktop\программы и планирование\анимации спорт\spain-state-flag-3ft-x-2ft-3234-p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285984" y="1928802"/>
            <a:ext cx="5076825" cy="31242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sp>
        <p:nvSpPr>
          <p:cNvPr id="51" name="Скругленный прямоугольник 50"/>
          <p:cNvSpPr/>
          <p:nvPr/>
        </p:nvSpPr>
        <p:spPr bwMode="auto">
          <a:xfrm>
            <a:off x="357158" y="528638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1428728" y="528638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С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2500298" y="528638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П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3571868" y="528638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4643438" y="528638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Н</a:t>
            </a:r>
          </a:p>
        </p:txBody>
      </p:sp>
      <p:sp>
        <p:nvSpPr>
          <p:cNvPr id="56" name="Скругленный прямоугольник 55"/>
          <p:cNvSpPr/>
          <p:nvPr/>
        </p:nvSpPr>
        <p:spPr bwMode="auto">
          <a:xfrm>
            <a:off x="5715008" y="528638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sp>
        <p:nvSpPr>
          <p:cNvPr id="57" name="Скругленный прямоугольник 56"/>
          <p:cNvSpPr/>
          <p:nvPr/>
        </p:nvSpPr>
        <p:spPr bwMode="auto">
          <a:xfrm>
            <a:off x="6786578" y="528638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Я</a:t>
            </a:r>
          </a:p>
        </p:txBody>
      </p:sp>
      <p:pic>
        <p:nvPicPr>
          <p:cNvPr id="58" name="Рисунок 3" descr="CRTN008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357158" y="5286388"/>
            <a:ext cx="928693" cy="914400"/>
          </a:xfrm>
          <a:prstGeom prst="roundRect">
            <a:avLst/>
          </a:prstGeom>
          <a:noFill/>
        </p:spPr>
      </p:pic>
      <p:pic>
        <p:nvPicPr>
          <p:cNvPr id="60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428728" y="5286388"/>
            <a:ext cx="928693" cy="914400"/>
          </a:xfrm>
          <a:prstGeom prst="roundRect">
            <a:avLst/>
          </a:prstGeom>
          <a:noFill/>
        </p:spPr>
      </p:pic>
      <p:pic>
        <p:nvPicPr>
          <p:cNvPr id="61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500298" y="5286388"/>
            <a:ext cx="928693" cy="914400"/>
          </a:xfrm>
          <a:prstGeom prst="roundRect">
            <a:avLst/>
          </a:prstGeom>
          <a:noFill/>
        </p:spPr>
      </p:pic>
      <p:pic>
        <p:nvPicPr>
          <p:cNvPr id="62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3571868" y="5286388"/>
            <a:ext cx="928693" cy="914400"/>
          </a:xfrm>
          <a:prstGeom prst="roundRect">
            <a:avLst/>
          </a:prstGeom>
          <a:noFill/>
        </p:spPr>
      </p:pic>
      <p:pic>
        <p:nvPicPr>
          <p:cNvPr id="63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643438" y="5286388"/>
            <a:ext cx="928693" cy="914400"/>
          </a:xfrm>
          <a:prstGeom prst="roundRect">
            <a:avLst/>
          </a:prstGeom>
          <a:noFill/>
        </p:spPr>
      </p:pic>
      <p:pic>
        <p:nvPicPr>
          <p:cNvPr id="64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5715008" y="5286388"/>
            <a:ext cx="928693" cy="914400"/>
          </a:xfrm>
          <a:prstGeom prst="roundRect">
            <a:avLst/>
          </a:prstGeom>
          <a:noFill/>
        </p:spPr>
      </p:pic>
      <p:pic>
        <p:nvPicPr>
          <p:cNvPr id="65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6786578" y="5286388"/>
            <a:ext cx="928693" cy="91440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TextBox 46"/>
          <p:cNvSpPr txBox="1"/>
          <p:nvPr/>
        </p:nvSpPr>
        <p:spPr>
          <a:xfrm>
            <a:off x="714348" y="0"/>
            <a:ext cx="785818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1968 проходили Олимпийские игры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в Мехико.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Назовите государство?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2" descr="C:\Users\Сергей\Desktop\программы и планирование\анимации спорт\index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571736" y="2000240"/>
            <a:ext cx="4143404" cy="278608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sp>
        <p:nvSpPr>
          <p:cNvPr id="49" name="Скругленный прямоугольник 48"/>
          <p:cNvSpPr/>
          <p:nvPr/>
        </p:nvSpPr>
        <p:spPr bwMode="auto">
          <a:xfrm>
            <a:off x="357158" y="528638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М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1428728" y="528638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Е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2500298" y="528638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К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3571868" y="528638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С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4643438" y="528638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5715008" y="528638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К</a:t>
            </a: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6786578" y="528638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pic>
        <p:nvPicPr>
          <p:cNvPr id="56" name="Рисунок 3" descr="CRTN008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3" descr="C:\Users\Сергей\Desktop\программы и планирование\анимации спорт\5bd6568a74b3a5f014db24ff63fc2597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57158" y="5286388"/>
            <a:ext cx="914400" cy="914400"/>
          </a:xfrm>
          <a:prstGeom prst="roundRect">
            <a:avLst/>
          </a:prstGeom>
          <a:noFill/>
        </p:spPr>
      </p:pic>
      <p:pic>
        <p:nvPicPr>
          <p:cNvPr id="58" name="Picture 3" descr="C:\Users\Сергей\Desktop\программы и планирование\анимации спорт\5bd6568a74b3a5f014db24ff63fc2597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428728" y="5286388"/>
            <a:ext cx="914400" cy="914400"/>
          </a:xfrm>
          <a:prstGeom prst="roundRect">
            <a:avLst/>
          </a:prstGeom>
          <a:noFill/>
        </p:spPr>
      </p:pic>
      <p:pic>
        <p:nvPicPr>
          <p:cNvPr id="59" name="Picture 3" descr="C:\Users\Сергей\Desktop\программы и планирование\анимации спорт\5bd6568a74b3a5f014db24ff63fc2597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500298" y="5286388"/>
            <a:ext cx="914400" cy="914400"/>
          </a:xfrm>
          <a:prstGeom prst="roundRect">
            <a:avLst/>
          </a:prstGeom>
          <a:noFill/>
        </p:spPr>
      </p:pic>
      <p:pic>
        <p:nvPicPr>
          <p:cNvPr id="60" name="Picture 3" descr="C:\Users\Сергей\Desktop\программы и планирование\анимации спорт\5bd6568a74b3a5f014db24ff63fc2597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571868" y="5286388"/>
            <a:ext cx="914400" cy="914400"/>
          </a:xfrm>
          <a:prstGeom prst="roundRect">
            <a:avLst/>
          </a:prstGeom>
          <a:noFill/>
        </p:spPr>
      </p:pic>
      <p:pic>
        <p:nvPicPr>
          <p:cNvPr id="61" name="Picture 3" descr="C:\Users\Сергей\Desktop\программы и планирование\анимации спорт\5bd6568a74b3a5f014db24ff63fc2597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643438" y="5286388"/>
            <a:ext cx="914400" cy="914400"/>
          </a:xfrm>
          <a:prstGeom prst="roundRect">
            <a:avLst/>
          </a:prstGeom>
          <a:noFill/>
        </p:spPr>
      </p:pic>
      <p:pic>
        <p:nvPicPr>
          <p:cNvPr id="62" name="Picture 3" descr="C:\Users\Сергей\Desktop\программы и планирование\анимации спорт\5bd6568a74b3a5f014db24ff63fc2597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715008" y="5286388"/>
            <a:ext cx="914400" cy="914400"/>
          </a:xfrm>
          <a:prstGeom prst="roundRect">
            <a:avLst/>
          </a:prstGeom>
          <a:noFill/>
        </p:spPr>
      </p:pic>
      <p:pic>
        <p:nvPicPr>
          <p:cNvPr id="63" name="Picture 3" descr="C:\Users\Сергей\Desktop\программы и планирование\анимации спорт\5bd6568a74b3a5f014db24ff63fc2597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786578" y="5286388"/>
            <a:ext cx="914400" cy="914400"/>
          </a:xfrm>
          <a:prstGeom prst="roundRect">
            <a:avLst/>
          </a:prstGeom>
          <a:noFill/>
        </p:spPr>
      </p:pic>
      <p:pic>
        <p:nvPicPr>
          <p:cNvPr id="64" name="Picture 4" descr="C:\Users\Сергей\Desktop\программы и планирование\анимации спорт\gymnastique001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0" y="214290"/>
            <a:ext cx="847725" cy="1095375"/>
          </a:xfrm>
          <a:prstGeom prst="rect">
            <a:avLst/>
          </a:prstGeom>
          <a:noFill/>
        </p:spPr>
      </p:pic>
      <p:pic>
        <p:nvPicPr>
          <p:cNvPr id="65" name="Picture 5" descr="C:\Users\Сергей\Desktop\программы и планирование\анимации спорт\gymnastique004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8591550" y="0"/>
            <a:ext cx="552450" cy="1000125"/>
          </a:xfrm>
          <a:prstGeom prst="rect">
            <a:avLst/>
          </a:prstGeom>
          <a:noFill/>
        </p:spPr>
      </p:pic>
      <p:pic>
        <p:nvPicPr>
          <p:cNvPr id="66" name="Picture 8" descr="C:\Users\Сергей\Desktop\программы и планирование\анимации спорт\handball001.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714348" y="2643182"/>
            <a:ext cx="933450" cy="771525"/>
          </a:xfrm>
          <a:prstGeom prst="rect">
            <a:avLst/>
          </a:prstGeom>
          <a:noFill/>
          <a:effectLst>
            <a:reflection blurRad="6350" stA="50000" endA="300" endPos="55500" dist="50800" dir="5400000" sy="-100000" algn="bl" rotWithShape="0"/>
          </a:effectLst>
        </p:spPr>
      </p:pic>
      <p:pic>
        <p:nvPicPr>
          <p:cNvPr id="67" name="Picture 9" descr="C:\Users\Сергей\Desktop\программы и планирование\анимации спорт\handball001.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 flipH="1">
            <a:off x="7500958" y="2643182"/>
            <a:ext cx="933450" cy="771525"/>
          </a:xfrm>
          <a:prstGeom prst="rect">
            <a:avLst/>
          </a:prstGeom>
          <a:noFill/>
          <a:effectLst>
            <a:reflection blurRad="6350" stA="50000" endA="300" endPos="55500" dist="508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TextBox 46"/>
          <p:cNvSpPr txBox="1"/>
          <p:nvPr/>
        </p:nvSpPr>
        <p:spPr>
          <a:xfrm>
            <a:off x="714348" y="0"/>
            <a:ext cx="785818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2010 проходили Олимпийские игры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в Ванкувере.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Назовите государство?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2" descr="C:\Users\Сергей\Desktop\программы и планирование\анимации спорт\00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357422" y="2214555"/>
            <a:ext cx="4857783" cy="285752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49" name="Picture 3" descr="C:\Users\Сергей\Desktop\программы и планирование\анимации спорт\sports-haltere-25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14348" y="2786058"/>
            <a:ext cx="733425" cy="771525"/>
          </a:xfrm>
          <a:prstGeom prst="rect">
            <a:avLst/>
          </a:prstGeom>
          <a:noFill/>
        </p:spPr>
      </p:pic>
      <p:pic>
        <p:nvPicPr>
          <p:cNvPr id="50" name="Picture 4" descr="C:\Users\Сергей\Desktop\программы и планирование\анимации спорт\sports-haltere-25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786710" y="2786058"/>
            <a:ext cx="733425" cy="771525"/>
          </a:xfrm>
          <a:prstGeom prst="rect">
            <a:avLst/>
          </a:prstGeom>
          <a:noFill/>
        </p:spPr>
      </p:pic>
      <p:pic>
        <p:nvPicPr>
          <p:cNvPr id="51" name="Picture 5" descr="C:\Users\Сергей\Desktop\программы и планирование\анимации спорт\halterophile016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0" y="357166"/>
            <a:ext cx="685800" cy="1095375"/>
          </a:xfrm>
          <a:prstGeom prst="rect">
            <a:avLst/>
          </a:prstGeom>
          <a:noFill/>
        </p:spPr>
      </p:pic>
      <p:pic>
        <p:nvPicPr>
          <p:cNvPr id="52" name="Picture 6" descr="C:\Users\Сергей\Desktop\программы и планирование\анимации спорт\halterophile016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 flipH="1">
            <a:off x="8458200" y="285728"/>
            <a:ext cx="685800" cy="1095375"/>
          </a:xfrm>
          <a:prstGeom prst="rect">
            <a:avLst/>
          </a:prstGeom>
          <a:noFill/>
        </p:spPr>
      </p:pic>
      <p:sp>
        <p:nvSpPr>
          <p:cNvPr id="53" name="Скругленный прямоугольник 52"/>
          <p:cNvSpPr/>
          <p:nvPr/>
        </p:nvSpPr>
        <p:spPr bwMode="auto">
          <a:xfrm>
            <a:off x="1714480" y="528638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К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2786050" y="528638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3857620" y="528638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Н</a:t>
            </a:r>
          </a:p>
        </p:txBody>
      </p:sp>
      <p:sp>
        <p:nvSpPr>
          <p:cNvPr id="56" name="Скругленный прямоугольник 55"/>
          <p:cNvSpPr/>
          <p:nvPr/>
        </p:nvSpPr>
        <p:spPr bwMode="auto">
          <a:xfrm>
            <a:off x="4929190" y="528638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7" name="Скругленный прямоугольник 56"/>
          <p:cNvSpPr/>
          <p:nvPr/>
        </p:nvSpPr>
        <p:spPr bwMode="auto">
          <a:xfrm>
            <a:off x="6000760" y="528638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Д</a:t>
            </a:r>
          </a:p>
        </p:txBody>
      </p:sp>
      <p:sp>
        <p:nvSpPr>
          <p:cNvPr id="58" name="Скругленный прямоугольник 57"/>
          <p:cNvSpPr/>
          <p:nvPr/>
        </p:nvSpPr>
        <p:spPr bwMode="auto">
          <a:xfrm>
            <a:off x="7072330" y="528638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pic>
        <p:nvPicPr>
          <p:cNvPr id="59" name="Picture 3" descr="C:\Users\Сергей\Desktop\программы и планирование\анимации спорт\5bd6568a74b3a5f014db24ff63fc2597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14480" y="5286388"/>
            <a:ext cx="914400" cy="914400"/>
          </a:xfrm>
          <a:prstGeom prst="roundRect">
            <a:avLst/>
          </a:prstGeom>
          <a:noFill/>
        </p:spPr>
      </p:pic>
      <p:pic>
        <p:nvPicPr>
          <p:cNvPr id="60" name="Рисунок 3" descr="CRTN008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3" descr="C:\Users\Сергей\Desktop\программы и планирование\анимации спорт\5bd6568a74b3a5f014db24ff63fc2597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786050" y="5286388"/>
            <a:ext cx="914400" cy="914400"/>
          </a:xfrm>
          <a:prstGeom prst="roundRect">
            <a:avLst/>
          </a:prstGeom>
          <a:noFill/>
        </p:spPr>
      </p:pic>
      <p:pic>
        <p:nvPicPr>
          <p:cNvPr id="62" name="Picture 3" descr="C:\Users\Сергей\Desktop\программы и планирование\анимации спорт\5bd6568a74b3a5f014db24ff63fc2597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857620" y="5286388"/>
            <a:ext cx="914400" cy="914400"/>
          </a:xfrm>
          <a:prstGeom prst="roundRect">
            <a:avLst/>
          </a:prstGeom>
          <a:noFill/>
        </p:spPr>
      </p:pic>
      <p:pic>
        <p:nvPicPr>
          <p:cNvPr id="63" name="Picture 3" descr="C:\Users\Сергей\Desktop\программы и планирование\анимации спорт\5bd6568a74b3a5f014db24ff63fc2597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929190" y="5286388"/>
            <a:ext cx="914400" cy="914400"/>
          </a:xfrm>
          <a:prstGeom prst="roundRect">
            <a:avLst/>
          </a:prstGeom>
          <a:noFill/>
        </p:spPr>
      </p:pic>
      <p:pic>
        <p:nvPicPr>
          <p:cNvPr id="64" name="Picture 3" descr="C:\Users\Сергей\Desktop\программы и планирование\анимации спорт\5bd6568a74b3a5f014db24ff63fc2597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000760" y="5286388"/>
            <a:ext cx="914400" cy="914400"/>
          </a:xfrm>
          <a:prstGeom prst="roundRect">
            <a:avLst/>
          </a:prstGeom>
          <a:noFill/>
        </p:spPr>
      </p:pic>
      <p:pic>
        <p:nvPicPr>
          <p:cNvPr id="65" name="Picture 3" descr="C:\Users\Сергей\Desktop\программы и планирование\анимации спорт\5bd6568a74b3a5f014db24ff63fc2597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072330" y="5286388"/>
            <a:ext cx="914400" cy="91440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TextBox 46"/>
          <p:cNvSpPr txBox="1"/>
          <p:nvPr/>
        </p:nvSpPr>
        <p:spPr>
          <a:xfrm>
            <a:off x="714348" y="0"/>
            <a:ext cx="785818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1972 проходили Олимпийские игры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в Мюнхене.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Назовите государство?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2" descr="C:\Users\Сергей\Desktop\программы и планирование\анимации спорт\images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214546" y="2071678"/>
            <a:ext cx="5143536" cy="30003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sp>
        <p:nvSpPr>
          <p:cNvPr id="49" name="Скругленный прямоугольник 48"/>
          <p:cNvSpPr/>
          <p:nvPr/>
        </p:nvSpPr>
        <p:spPr bwMode="auto">
          <a:xfrm>
            <a:off x="357158" y="521495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Г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1428728" y="521495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Е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2500298" y="521495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Р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3571868" y="521495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М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4643438" y="521495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5715008" y="521495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Н</a:t>
            </a: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6786578" y="521495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sp>
        <p:nvSpPr>
          <p:cNvPr id="56" name="Скругленный прямоугольник 55"/>
          <p:cNvSpPr/>
          <p:nvPr/>
        </p:nvSpPr>
        <p:spPr bwMode="auto">
          <a:xfrm>
            <a:off x="7858148" y="521495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Я</a:t>
            </a:r>
          </a:p>
        </p:txBody>
      </p:sp>
      <p:pic>
        <p:nvPicPr>
          <p:cNvPr id="57" name="Рисунок 3" descr="CRTN008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429620" y="6143644"/>
            <a:ext cx="71438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3" descr="C:\Users\Сергей\Desktop\программы и планирование\анимации спорт\5bd6568a74b3a5f014db24ff63fc2597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57158" y="5214950"/>
            <a:ext cx="914400" cy="914400"/>
          </a:xfrm>
          <a:prstGeom prst="roundRect">
            <a:avLst/>
          </a:prstGeom>
          <a:noFill/>
        </p:spPr>
      </p:pic>
      <p:pic>
        <p:nvPicPr>
          <p:cNvPr id="59" name="Picture 3" descr="C:\Users\Сергей\Desktop\программы и планирование\анимации спорт\5bd6568a74b3a5f014db24ff63fc2597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428728" y="5214950"/>
            <a:ext cx="914400" cy="914400"/>
          </a:xfrm>
          <a:prstGeom prst="roundRect">
            <a:avLst/>
          </a:prstGeom>
          <a:noFill/>
        </p:spPr>
      </p:pic>
      <p:pic>
        <p:nvPicPr>
          <p:cNvPr id="60" name="Picture 3" descr="C:\Users\Сергей\Desktop\программы и планирование\анимации спорт\5bd6568a74b3a5f014db24ff63fc2597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500298" y="5214950"/>
            <a:ext cx="914400" cy="914400"/>
          </a:xfrm>
          <a:prstGeom prst="roundRect">
            <a:avLst/>
          </a:prstGeom>
          <a:noFill/>
        </p:spPr>
      </p:pic>
      <p:pic>
        <p:nvPicPr>
          <p:cNvPr id="61" name="Picture 3" descr="C:\Users\Сергей\Desktop\программы и планирование\анимации спорт\5bd6568a74b3a5f014db24ff63fc2597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571868" y="5214950"/>
            <a:ext cx="914400" cy="914400"/>
          </a:xfrm>
          <a:prstGeom prst="roundRect">
            <a:avLst/>
          </a:prstGeom>
          <a:noFill/>
        </p:spPr>
      </p:pic>
      <p:pic>
        <p:nvPicPr>
          <p:cNvPr id="62" name="Picture 3" descr="C:\Users\Сергей\Desktop\программы и планирование\анимации спорт\5bd6568a74b3a5f014db24ff63fc2597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643438" y="5214950"/>
            <a:ext cx="914400" cy="914400"/>
          </a:xfrm>
          <a:prstGeom prst="roundRect">
            <a:avLst/>
          </a:prstGeom>
          <a:noFill/>
        </p:spPr>
      </p:pic>
      <p:pic>
        <p:nvPicPr>
          <p:cNvPr id="63" name="Picture 3" descr="C:\Users\Сергей\Desktop\программы и планирование\анимации спорт\5bd6568a74b3a5f014db24ff63fc2597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715008" y="5214950"/>
            <a:ext cx="914400" cy="914400"/>
          </a:xfrm>
          <a:prstGeom prst="roundRect">
            <a:avLst/>
          </a:prstGeom>
          <a:noFill/>
        </p:spPr>
      </p:pic>
      <p:pic>
        <p:nvPicPr>
          <p:cNvPr id="64" name="Picture 3" descr="C:\Users\Сергей\Desktop\программы и планирование\анимации спорт\5bd6568a74b3a5f014db24ff63fc2597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786578" y="5214950"/>
            <a:ext cx="914400" cy="914400"/>
          </a:xfrm>
          <a:prstGeom prst="roundRect">
            <a:avLst/>
          </a:prstGeom>
          <a:noFill/>
        </p:spPr>
      </p:pic>
      <p:pic>
        <p:nvPicPr>
          <p:cNvPr id="65" name="Picture 3" descr="C:\Users\Сергей\Desktop\программы и планирование\анимации спорт\5bd6568a74b3a5f014db24ff63fc2597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858148" y="5214950"/>
            <a:ext cx="914400" cy="914400"/>
          </a:xfrm>
          <a:prstGeom prst="roundRect">
            <a:avLst/>
          </a:prstGeom>
          <a:noFill/>
        </p:spPr>
      </p:pic>
      <p:pic>
        <p:nvPicPr>
          <p:cNvPr id="66" name="Picture 3" descr="C:\Users\Сергей\Desktop\программы и планирование\анимации спорт\gymnastique020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85720" y="2643182"/>
            <a:ext cx="1438275" cy="800100"/>
          </a:xfrm>
          <a:prstGeom prst="rect">
            <a:avLst/>
          </a:prstGeom>
          <a:noFill/>
        </p:spPr>
      </p:pic>
      <p:pic>
        <p:nvPicPr>
          <p:cNvPr id="67" name="Picture 4" descr="C:\Users\Сергей\Desktop\программы и планирование\анимации спорт\gymnastique020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 flipH="1">
            <a:off x="7858148" y="2571744"/>
            <a:ext cx="1438275" cy="800100"/>
          </a:xfrm>
          <a:prstGeom prst="rect">
            <a:avLst/>
          </a:prstGeom>
          <a:noFill/>
        </p:spPr>
      </p:pic>
      <p:pic>
        <p:nvPicPr>
          <p:cNvPr id="68" name="Picture 5" descr="C:\Users\Сергей\Desktop\программы и планирование\анимации спорт\sports-haltere-9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0" y="285728"/>
            <a:ext cx="628650" cy="1143000"/>
          </a:xfrm>
          <a:prstGeom prst="rect">
            <a:avLst/>
          </a:prstGeom>
          <a:noFill/>
        </p:spPr>
      </p:pic>
      <p:pic>
        <p:nvPicPr>
          <p:cNvPr id="69" name="Picture 6" descr="C:\Users\Сергей\Desktop\программы и планирование\анимации спорт\sports-haltere-9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8515350" y="285728"/>
            <a:ext cx="62865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7" name="Picture 7" descr="SL00286_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857488" y="2214554"/>
            <a:ext cx="243522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/>
          <p:nvPr/>
        </p:nvSpPr>
        <p:spPr>
          <a:xfrm>
            <a:off x="571472" y="571480"/>
            <a:ext cx="607223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Двухколесная машина для передвижения</a:t>
            </a:r>
            <a:endParaRPr lang="ru-RU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3" descr="000803_1055_5842_vnvv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405687" y="0"/>
            <a:ext cx="1738313" cy="2846388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 bwMode="auto">
          <a:xfrm>
            <a:off x="142844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В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1142976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Е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6143636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П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8143900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Д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7143768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Е</a:t>
            </a: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2143108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Л</a:t>
            </a:r>
          </a:p>
        </p:txBody>
      </p:sp>
      <p:sp>
        <p:nvSpPr>
          <p:cNvPr id="56" name="Скругленный прямоугольник 55"/>
          <p:cNvSpPr/>
          <p:nvPr/>
        </p:nvSpPr>
        <p:spPr bwMode="auto">
          <a:xfrm>
            <a:off x="3143240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57" name="Скругленный прямоугольник 56"/>
          <p:cNvSpPr/>
          <p:nvPr/>
        </p:nvSpPr>
        <p:spPr bwMode="auto">
          <a:xfrm>
            <a:off x="4143372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С</a:t>
            </a:r>
          </a:p>
        </p:txBody>
      </p:sp>
      <p:sp>
        <p:nvSpPr>
          <p:cNvPr id="58" name="Скругленный прямоугольник 57"/>
          <p:cNvSpPr/>
          <p:nvPr/>
        </p:nvSpPr>
        <p:spPr bwMode="auto">
          <a:xfrm>
            <a:off x="5143504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sp>
        <p:nvSpPr>
          <p:cNvPr id="59" name="Скругленный прямоугольник 58"/>
          <p:cNvSpPr/>
          <p:nvPr/>
        </p:nvSpPr>
        <p:spPr bwMode="auto">
          <a:xfrm>
            <a:off x="1142976" y="5072074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 bwMode="auto">
          <a:xfrm>
            <a:off x="2143108" y="5072074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 bwMode="auto">
          <a:xfrm>
            <a:off x="3143240" y="5072074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 bwMode="auto">
          <a:xfrm>
            <a:off x="4143372" y="5072074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 bwMode="auto">
          <a:xfrm>
            <a:off x="5143504" y="5072074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64" name="Рисунок 3" descr="CRTN008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Скругленный прямоугольник 64"/>
          <p:cNvSpPr/>
          <p:nvPr/>
        </p:nvSpPr>
        <p:spPr bwMode="auto">
          <a:xfrm>
            <a:off x="6143636" y="5072074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 bwMode="auto">
          <a:xfrm>
            <a:off x="7143768" y="5072074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 bwMode="auto">
          <a:xfrm>
            <a:off x="8143900" y="5072074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68" name="Рисунок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714612" y="2000240"/>
            <a:ext cx="2714644" cy="27860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"/>
                            </p:stCondLst>
                            <p:childTnLst>
                              <p:par>
                                <p:cTn id="14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Прямоугольник 46"/>
          <p:cNvSpPr/>
          <p:nvPr/>
        </p:nvSpPr>
        <p:spPr>
          <a:xfrm>
            <a:off x="214282" y="0"/>
            <a:ext cx="878684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Это привычная поза человека в положении стоя, сидя и во время ходьбы?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2" descr="C:\Users\Сергей\Desktop\программы и планирование\анимации спорт\athletisme012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285852" y="1857364"/>
            <a:ext cx="1104900" cy="1190625"/>
          </a:xfrm>
          <a:prstGeom prst="flowChartAlternateProcess">
            <a:avLst/>
          </a:prstGeom>
          <a:noFill/>
        </p:spPr>
      </p:pic>
      <p:pic>
        <p:nvPicPr>
          <p:cNvPr id="49" name="Picture 3" descr="C:\Users\Сергей\Desktop\программы и планирование\анимации спорт\alpinisme006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714744" y="2786058"/>
            <a:ext cx="1500198" cy="1571636"/>
          </a:xfrm>
          <a:prstGeom prst="rect">
            <a:avLst/>
          </a:prstGeom>
          <a:noFill/>
        </p:spPr>
      </p:pic>
      <p:pic>
        <p:nvPicPr>
          <p:cNvPr id="50" name="Picture 2" descr="C:\Users\Сергей\Desktop\программы и планирование\анимации спорт\athletisme012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 flipH="1">
            <a:off x="6715140" y="1857364"/>
            <a:ext cx="1104900" cy="1190625"/>
          </a:xfrm>
          <a:prstGeom prst="flowChartAlternateProcess">
            <a:avLst/>
          </a:prstGeom>
          <a:noFill/>
        </p:spPr>
      </p:pic>
      <p:pic>
        <p:nvPicPr>
          <p:cNvPr id="51" name="Picture 4" descr="C:\Users\Сергей\Desktop\программы и планирование\анимации спорт\trophees022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85720" y="500042"/>
            <a:ext cx="657225" cy="1171575"/>
          </a:xfrm>
          <a:prstGeom prst="rect">
            <a:avLst/>
          </a:prstGeom>
          <a:noFill/>
        </p:spPr>
      </p:pic>
      <p:pic>
        <p:nvPicPr>
          <p:cNvPr id="52" name="Picture 5" descr="C:\Users\Сергей\Desktop\программы и планирование\анимации спорт\trophees022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286776" y="428604"/>
            <a:ext cx="657225" cy="1171575"/>
          </a:xfrm>
          <a:prstGeom prst="rect">
            <a:avLst/>
          </a:prstGeom>
          <a:noFill/>
        </p:spPr>
      </p:pic>
      <p:sp>
        <p:nvSpPr>
          <p:cNvPr id="53" name="Скругленный прямоугольник 52"/>
          <p:cNvSpPr/>
          <p:nvPr/>
        </p:nvSpPr>
        <p:spPr bwMode="auto">
          <a:xfrm>
            <a:off x="1428728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2500298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С</a:t>
            </a: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3571868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Verdana" pitchFamily="34" charset="0"/>
              </a:rPr>
              <a:t>А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 bwMode="auto">
          <a:xfrm>
            <a:off x="4643438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Н</a:t>
            </a:r>
          </a:p>
        </p:txBody>
      </p:sp>
      <p:sp>
        <p:nvSpPr>
          <p:cNvPr id="57" name="Скругленный прямоугольник 56"/>
          <p:cNvSpPr/>
          <p:nvPr/>
        </p:nvSpPr>
        <p:spPr bwMode="auto">
          <a:xfrm>
            <a:off x="5715008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К</a:t>
            </a:r>
          </a:p>
        </p:txBody>
      </p:sp>
      <p:sp>
        <p:nvSpPr>
          <p:cNvPr id="58" name="Скругленный прямоугольник 57"/>
          <p:cNvSpPr/>
          <p:nvPr/>
        </p:nvSpPr>
        <p:spPr bwMode="auto">
          <a:xfrm>
            <a:off x="6786578" y="5000636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pic>
        <p:nvPicPr>
          <p:cNvPr id="59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428728" y="5000636"/>
            <a:ext cx="928693" cy="914400"/>
          </a:xfrm>
          <a:prstGeom prst="roundRect">
            <a:avLst/>
          </a:prstGeom>
          <a:noFill/>
        </p:spPr>
      </p:pic>
      <p:pic>
        <p:nvPicPr>
          <p:cNvPr id="60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500298" y="5000636"/>
            <a:ext cx="928693" cy="914400"/>
          </a:xfrm>
          <a:prstGeom prst="roundRect">
            <a:avLst/>
          </a:prstGeom>
          <a:noFill/>
        </p:spPr>
      </p:pic>
      <p:pic>
        <p:nvPicPr>
          <p:cNvPr id="61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571868" y="5000636"/>
            <a:ext cx="928693" cy="914400"/>
          </a:xfrm>
          <a:prstGeom prst="roundRect">
            <a:avLst/>
          </a:prstGeom>
          <a:noFill/>
        </p:spPr>
      </p:pic>
      <p:pic>
        <p:nvPicPr>
          <p:cNvPr id="62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643438" y="5000636"/>
            <a:ext cx="928693" cy="914400"/>
          </a:xfrm>
          <a:prstGeom prst="roundRect">
            <a:avLst/>
          </a:prstGeom>
          <a:noFill/>
        </p:spPr>
      </p:pic>
      <p:pic>
        <p:nvPicPr>
          <p:cNvPr id="63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715008" y="5000636"/>
            <a:ext cx="928693" cy="914400"/>
          </a:xfrm>
          <a:prstGeom prst="roundRect">
            <a:avLst/>
          </a:prstGeom>
          <a:noFill/>
        </p:spPr>
      </p:pic>
      <p:pic>
        <p:nvPicPr>
          <p:cNvPr id="64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786578" y="5000636"/>
            <a:ext cx="928693" cy="914400"/>
          </a:xfrm>
          <a:prstGeom prst="roundRect">
            <a:avLst/>
          </a:prstGeom>
          <a:noFill/>
        </p:spPr>
      </p:pic>
      <p:pic>
        <p:nvPicPr>
          <p:cNvPr id="65" name="Рисунок 3" descr="CRTN008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Прямоугольник 46"/>
          <p:cNvSpPr/>
          <p:nvPr/>
        </p:nvSpPr>
        <p:spPr>
          <a:xfrm>
            <a:off x="214282" y="0"/>
            <a:ext cx="8786842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Это жизненно необходимая потребность человека, источник отдыха и восстановления организма 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2" descr="C:\Users\Сергей\Desktop\программы и планирование\анимации спорт\gif_anime_sports_196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57158" y="1357298"/>
            <a:ext cx="2724150" cy="3333750"/>
          </a:xfrm>
          <a:prstGeom prst="rect">
            <a:avLst/>
          </a:prstGeom>
          <a:noFill/>
        </p:spPr>
      </p:pic>
      <p:pic>
        <p:nvPicPr>
          <p:cNvPr id="49" name="Picture 3" descr="C:\Users\Сергей\Desktop\программы и планирование\анимации спорт\gif_anime_sports_196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 flipH="1">
            <a:off x="6000760" y="1357298"/>
            <a:ext cx="2724150" cy="3333750"/>
          </a:xfrm>
          <a:prstGeom prst="rect">
            <a:avLst/>
          </a:prstGeom>
          <a:noFill/>
        </p:spPr>
      </p:pic>
      <p:pic>
        <p:nvPicPr>
          <p:cNvPr id="50" name="Picture 4" descr="C:\Users\Сергей\Desktop\программы и планирование\анимации спорт\alpinisme005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500298" y="2714620"/>
            <a:ext cx="1428750" cy="2381250"/>
          </a:xfrm>
          <a:prstGeom prst="rect">
            <a:avLst/>
          </a:prstGeom>
          <a:noFill/>
        </p:spPr>
      </p:pic>
      <p:pic>
        <p:nvPicPr>
          <p:cNvPr id="51" name="Picture 5" descr="C:\Users\Сергей\Desktop\программы и планирование\анимации спорт\alpinisme004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 flipH="1">
            <a:off x="5357818" y="2928934"/>
            <a:ext cx="1000132" cy="1500198"/>
          </a:xfrm>
          <a:prstGeom prst="rect">
            <a:avLst/>
          </a:prstGeom>
          <a:noFill/>
        </p:spPr>
      </p:pic>
      <p:sp>
        <p:nvSpPr>
          <p:cNvPr id="52" name="Скругленный прямоугольник 51"/>
          <p:cNvSpPr/>
          <p:nvPr/>
        </p:nvSpPr>
        <p:spPr bwMode="auto">
          <a:xfrm>
            <a:off x="2857488" y="514351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С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3929058" y="514351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5000628" y="514351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Н</a:t>
            </a:r>
          </a:p>
        </p:txBody>
      </p:sp>
      <p:pic>
        <p:nvPicPr>
          <p:cNvPr id="55" name="Рисунок 3" descr="CRTN00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6" descr="C:\Users\Сергей\Desktop\программы и планирование\анимации спорт\balle_golf002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928926" y="5143512"/>
            <a:ext cx="828994" cy="914400"/>
          </a:xfrm>
          <a:prstGeom prst="rect">
            <a:avLst/>
          </a:prstGeom>
          <a:noFill/>
        </p:spPr>
      </p:pic>
      <p:pic>
        <p:nvPicPr>
          <p:cNvPr id="57" name="Picture 6" descr="C:\Users\Сергей\Desktop\программы и планирование\анимации спорт\balle_golf002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929058" y="5214950"/>
            <a:ext cx="828994" cy="914400"/>
          </a:xfrm>
          <a:prstGeom prst="rect">
            <a:avLst/>
          </a:prstGeom>
          <a:noFill/>
        </p:spPr>
      </p:pic>
      <p:pic>
        <p:nvPicPr>
          <p:cNvPr id="58" name="Picture 6" descr="C:\Users\Сергей\Desktop\программы и планирование\анимации спорт\balle_golf002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5000628" y="5214950"/>
            <a:ext cx="828994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Прямоугольник 46"/>
          <p:cNvSpPr/>
          <p:nvPr/>
        </p:nvSpPr>
        <p:spPr>
          <a:xfrm>
            <a:off x="1142976" y="142852"/>
            <a:ext cx="685804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Как называется боковое искривление позвоночника?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2" descr="C:\Users\Сергей\Desktop\программы и планирование\анимации спорт\22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500042"/>
            <a:ext cx="1104900" cy="542925"/>
          </a:xfrm>
          <a:prstGeom prst="roundRect">
            <a:avLst/>
          </a:prstGeom>
          <a:noFill/>
        </p:spPr>
      </p:pic>
      <p:pic>
        <p:nvPicPr>
          <p:cNvPr id="49" name="Picture 3" descr="C:\Users\Сергей\Desktop\программы и планирование\анимации спорт\22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 flipH="1">
            <a:off x="8039100" y="428604"/>
            <a:ext cx="1104900" cy="542925"/>
          </a:xfrm>
          <a:prstGeom prst="round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 bwMode="auto">
          <a:xfrm>
            <a:off x="500034" y="514351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С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1571604" y="514351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К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2643174" y="514351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3714744" y="514351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Л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4786314" y="514351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5857884" y="514351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Verdana" pitchFamily="34" charset="0"/>
              </a:rPr>
              <a:t>О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 bwMode="auto">
          <a:xfrm>
            <a:off x="6929454" y="514351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З</a:t>
            </a:r>
          </a:p>
        </p:txBody>
      </p:sp>
      <p:pic>
        <p:nvPicPr>
          <p:cNvPr id="57" name="Рисунок 3" descr="CRTN008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429620" y="5929330"/>
            <a:ext cx="71438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4" descr="C:\Users\Сергей\Desktop\программы и планирование\анимации спорт\1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00034" y="5143512"/>
            <a:ext cx="952500" cy="952500"/>
          </a:xfrm>
          <a:prstGeom prst="rect">
            <a:avLst/>
          </a:prstGeom>
          <a:noFill/>
        </p:spPr>
      </p:pic>
      <p:pic>
        <p:nvPicPr>
          <p:cNvPr id="59" name="Picture 4" descr="C:\Users\Сергей\Desktop\программы и планирование\анимации спорт\1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571604" y="5143512"/>
            <a:ext cx="952500" cy="952500"/>
          </a:xfrm>
          <a:prstGeom prst="rect">
            <a:avLst/>
          </a:prstGeom>
          <a:noFill/>
        </p:spPr>
      </p:pic>
      <p:pic>
        <p:nvPicPr>
          <p:cNvPr id="60" name="Picture 4" descr="C:\Users\Сергей\Desktop\программы и планирование\анимации спорт\1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643174" y="5143512"/>
            <a:ext cx="952500" cy="952500"/>
          </a:xfrm>
          <a:prstGeom prst="rect">
            <a:avLst/>
          </a:prstGeom>
          <a:noFill/>
        </p:spPr>
      </p:pic>
      <p:pic>
        <p:nvPicPr>
          <p:cNvPr id="61" name="Picture 4" descr="C:\Users\Сергей\Desktop\программы и планирование\анимации спорт\1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714744" y="5143512"/>
            <a:ext cx="952500" cy="952500"/>
          </a:xfrm>
          <a:prstGeom prst="rect">
            <a:avLst/>
          </a:prstGeom>
          <a:noFill/>
        </p:spPr>
      </p:pic>
      <p:pic>
        <p:nvPicPr>
          <p:cNvPr id="62" name="Picture 4" descr="C:\Users\Сергей\Desktop\программы и планирование\анимации спорт\1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786314" y="5143512"/>
            <a:ext cx="952500" cy="952500"/>
          </a:xfrm>
          <a:prstGeom prst="rect">
            <a:avLst/>
          </a:prstGeom>
          <a:noFill/>
        </p:spPr>
      </p:pic>
      <p:pic>
        <p:nvPicPr>
          <p:cNvPr id="63" name="Picture 4" descr="C:\Users\Сергей\Desktop\программы и планирование\анимации спорт\1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857884" y="5143512"/>
            <a:ext cx="952500" cy="952500"/>
          </a:xfrm>
          <a:prstGeom prst="rect">
            <a:avLst/>
          </a:prstGeom>
          <a:noFill/>
        </p:spPr>
      </p:pic>
      <p:pic>
        <p:nvPicPr>
          <p:cNvPr id="64" name="Picture 4" descr="C:\Users\Сергей\Desktop\программы и планирование\анимации спорт\1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929454" y="5143512"/>
            <a:ext cx="952500" cy="952500"/>
          </a:xfrm>
          <a:prstGeom prst="rect">
            <a:avLst/>
          </a:prstGeom>
          <a:noFill/>
        </p:spPr>
      </p:pic>
      <p:pic>
        <p:nvPicPr>
          <p:cNvPr id="65" name="Picture 5" descr="C:\Users\Сергей\Desktop\программы и планирование\анимации спорт\foot_fr_044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142976" y="1714488"/>
            <a:ext cx="857250" cy="1047750"/>
          </a:xfrm>
          <a:prstGeom prst="rect">
            <a:avLst/>
          </a:prstGeom>
          <a:noFill/>
        </p:spPr>
      </p:pic>
      <p:pic>
        <p:nvPicPr>
          <p:cNvPr id="66" name="Picture 5" descr="C:\Users\Сергей\Desktop\программы и планирование\анимации спорт\foot_fr_044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 flipH="1">
            <a:off x="7429520" y="1571612"/>
            <a:ext cx="857250" cy="1047750"/>
          </a:xfrm>
          <a:prstGeom prst="rect">
            <a:avLst/>
          </a:prstGeom>
          <a:noFill/>
        </p:spPr>
      </p:pic>
      <p:pic>
        <p:nvPicPr>
          <p:cNvPr id="67" name="Picture 6" descr="C:\Users\Сергей\Desktop\программы и планирование\анимации спорт\basket014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786182" y="3286124"/>
            <a:ext cx="1976438" cy="1714500"/>
          </a:xfrm>
          <a:prstGeom prst="rect">
            <a:avLst/>
          </a:prstGeom>
          <a:noFill/>
        </p:spPr>
      </p:pic>
      <p:pic>
        <p:nvPicPr>
          <p:cNvPr id="68" name="Picture 7" descr="C:\Users\Сергей\Desktop\программы и планирование\анимации спорт\ballons_basket003.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714744" y="3000372"/>
            <a:ext cx="1071570" cy="1358413"/>
          </a:xfrm>
          <a:prstGeom prst="rect">
            <a:avLst/>
          </a:prstGeom>
          <a:noFill/>
        </p:spPr>
      </p:pic>
      <p:pic>
        <p:nvPicPr>
          <p:cNvPr id="69" name="Picture 9" descr="C:\Users\Сергей\Desktop\программы и планирование\анимации спорт\foot_fr_026.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0" y="3000372"/>
            <a:ext cx="619125" cy="1095375"/>
          </a:xfrm>
          <a:prstGeom prst="rect">
            <a:avLst/>
          </a:prstGeom>
          <a:noFill/>
        </p:spPr>
      </p:pic>
      <p:pic>
        <p:nvPicPr>
          <p:cNvPr id="70" name="Picture 10" descr="C:\Users\Сергей\Desktop\программы и планирование\анимации спорт\gymnastique020.gif"/>
          <p:cNvPicPr>
            <a:picLocks noChangeAspect="1" noChangeArrowheads="1" noCrop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786182" y="1857364"/>
            <a:ext cx="1438275" cy="800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500"/>
                            </p:stCondLst>
                            <p:childTnLst>
                              <p:par>
                                <p:cTn id="15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000"/>
                            </p:stCondLst>
                            <p:childTnLst>
                              <p:par>
                                <p:cTn id="15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Скругленный прямоугольник 46"/>
          <p:cNvSpPr/>
          <p:nvPr/>
        </p:nvSpPr>
        <p:spPr bwMode="auto">
          <a:xfrm>
            <a:off x="1357290" y="5072074"/>
            <a:ext cx="6286544" cy="9144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42910" y="0"/>
            <a:ext cx="7858180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Это повреждение тканей организма человека с нарушением их целостности и функций, вызванное внешним воздействием?</a:t>
            </a:r>
          </a:p>
          <a:p>
            <a:endParaRPr lang="ru-RU" dirty="0" smtClean="0"/>
          </a:p>
        </p:txBody>
      </p:sp>
      <p:pic>
        <p:nvPicPr>
          <p:cNvPr id="49" name="Picture 2" descr="C:\Users\Сергей\Desktop\программы и планирование\анимации спорт\i0948rp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714356"/>
            <a:ext cx="714375" cy="857250"/>
          </a:xfrm>
          <a:prstGeom prst="rect">
            <a:avLst/>
          </a:prstGeom>
          <a:noFill/>
        </p:spPr>
      </p:pic>
      <p:pic>
        <p:nvPicPr>
          <p:cNvPr id="50" name="Picture 3" descr="C:\Users\Сергей\Desktop\программы и планирование\анимации спорт\i0948rp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 flipH="1">
            <a:off x="8429625" y="714356"/>
            <a:ext cx="714375" cy="857250"/>
          </a:xfrm>
          <a:prstGeom prst="rect">
            <a:avLst/>
          </a:prstGeom>
          <a:noFill/>
        </p:spPr>
      </p:pic>
      <p:sp>
        <p:nvSpPr>
          <p:cNvPr id="51" name="Скругленный прямоугольник 50"/>
          <p:cNvSpPr/>
          <p:nvPr/>
        </p:nvSpPr>
        <p:spPr bwMode="auto">
          <a:xfrm>
            <a:off x="1357290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Т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2428860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Р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3500430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4572000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М</a:t>
            </a: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5643570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В</a:t>
            </a:r>
          </a:p>
        </p:txBody>
      </p:sp>
      <p:sp>
        <p:nvSpPr>
          <p:cNvPr id="56" name="Скругленный прямоугольник 55"/>
          <p:cNvSpPr/>
          <p:nvPr/>
        </p:nvSpPr>
        <p:spPr bwMode="auto">
          <a:xfrm>
            <a:off x="6715140" y="507207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А</a:t>
            </a:r>
          </a:p>
        </p:txBody>
      </p:sp>
      <p:pic>
        <p:nvPicPr>
          <p:cNvPr id="57" name="Рисунок 3" descr="CRTN008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429620" y="5929330"/>
            <a:ext cx="71438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357290" y="5072074"/>
            <a:ext cx="928693" cy="914400"/>
          </a:xfrm>
          <a:prstGeom prst="roundRect">
            <a:avLst/>
          </a:prstGeom>
          <a:noFill/>
        </p:spPr>
      </p:pic>
      <p:pic>
        <p:nvPicPr>
          <p:cNvPr id="59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428860" y="5072074"/>
            <a:ext cx="928693" cy="914400"/>
          </a:xfrm>
          <a:prstGeom prst="roundRect">
            <a:avLst/>
          </a:prstGeom>
          <a:noFill/>
        </p:spPr>
      </p:pic>
      <p:pic>
        <p:nvPicPr>
          <p:cNvPr id="60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500430" y="5072074"/>
            <a:ext cx="928693" cy="914400"/>
          </a:xfrm>
          <a:prstGeom prst="roundRect">
            <a:avLst/>
          </a:prstGeom>
          <a:noFill/>
        </p:spPr>
      </p:pic>
      <p:pic>
        <p:nvPicPr>
          <p:cNvPr id="61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572000" y="5072074"/>
            <a:ext cx="928693" cy="914400"/>
          </a:xfrm>
          <a:prstGeom prst="roundRect">
            <a:avLst/>
          </a:prstGeom>
          <a:noFill/>
        </p:spPr>
      </p:pic>
      <p:pic>
        <p:nvPicPr>
          <p:cNvPr id="62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643570" y="5072074"/>
            <a:ext cx="928693" cy="914400"/>
          </a:xfrm>
          <a:prstGeom prst="roundRect">
            <a:avLst/>
          </a:prstGeom>
          <a:noFill/>
        </p:spPr>
      </p:pic>
      <p:pic>
        <p:nvPicPr>
          <p:cNvPr id="63" name="Picture 2" descr="C:\Users\Сергей\Desktop\программы и планирование\192025175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715140" y="5072074"/>
            <a:ext cx="928693" cy="914400"/>
          </a:xfrm>
          <a:prstGeom prst="roundRect">
            <a:avLst/>
          </a:prstGeom>
          <a:noFill/>
        </p:spPr>
      </p:pic>
      <p:pic>
        <p:nvPicPr>
          <p:cNvPr id="64" name="Picture 4" descr="C:\Users\Сергей\Desktop\программы и планирование\анимации спорт\foot_fr_031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143108" y="2571744"/>
            <a:ext cx="1114425" cy="1885950"/>
          </a:xfrm>
          <a:prstGeom prst="rect">
            <a:avLst/>
          </a:prstGeom>
          <a:noFill/>
        </p:spPr>
      </p:pic>
      <p:pic>
        <p:nvPicPr>
          <p:cNvPr id="65" name="Picture 5" descr="C:\Users\Сергей\Desktop\программы и планирование\анимации спорт\foot_fr_031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 flipH="1">
            <a:off x="6429388" y="2500306"/>
            <a:ext cx="1114425" cy="1885950"/>
          </a:xfrm>
          <a:prstGeom prst="rect">
            <a:avLst/>
          </a:prstGeom>
          <a:noFill/>
        </p:spPr>
      </p:pic>
      <p:pic>
        <p:nvPicPr>
          <p:cNvPr id="66" name="Picture 6" descr="C:\Users\Сергей\Desktop\программы и планирование\анимации спорт\foot_fr_042.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4214810" y="3143248"/>
            <a:ext cx="1238250" cy="1238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гей\Desktop\программы и планирование\анимации спорт\tn_gallery_2_379_427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571744"/>
            <a:ext cx="3238516" cy="253842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1027" name="Picture 3" descr="C:\Users\Сергей\Desktop\программы и планирование\анимации спорт\spasibo-3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5429264"/>
            <a:ext cx="5238750" cy="1809750"/>
          </a:xfrm>
          <a:prstGeom prst="rect">
            <a:avLst/>
          </a:prstGeom>
          <a:noFill/>
        </p:spPr>
      </p:pic>
      <p:pic>
        <p:nvPicPr>
          <p:cNvPr id="1028" name="Picture 4" descr="C:\Users\Сергей\Desktop\программы и планирование\анимации спорт\sport4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00150" cy="1409700"/>
          </a:xfrm>
          <a:prstGeom prst="rect">
            <a:avLst/>
          </a:prstGeom>
          <a:noFill/>
        </p:spPr>
      </p:pic>
      <p:pic>
        <p:nvPicPr>
          <p:cNvPr id="1029" name="Picture 5" descr="C:\Users\Сергей\Desktop\программы и планирование\анимации спорт\sports-haltere-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24" y="0"/>
            <a:ext cx="952500" cy="704850"/>
          </a:xfrm>
          <a:prstGeom prst="rect">
            <a:avLst/>
          </a:prstGeom>
          <a:noFill/>
        </p:spPr>
      </p:pic>
      <p:pic>
        <p:nvPicPr>
          <p:cNvPr id="1030" name="Picture 6" descr="C:\Users\Сергей\Desktop\программы и планирование\анимации спорт\sport14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2500306"/>
            <a:ext cx="990600" cy="809625"/>
          </a:xfrm>
          <a:prstGeom prst="roundRect">
            <a:avLst/>
          </a:prstGeom>
          <a:noFill/>
        </p:spPr>
      </p:pic>
      <p:pic>
        <p:nvPicPr>
          <p:cNvPr id="8" name="Picture 6" descr="C:\Users\Сергей\Desktop\программы и планирование\анимации спорт\sport14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7715272" y="2428868"/>
            <a:ext cx="990600" cy="809625"/>
          </a:xfrm>
          <a:prstGeom prst="roundRect">
            <a:avLst/>
          </a:prstGeom>
          <a:noFill/>
        </p:spPr>
      </p:pic>
      <p:pic>
        <p:nvPicPr>
          <p:cNvPr id="2051" name="Picture 3" descr="C:\Users\Сергей\Desktop\программы и планирование\анимации спорт\56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68" y="142852"/>
            <a:ext cx="1809750" cy="2286000"/>
          </a:xfrm>
          <a:prstGeom prst="rect">
            <a:avLst/>
          </a:prstGeom>
          <a:noFill/>
        </p:spPr>
      </p:pic>
      <p:pic>
        <p:nvPicPr>
          <p:cNvPr id="2050" name="Picture 2" descr="C:\Users\Сергей\Desktop\программы и планирование\анимации спорт\trophees025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57818" y="2643182"/>
            <a:ext cx="762000" cy="1333500"/>
          </a:xfrm>
          <a:prstGeom prst="rect">
            <a:avLst/>
          </a:prstGeom>
          <a:noFill/>
        </p:spPr>
      </p:pic>
      <p:pic>
        <p:nvPicPr>
          <p:cNvPr id="2052" name="Picture 4" descr="C:\Users\Сергей\Desktop\программы и планирование\анимации спорт\trophees022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85852" y="5686425"/>
            <a:ext cx="657225" cy="1171575"/>
          </a:xfrm>
          <a:prstGeom prst="rect">
            <a:avLst/>
          </a:prstGeom>
          <a:noFill/>
        </p:spPr>
      </p:pic>
      <p:pic>
        <p:nvPicPr>
          <p:cNvPr id="2053" name="Picture 5" descr="C:\Users\Сергей\Desktop\программы и планирование\анимации спорт\trophees022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16" y="5686425"/>
            <a:ext cx="657225" cy="1171575"/>
          </a:xfrm>
          <a:prstGeom prst="rect">
            <a:avLst/>
          </a:prstGeom>
          <a:noFill/>
        </p:spPr>
      </p:pic>
      <p:pic>
        <p:nvPicPr>
          <p:cNvPr id="13" name="Picture 2" descr="C:\Users\Сергей\Desktop\программы и планирование\анимации спорт\trophees025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488" y="2643182"/>
            <a:ext cx="762000" cy="1333500"/>
          </a:xfrm>
          <a:prstGeom prst="rect">
            <a:avLst/>
          </a:prstGeom>
          <a:noFill/>
        </p:spPr>
      </p:pic>
      <p:pic>
        <p:nvPicPr>
          <p:cNvPr id="2055" name="Picture 7" descr="C:\Users\Сергей\Desktop\программы и планирование\анимации спорт\Russian_Federation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00232" y="428604"/>
            <a:ext cx="1257300" cy="942975"/>
          </a:xfrm>
          <a:prstGeom prst="rect">
            <a:avLst/>
          </a:prstGeom>
          <a:noFill/>
        </p:spPr>
      </p:pic>
      <p:pic>
        <p:nvPicPr>
          <p:cNvPr id="16" name="Picture 7" descr="C:\Users\Сергей\Desktop\программы и планирование\анимации спорт\Russian_Federation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5572132" y="428604"/>
            <a:ext cx="1257300" cy="942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Rectangle 2"/>
          <p:cNvSpPr txBox="1">
            <a:spLocks noChangeArrowheads="1"/>
          </p:cNvSpPr>
          <p:nvPr/>
        </p:nvSpPr>
        <p:spPr bwMode="auto">
          <a:xfrm>
            <a:off x="-142908" y="-857280"/>
            <a:ext cx="8305800" cy="3916363"/>
          </a:xfrm>
          <a:prstGeom prst="rect">
            <a:avLst/>
          </a:prstGeom>
          <a:ln w="38100" cap="flat" cmpd="sng" algn="ctr">
            <a:solidFill>
              <a:schemeClr val="lt1"/>
            </a:solidFill>
            <a:prstDash val="solid"/>
            <a:miter lim="800000"/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открытии Олимпийских игр команды идут в порядке алфавита страны - организатора. Но впереди всегда шествует команда одной и той же страны. Какой? 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8" name="Picture 5" descr="TORCH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001024" y="357166"/>
            <a:ext cx="1439862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Скругленный прямоугольник 48"/>
          <p:cNvSpPr/>
          <p:nvPr/>
        </p:nvSpPr>
        <p:spPr bwMode="auto">
          <a:xfrm>
            <a:off x="714348" y="557214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Г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1857356" y="557214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Р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3000364" y="557214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Е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4143372" y="557214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Ц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5286380" y="557214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6429388" y="5572140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Я</a:t>
            </a:r>
          </a:p>
        </p:txBody>
      </p:sp>
      <p:pic>
        <p:nvPicPr>
          <p:cNvPr id="55" name="Picture 2" descr="C:\Users\Сергей\Desktop\программы и планирование\g_527.bmp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142976" y="3000372"/>
            <a:ext cx="5500705" cy="2347915"/>
          </a:xfrm>
          <a:prstGeom prst="roundRect">
            <a:avLst/>
          </a:prstGeom>
          <a:noFill/>
        </p:spPr>
      </p:pic>
      <p:pic>
        <p:nvPicPr>
          <p:cNvPr id="56" name="Picture 3" descr="C:\Users\Сергей\Desktop\программы и планирование\06S0625.bmp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142976" y="3000372"/>
            <a:ext cx="5500726" cy="2395541"/>
          </a:xfrm>
          <a:prstGeom prst="roundRect">
            <a:avLst/>
          </a:prstGeom>
          <a:noFill/>
        </p:spPr>
      </p:pic>
      <p:sp>
        <p:nvSpPr>
          <p:cNvPr id="57" name="Скругленный прямоугольник 56"/>
          <p:cNvSpPr/>
          <p:nvPr/>
        </p:nvSpPr>
        <p:spPr bwMode="auto">
          <a:xfrm>
            <a:off x="1857356" y="5572140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 bwMode="auto">
          <a:xfrm>
            <a:off x="3000364" y="5572140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 bwMode="auto">
          <a:xfrm>
            <a:off x="4143372" y="5572140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 bwMode="auto">
          <a:xfrm>
            <a:off x="5286380" y="5572140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 bwMode="auto">
          <a:xfrm>
            <a:off x="6429388" y="5572140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62" name="Рисунок 3" descr="CRTN00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Прямоугольник 46"/>
          <p:cNvSpPr/>
          <p:nvPr/>
        </p:nvSpPr>
        <p:spPr>
          <a:xfrm>
            <a:off x="2000232" y="0"/>
            <a:ext cx="5429272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Снаряд для метания, состоит из деревянной основы и металлического обода</a:t>
            </a:r>
            <a:endParaRPr lang="ru-RU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 bwMode="auto">
          <a:xfrm>
            <a:off x="2285984" y="514351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Д</a:t>
            </a: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3500430" y="514351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4786314" y="514351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С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6072198" y="5143512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К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3500430" y="5143512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4786314" y="5143512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6072198" y="5143512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55" name="Picture 4" descr="л-а8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571868" y="2643182"/>
            <a:ext cx="2428892" cy="228601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Рисунок 55"/>
          <p:cNvPicPr/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000364" y="2500306"/>
            <a:ext cx="3571900" cy="257176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4" descr="л-а4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500958" y="928670"/>
            <a:ext cx="1470025" cy="16383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3" descr="л-а6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85720" y="1071546"/>
            <a:ext cx="1500198" cy="150019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Рисунок 3" descr="CRTN008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Скругленный прямоугольник 46"/>
          <p:cNvSpPr/>
          <p:nvPr/>
        </p:nvSpPr>
        <p:spPr bwMode="auto">
          <a:xfrm>
            <a:off x="428596" y="457200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З</a:t>
            </a:r>
          </a:p>
        </p:txBody>
      </p:sp>
      <p:sp>
        <p:nvSpPr>
          <p:cNvPr id="48" name="Скругленный прямоугольник 47"/>
          <p:cNvSpPr/>
          <p:nvPr/>
        </p:nvSpPr>
        <p:spPr bwMode="auto">
          <a:xfrm>
            <a:off x="1500166" y="457200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Д</a:t>
            </a: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2571736" y="457200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7929586" y="457200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Е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6858016" y="457200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Ь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3643306" y="457200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Р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4714876" y="457200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О</a:t>
            </a: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5786446" y="4572008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В</a:t>
            </a:r>
          </a:p>
        </p:txBody>
      </p:sp>
      <p:pic>
        <p:nvPicPr>
          <p:cNvPr id="55" name="Рисунок 3" descr="CRTN008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Box 55"/>
          <p:cNvSpPr txBox="1"/>
          <p:nvPr/>
        </p:nvSpPr>
        <p:spPr>
          <a:xfrm>
            <a:off x="428596" y="285728"/>
            <a:ext cx="6357982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Это состояние полного физического, душевного и социального благополучия, а не только отсутствие болезней и физических недостатков.</a:t>
            </a:r>
            <a:endParaRPr lang="ru-RU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 bwMode="auto">
          <a:xfrm>
            <a:off x="3643306" y="4572008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 bwMode="auto">
          <a:xfrm>
            <a:off x="2571736" y="4572008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 bwMode="auto">
          <a:xfrm>
            <a:off x="1500166" y="4572008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 bwMode="auto">
          <a:xfrm>
            <a:off x="428596" y="4572008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 bwMode="auto">
          <a:xfrm>
            <a:off x="4714876" y="4572008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 bwMode="auto">
          <a:xfrm>
            <a:off x="5786446" y="4572008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 bwMode="auto">
          <a:xfrm>
            <a:off x="6858016" y="4572008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64" name="Picture 2" descr="C:\Users\Сергей\Desktop\программы и планирование\анимации спорт\998253801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715140" y="285728"/>
            <a:ext cx="2286000" cy="304800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" name="Прямоугольник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7" name="Прямоугольник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" name="Прямоугольник 1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Прямоугольник 20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857224" y="1428736"/>
            <a:chExt cx="785818" cy="92333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57224" y="1571519"/>
              <a:ext cx="785818" cy="6425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Прямоугольник 2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5694" y="1214446"/>
              <a:ext cx="1341120" cy="120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2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9" name="Прямоугольник 2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2" name="Прямоугольник 3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5" name="Прямоугольник 34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785818" cy="92333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42976" y="2643089"/>
              <a:ext cx="785818" cy="6425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8" name="Прямоугольник 3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99734" y="2304304"/>
              <a:ext cx="1292352" cy="115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Группа 38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Прямоугольник 4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41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4" name="Прямоугольник 4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Группа 44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7" name="Прямоугольник 46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47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0" name="Прямоугольник 49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Группа 50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Прямоугольник 52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Группа 53"/>
          <p:cNvGrpSpPr>
            <a:grpSpLocks/>
          </p:cNvGrpSpPr>
          <p:nvPr/>
        </p:nvGrpSpPr>
        <p:grpSpPr bwMode="auto">
          <a:xfrm>
            <a:off x="142844" y="6357958"/>
            <a:ext cx="360000" cy="360000"/>
            <a:chOff x="1142976" y="2500306"/>
            <a:chExt cx="809837" cy="830997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142976" y="2643307"/>
              <a:ext cx="786019" cy="64350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6" name="Прямоугольник 55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14390" y="2346976"/>
              <a:ext cx="1456944" cy="101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29257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Орган, созданный для определения спортсменов или команд, достойных награждения.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 bwMode="auto">
          <a:xfrm>
            <a:off x="3929058" y="364331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Ж</a:t>
            </a: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7358082" y="364331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И</a:t>
            </a: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6215074" y="364331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Р</a:t>
            </a: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5072066" y="3643314"/>
            <a:ext cx="914400" cy="914400"/>
          </a:xfrm>
          <a:prstGeom prst="round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Ю</a:t>
            </a: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5072066" y="3643314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6215074" y="3643314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7358082" y="3643314"/>
            <a:ext cx="914400" cy="9144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55" name="Picture 2" descr="C:\Users\Сергей\Desktop\программы и планирование\анимации спорт\2db020ec5bb57c4373a3ac616bda0e82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85720" y="2428868"/>
            <a:ext cx="3500430" cy="3929090"/>
          </a:xfrm>
          <a:prstGeom prst="round2DiagRect">
            <a:avLst/>
          </a:prstGeom>
          <a:noFill/>
        </p:spPr>
      </p:pic>
      <p:pic>
        <p:nvPicPr>
          <p:cNvPr id="56" name="Рисунок 3" descr="CRTN008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429620" y="5986480"/>
            <a:ext cx="714380" cy="87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</p:bldLst>
  </p:timing>
</p:sld>
</file>

<file path=ppt/theme/theme1.xml><?xml version="1.0" encoding="utf-8"?>
<a:theme xmlns:a="http://schemas.openxmlformats.org/drawingml/2006/main" name="Тема1">
  <a:themeElements>
    <a:clrScheme name="Office Theme 2">
      <a:dk1>
        <a:srgbClr val="800000"/>
      </a:dk1>
      <a:lt1>
        <a:srgbClr val="FFFFFF"/>
      </a:lt1>
      <a:dk2>
        <a:srgbClr val="FF9900"/>
      </a:dk2>
      <a:lt2>
        <a:srgbClr val="FFFF99"/>
      </a:lt2>
      <a:accent1>
        <a:srgbClr val="FF5050"/>
      </a:accent1>
      <a:accent2>
        <a:srgbClr val="CC3300"/>
      </a:accent2>
      <a:accent3>
        <a:srgbClr val="FFCAAA"/>
      </a:accent3>
      <a:accent4>
        <a:srgbClr val="DADADA"/>
      </a:accent4>
      <a:accent5>
        <a:srgbClr val="FFB3B3"/>
      </a:accent5>
      <a:accent6>
        <a:srgbClr val="B92D00"/>
      </a:accent6>
      <a:hlink>
        <a:srgbClr val="FFFF99"/>
      </a:hlink>
      <a:folHlink>
        <a:srgbClr val="FFCC00"/>
      </a:folHlink>
    </a:clrScheme>
    <a:fontScheme name="Тема Offic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Office Theme 1">
        <a:dk1>
          <a:srgbClr val="5C1F00"/>
        </a:dk1>
        <a:lt1>
          <a:srgbClr val="FFFFFF"/>
        </a:lt1>
        <a:dk2>
          <a:srgbClr val="990000"/>
        </a:dk2>
        <a:lt2>
          <a:srgbClr val="FFF9BB"/>
        </a:lt2>
        <a:accent1>
          <a:srgbClr val="FF3300"/>
        </a:accent1>
        <a:accent2>
          <a:srgbClr val="B86D52"/>
        </a:accent2>
        <a:accent3>
          <a:srgbClr val="CAAAAA"/>
        </a:accent3>
        <a:accent4>
          <a:srgbClr val="DADADA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800000"/>
        </a:dk1>
        <a:lt1>
          <a:srgbClr val="FFFFFF"/>
        </a:lt1>
        <a:dk2>
          <a:srgbClr val="FF9900"/>
        </a:dk2>
        <a:lt2>
          <a:srgbClr val="FFFF99"/>
        </a:lt2>
        <a:accent1>
          <a:srgbClr val="FF5050"/>
        </a:accent1>
        <a:accent2>
          <a:srgbClr val="CC3300"/>
        </a:accent2>
        <a:accent3>
          <a:srgbClr val="FFCAAA"/>
        </a:accent3>
        <a:accent4>
          <a:srgbClr val="DADADA"/>
        </a:accent4>
        <a:accent5>
          <a:srgbClr val="FFB3B3"/>
        </a:accent5>
        <a:accent6>
          <a:srgbClr val="B92D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2A5400"/>
        </a:dk1>
        <a:lt1>
          <a:srgbClr val="FFFFFF"/>
        </a:lt1>
        <a:dk2>
          <a:srgbClr val="4A9400"/>
        </a:dk2>
        <a:lt2>
          <a:srgbClr val="F3F2D9"/>
        </a:lt2>
        <a:accent1>
          <a:srgbClr val="99CC00"/>
        </a:accent1>
        <a:accent2>
          <a:srgbClr val="6B4A39"/>
        </a:accent2>
        <a:accent3>
          <a:srgbClr val="B1C8AA"/>
        </a:accent3>
        <a:accent4>
          <a:srgbClr val="DADADA"/>
        </a:accent4>
        <a:accent5>
          <a:srgbClr val="CAE2AA"/>
        </a:accent5>
        <a:accent6>
          <a:srgbClr val="604233"/>
        </a:accent6>
        <a:hlink>
          <a:srgbClr val="E2BC5E"/>
        </a:hlink>
        <a:folHlink>
          <a:srgbClr val="AB7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5A58"/>
        </a:dk1>
        <a:lt1>
          <a:srgbClr val="FFFFFF"/>
        </a:lt1>
        <a:dk2>
          <a:srgbClr val="009E9A"/>
        </a:dk2>
        <a:lt2>
          <a:srgbClr val="C5EBE4"/>
        </a:lt2>
        <a:accent1>
          <a:srgbClr val="0099CC"/>
        </a:accent1>
        <a:accent2>
          <a:srgbClr val="339933"/>
        </a:accent2>
        <a:accent3>
          <a:srgbClr val="AACCCA"/>
        </a:accent3>
        <a:accent4>
          <a:srgbClr val="DADADA"/>
        </a:accent4>
        <a:accent5>
          <a:srgbClr val="AACAE2"/>
        </a:accent5>
        <a:accent6>
          <a:srgbClr val="2D8A2D"/>
        </a:accent6>
        <a:hlink>
          <a:srgbClr val="00FF99"/>
        </a:hlink>
        <a:folHlink>
          <a:srgbClr val="4CD2D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70"/>
        </a:dk1>
        <a:lt1>
          <a:srgbClr val="FFFFFF"/>
        </a:lt1>
        <a:dk2>
          <a:srgbClr val="0000FF"/>
        </a:dk2>
        <a:lt2>
          <a:srgbClr val="C5C5FF"/>
        </a:lt2>
        <a:accent1>
          <a:srgbClr val="0099FF"/>
        </a:accent1>
        <a:accent2>
          <a:srgbClr val="7883B4"/>
        </a:accent2>
        <a:accent3>
          <a:srgbClr val="AAAAFF"/>
        </a:accent3>
        <a:accent4>
          <a:srgbClr val="DADADA"/>
        </a:accent4>
        <a:accent5>
          <a:srgbClr val="AACAFF"/>
        </a:accent5>
        <a:accent6>
          <a:srgbClr val="6C76A3"/>
        </a:accent6>
        <a:hlink>
          <a:srgbClr val="00FFFF"/>
        </a:hlink>
        <a:folHlink>
          <a:srgbClr val="2DBF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4D4D4D"/>
        </a:dk1>
        <a:lt1>
          <a:srgbClr val="FFFFFF"/>
        </a:lt1>
        <a:dk2>
          <a:srgbClr val="8202E2"/>
        </a:dk2>
        <a:lt2>
          <a:srgbClr val="CCCCFF"/>
        </a:lt2>
        <a:accent1>
          <a:srgbClr val="CC99FF"/>
        </a:accent1>
        <a:accent2>
          <a:srgbClr val="666699"/>
        </a:accent2>
        <a:accent3>
          <a:srgbClr val="C1AAEE"/>
        </a:accent3>
        <a:accent4>
          <a:srgbClr val="DADADA"/>
        </a:accent4>
        <a:accent5>
          <a:srgbClr val="E2CAFF"/>
        </a:accent5>
        <a:accent6>
          <a:srgbClr val="5C5C8A"/>
        </a:accent6>
        <a:hlink>
          <a:srgbClr val="FF7C80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75863"/>
        </a:dk1>
        <a:lt1>
          <a:srgbClr val="FFFFFF"/>
        </a:lt1>
        <a:dk2>
          <a:srgbClr val="818982"/>
        </a:dk2>
        <a:lt2>
          <a:srgbClr val="EAEAEA"/>
        </a:lt2>
        <a:accent1>
          <a:srgbClr val="CC6600"/>
        </a:accent1>
        <a:accent2>
          <a:srgbClr val="A4A686"/>
        </a:accent2>
        <a:accent3>
          <a:srgbClr val="C1C4C1"/>
        </a:accent3>
        <a:accent4>
          <a:srgbClr val="DADADA"/>
        </a:accent4>
        <a:accent5>
          <a:srgbClr val="E2B8AA"/>
        </a:accent5>
        <a:accent6>
          <a:srgbClr val="949679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DCDCD"/>
        </a:lt2>
        <a:accent1>
          <a:srgbClr val="CDD9F7"/>
        </a:accent1>
        <a:accent2>
          <a:srgbClr val="99FF33"/>
        </a:accent2>
        <a:accent3>
          <a:srgbClr val="FFFFFF"/>
        </a:accent3>
        <a:accent4>
          <a:srgbClr val="000000"/>
        </a:accent4>
        <a:accent5>
          <a:srgbClr val="E3E9FA"/>
        </a:accent5>
        <a:accent6>
          <a:srgbClr val="8AE72D"/>
        </a:accent6>
        <a:hlink>
          <a:srgbClr val="0033CC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спорта</Template>
  <TotalTime>1188</TotalTime>
  <Words>950</Words>
  <Application>Microsoft Office PowerPoint</Application>
  <PresentationFormat>Экран (4:3)</PresentationFormat>
  <Paragraphs>445</Paragraphs>
  <Slides>54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6" baseType="lpstr">
      <vt:lpstr>Тема1</vt:lpstr>
      <vt:lpstr>Clip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ДИМА</dc:creator>
  <cp:lastModifiedBy>Сергей</cp:lastModifiedBy>
  <cp:revision>148</cp:revision>
  <dcterms:created xsi:type="dcterms:W3CDTF">2012-11-11T11:02:23Z</dcterms:created>
  <dcterms:modified xsi:type="dcterms:W3CDTF">2016-04-28T13:05:40Z</dcterms:modified>
</cp:coreProperties>
</file>