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A09B-4B33-496F-AAD1-683C3D1382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1F7C-A4BB-48F8-B7EE-5DED95F4F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картинки домашние и дикие животные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2786082" cy="585791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/>
              <a:t>Молоко даёт и пух.</a:t>
            </a:r>
            <a:br>
              <a:rPr lang="ru-RU" sz="2400" dirty="0"/>
            </a:br>
            <a:r>
              <a:rPr lang="ru-RU" sz="2400" dirty="0"/>
              <a:t>Не корова, не петух,</a:t>
            </a:r>
            <a:br>
              <a:rPr lang="ru-RU" sz="2400" dirty="0"/>
            </a:br>
            <a:r>
              <a:rPr lang="ru-RU" sz="2400" dirty="0"/>
              <a:t>И не утка , и не гусь.</a:t>
            </a:r>
            <a:br>
              <a:rPr lang="ru-RU" sz="2400" dirty="0"/>
            </a:br>
            <a:r>
              <a:rPr lang="ru-RU" sz="2400" dirty="0"/>
              <a:t>Отгадать я не берусь!</a:t>
            </a:r>
            <a:br>
              <a:rPr lang="ru-RU" sz="2400" dirty="0"/>
            </a:br>
            <a:r>
              <a:rPr lang="ru-RU" sz="2400" dirty="0"/>
              <a:t>А ещё есть и рога!</a:t>
            </a:r>
            <a:br>
              <a:rPr lang="ru-RU" sz="2400" dirty="0"/>
            </a:br>
            <a:r>
              <a:rPr lang="ru-RU" sz="2400" dirty="0"/>
              <a:t>Ох, бодлива, ох, строга!</a:t>
            </a:r>
            <a:br>
              <a:rPr lang="ru-RU" sz="2400" dirty="0"/>
            </a:br>
            <a:r>
              <a:rPr lang="ru-RU" sz="2400" dirty="0"/>
              <a:t>Налетает, как гроза,</a:t>
            </a:r>
            <a:br>
              <a:rPr lang="ru-RU" sz="2400" dirty="0"/>
            </a:br>
            <a:r>
              <a:rPr lang="ru-RU" sz="2400" dirty="0"/>
              <a:t>Быстроногая ... 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7" name="Picture 3" descr="C:\Users\Пользователь\Desktop\картинки домашние и дикие животные\2131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04"/>
            <a:ext cx="5715039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2643206" cy="557216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/>
              <a:t>Выгоняли рога</a:t>
            </a:r>
            <a:br>
              <a:rPr lang="ru-RU" sz="2400" dirty="0" smtClean="0"/>
            </a:br>
            <a:r>
              <a:rPr lang="ru-RU" sz="2400" dirty="0" smtClean="0"/>
              <a:t>погулять на луга.</a:t>
            </a:r>
            <a:br>
              <a:rPr lang="ru-RU" sz="2400" dirty="0" smtClean="0"/>
            </a:br>
            <a:r>
              <a:rPr lang="ru-RU" sz="2400" dirty="0" smtClean="0"/>
              <a:t>И рога вечерком</a:t>
            </a:r>
            <a:br>
              <a:rPr lang="ru-RU" sz="2400" dirty="0" smtClean="0"/>
            </a:br>
            <a:r>
              <a:rPr lang="ru-RU" sz="2400" dirty="0" smtClean="0"/>
              <a:t>прибрели с молочком.</a:t>
            </a:r>
            <a:endParaRPr lang="ru-RU" sz="2400" dirty="0"/>
          </a:p>
        </p:txBody>
      </p:sp>
      <p:pic>
        <p:nvPicPr>
          <p:cNvPr id="2051" name="Picture 3" descr="C:\Users\Пользователь\Desktop\картинки домашние и дикие животные\koro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571480"/>
            <a:ext cx="607221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2428892" cy="571504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700" dirty="0" smtClean="0"/>
              <a:t>У норы она  сидит </a:t>
            </a:r>
            <a:br>
              <a:rPr lang="ru-RU" sz="2700" dirty="0" smtClean="0"/>
            </a:br>
            <a:r>
              <a:rPr lang="ru-RU" sz="2700" dirty="0" smtClean="0"/>
              <a:t>И добычу сторожит.</a:t>
            </a:r>
            <a:br>
              <a:rPr lang="ru-RU" sz="2700" dirty="0" smtClean="0"/>
            </a:br>
            <a:r>
              <a:rPr lang="ru-RU" sz="2700" dirty="0" smtClean="0"/>
              <a:t>Сама мохнатенькая</a:t>
            </a:r>
            <a:br>
              <a:rPr lang="ru-RU" sz="2700" dirty="0" smtClean="0"/>
            </a:br>
            <a:r>
              <a:rPr lang="ru-RU" sz="2700" dirty="0" smtClean="0"/>
              <a:t>Да усатенькая,</a:t>
            </a:r>
            <a:br>
              <a:rPr lang="ru-RU" sz="2700" dirty="0" smtClean="0"/>
            </a:br>
            <a:r>
              <a:rPr lang="ru-RU" sz="2700" dirty="0" smtClean="0"/>
              <a:t>Зеленые глаза-</a:t>
            </a:r>
            <a:br>
              <a:rPr lang="ru-RU" sz="2700" dirty="0" smtClean="0"/>
            </a:br>
            <a:r>
              <a:rPr lang="ru-RU" sz="2700" dirty="0" smtClean="0"/>
              <a:t>Всем мышам гроза.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Пользователь\Desktop\картинки домашние и дикие животные\1380301562_1378999194_1378854392_original19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614366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2500330" cy="564360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700" dirty="0" smtClean="0"/>
              <a:t>Белый хвост, чёрный нос</a:t>
            </a:r>
            <a:br>
              <a:rPr lang="ru-RU" sz="2700" dirty="0" smtClean="0"/>
            </a:br>
            <a:r>
              <a:rPr lang="ru-RU" sz="2700" dirty="0" smtClean="0"/>
              <a:t>Наши тапочки унёс</a:t>
            </a:r>
            <a:br>
              <a:rPr lang="ru-RU" sz="2700" dirty="0" smtClean="0"/>
            </a:br>
            <a:r>
              <a:rPr lang="ru-RU" sz="2700" dirty="0" smtClean="0"/>
              <a:t>В уголок под кровать -</a:t>
            </a:r>
            <a:br>
              <a:rPr lang="ru-RU" sz="2700" dirty="0" smtClean="0"/>
            </a:br>
            <a:r>
              <a:rPr lang="ru-RU" sz="2700" dirty="0" smtClean="0"/>
              <a:t>И не хочет отдавать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Пользователь\Desktop\картинки домашние и дикие животные\iOTQ0A0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600079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586900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/>
              <a:t>Пашет землю</a:t>
            </a:r>
            <a:br>
              <a:rPr lang="ru-RU" sz="2400" dirty="0" smtClean="0"/>
            </a:br>
            <a:r>
              <a:rPr lang="ru-RU" sz="2400" dirty="0" smtClean="0"/>
              <a:t>Трактор без колёс.</a:t>
            </a:r>
            <a:br>
              <a:rPr lang="ru-RU" sz="2400" dirty="0" smtClean="0"/>
            </a:br>
            <a:r>
              <a:rPr lang="ru-RU" sz="2400" dirty="0" smtClean="0"/>
              <a:t>Для него горючее -</a:t>
            </a:r>
            <a:br>
              <a:rPr lang="ru-RU" sz="2400" dirty="0" smtClean="0"/>
            </a:br>
            <a:r>
              <a:rPr lang="ru-RU" sz="2400" dirty="0" smtClean="0"/>
              <a:t>Овёс.</a:t>
            </a:r>
            <a:endParaRPr lang="ru-RU" sz="2400" dirty="0"/>
          </a:p>
        </p:txBody>
      </p:sp>
      <p:pic>
        <p:nvPicPr>
          <p:cNvPr id="5123" name="Picture 3" descr="C:\Users\Пользователь\Desktop\картинки домашние и дикие животные\2930888-Spectacular-Horses-horses-19665127-1146-11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857520" cy="579756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400" dirty="0" smtClean="0"/>
              <a:t>Зверь прекрасный знаем мы,</a:t>
            </a:r>
            <a:br>
              <a:rPr lang="ru-RU" sz="2400" dirty="0" smtClean="0"/>
            </a:br>
            <a:r>
              <a:rPr lang="ru-RU" sz="2400" dirty="0" smtClean="0"/>
              <a:t>Все уж точно влюблены.</a:t>
            </a:r>
            <a:br>
              <a:rPr lang="ru-RU" sz="2400" dirty="0" smtClean="0"/>
            </a:br>
            <a:r>
              <a:rPr lang="ru-RU" sz="2400" dirty="0" smtClean="0"/>
              <a:t>Шерсть большая, рожки есть,</a:t>
            </a:r>
            <a:br>
              <a:rPr lang="ru-RU" sz="2400" dirty="0" smtClean="0"/>
            </a:br>
            <a:r>
              <a:rPr lang="ru-RU" sz="2400" dirty="0" smtClean="0"/>
              <a:t>Любит много он поесть.</a:t>
            </a:r>
            <a:br>
              <a:rPr lang="ru-RU" sz="2400" dirty="0" smtClean="0"/>
            </a:br>
            <a:r>
              <a:rPr lang="ru-RU" sz="2400" dirty="0" smtClean="0"/>
              <a:t>Часто на лугу гуляет,</a:t>
            </a:r>
            <a:br>
              <a:rPr lang="ru-RU" sz="2400" dirty="0" smtClean="0"/>
            </a:br>
            <a:r>
              <a:rPr lang="ru-RU" sz="2400" dirty="0" smtClean="0"/>
              <a:t>Травку любит, поедает.</a:t>
            </a:r>
            <a:br>
              <a:rPr lang="ru-RU" sz="2400" dirty="0" smtClean="0"/>
            </a:br>
            <a:r>
              <a:rPr lang="ru-RU" sz="2400" dirty="0" smtClean="0"/>
              <a:t>И уж точно ты узнал,</a:t>
            </a:r>
            <a:br>
              <a:rPr lang="ru-RU" sz="2400" dirty="0" smtClean="0"/>
            </a:br>
            <a:r>
              <a:rPr lang="ru-RU" sz="2400" dirty="0" smtClean="0"/>
              <a:t>Дети, это же…</a:t>
            </a:r>
            <a:endParaRPr lang="ru-RU" sz="2400" dirty="0"/>
          </a:p>
        </p:txBody>
      </p:sp>
      <p:pic>
        <p:nvPicPr>
          <p:cNvPr id="6146" name="Picture 2" descr="C:\Users\Пользователь\Desktop\картинки домашние и дикие животные\da584ea07c93bcff2811b95b1d437ff3_640x480x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00042"/>
            <a:ext cx="571503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500330" cy="492922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000" dirty="0"/>
              <a:t>Сердитый недотрога </a:t>
            </a:r>
            <a:br>
              <a:rPr lang="ru-RU" sz="2000" dirty="0"/>
            </a:br>
            <a:r>
              <a:rPr lang="ru-RU" sz="2000" dirty="0"/>
              <a:t>Живёт в глуши лесной. </a:t>
            </a:r>
            <a:br>
              <a:rPr lang="ru-RU" sz="2000" dirty="0"/>
            </a:br>
            <a:r>
              <a:rPr lang="ru-RU" sz="2000" dirty="0"/>
              <a:t>Иголок очень много, </a:t>
            </a:r>
            <a:br>
              <a:rPr lang="ru-RU" sz="2000" dirty="0"/>
            </a:br>
            <a:r>
              <a:rPr lang="ru-RU" sz="2000" dirty="0"/>
              <a:t>А нитки не одной. </a:t>
            </a:r>
          </a:p>
        </p:txBody>
      </p:sp>
      <p:pic>
        <p:nvPicPr>
          <p:cNvPr id="2050" name="Picture 2" descr="C:\Users\Пользователь\Desktop\картинки домашние и дикие животные\i64X4A3I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42918"/>
            <a:ext cx="585791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2857520" cy="485778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/>
              <a:t>Хозяин лесной </a:t>
            </a:r>
            <a:br>
              <a:rPr lang="ru-RU" sz="2400" dirty="0"/>
            </a:br>
            <a:r>
              <a:rPr lang="ru-RU" sz="2400" dirty="0"/>
              <a:t>просыпается весной,</a:t>
            </a:r>
            <a:br>
              <a:rPr lang="ru-RU" sz="2400" dirty="0"/>
            </a:br>
            <a:r>
              <a:rPr lang="ru-RU" sz="2400" dirty="0"/>
              <a:t>А зимой под вьюжный вой </a:t>
            </a:r>
            <a:br>
              <a:rPr lang="ru-RU" sz="2400" dirty="0"/>
            </a:br>
            <a:r>
              <a:rPr lang="ru-RU" sz="2400" dirty="0"/>
              <a:t>Спит в избушке снеговой.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Пользователь\Desktop\картинки домашние и дикие животные\a03c942454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714355"/>
            <a:ext cx="5715040" cy="4878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2786082" cy="521497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700" dirty="0"/>
              <a:t>И по соснам, и по елям</a:t>
            </a:r>
            <a:br>
              <a:rPr lang="ru-RU" sz="2700" dirty="0"/>
            </a:br>
            <a:r>
              <a:rPr lang="ru-RU" sz="2700" dirty="0"/>
              <a:t>Быстро бегает она,</a:t>
            </a:r>
            <a:br>
              <a:rPr lang="ru-RU" sz="2700" dirty="0"/>
            </a:br>
            <a:r>
              <a:rPr lang="ru-RU" sz="2700" dirty="0"/>
              <a:t>Видит, шишки где поспели,</a:t>
            </a:r>
            <a:br>
              <a:rPr lang="ru-RU" sz="2700" dirty="0"/>
            </a:br>
            <a:r>
              <a:rPr lang="ru-RU" sz="2700" dirty="0"/>
              <a:t>Где грибная целина.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Пользователь\Desktop\картинки домашние и дикие животные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3"/>
            <a:ext cx="600079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2571768" cy="521497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/>
              <a:t>В лесу живёт,</a:t>
            </a:r>
            <a:br>
              <a:rPr lang="ru-RU" sz="2400" dirty="0"/>
            </a:br>
            <a:r>
              <a:rPr lang="ru-RU" sz="2400" dirty="0"/>
              <a:t>Кур в деревне крадёт.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C:\Users\Пользователь\Desktop\картинки домашние и дикие животные\fdf4a812918c16f171d2d4c41c85df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5829312" cy="521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2714644" cy="550072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700" dirty="0"/>
              <a:t>На овчарку он похож,</a:t>
            </a:r>
            <a:br>
              <a:rPr lang="ru-RU" sz="2700" dirty="0"/>
            </a:br>
            <a:r>
              <a:rPr lang="ru-RU" sz="2700" dirty="0"/>
              <a:t>Что ни зуб - то острый нож,</a:t>
            </a:r>
            <a:br>
              <a:rPr lang="ru-RU" sz="2700" dirty="0"/>
            </a:br>
            <a:r>
              <a:rPr lang="ru-RU" sz="2700" dirty="0"/>
              <a:t>Он бежит, оскалив пасть,</a:t>
            </a:r>
            <a:br>
              <a:rPr lang="ru-RU" sz="2700" dirty="0"/>
            </a:br>
            <a:r>
              <a:rPr lang="ru-RU" sz="2700" dirty="0"/>
              <a:t>На овцу готов напасть.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Пользователь\Desktop\картинки домашние и дикие животные\Fascinating-footage-of-wild-animals-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71480"/>
            <a:ext cx="592932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2571768" cy="578647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/>
              <a:t>Словно царскую корону, </a:t>
            </a:r>
            <a:br>
              <a:rPr lang="ru-RU" sz="2400" dirty="0"/>
            </a:br>
            <a:r>
              <a:rPr lang="ru-RU" sz="2400" dirty="0"/>
              <a:t>Носит он свои рога. </a:t>
            </a:r>
            <a:br>
              <a:rPr lang="ru-RU" sz="2400" dirty="0"/>
            </a:br>
            <a:r>
              <a:rPr lang="ru-RU" sz="2400" dirty="0"/>
              <a:t>Ест лишайник, мох зеленый. </a:t>
            </a:r>
            <a:br>
              <a:rPr lang="ru-RU" sz="2400" dirty="0"/>
            </a:br>
            <a:r>
              <a:rPr lang="ru-RU" sz="2400" dirty="0"/>
              <a:t>Любит снежные луга.</a:t>
            </a:r>
          </a:p>
        </p:txBody>
      </p:sp>
      <p:pic>
        <p:nvPicPr>
          <p:cNvPr id="7170" name="Picture 2" descr="C:\Users\Пользователь\Desktop\картинки домашние и дикие животные\5568457256_0e95bd9133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614366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286016" cy="585791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/>
              <a:t>Что за зверь лесной</a:t>
            </a:r>
            <a:br>
              <a:rPr lang="ru-RU" sz="2400" dirty="0"/>
            </a:br>
            <a:r>
              <a:rPr lang="ru-RU" sz="2400" dirty="0"/>
              <a:t>Встал, как столбик, под сосной</a:t>
            </a:r>
            <a:br>
              <a:rPr lang="ru-RU" sz="2400" dirty="0"/>
            </a:br>
            <a:r>
              <a:rPr lang="ru-RU" sz="2400" dirty="0"/>
              <a:t>И стоит среди травы —</a:t>
            </a:r>
            <a:br>
              <a:rPr lang="ru-RU" sz="2400" dirty="0"/>
            </a:br>
            <a:r>
              <a:rPr lang="ru-RU" sz="2400" dirty="0"/>
              <a:t>Уши больше головы?</a:t>
            </a:r>
          </a:p>
        </p:txBody>
      </p:sp>
      <p:pic>
        <p:nvPicPr>
          <p:cNvPr id="8194" name="Picture 2" descr="C:\Users\Пользователь\Desktop\картинки домашние и дикие животные\1200727674_4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6215107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2214578" cy="592935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/>
              <a:t>Кто имеет пятачок,</a:t>
            </a:r>
            <a:br>
              <a:rPr lang="ru-RU" sz="2400" dirty="0"/>
            </a:br>
            <a:r>
              <a:rPr lang="ru-RU" sz="2400" dirty="0"/>
              <a:t>Не зажатый в кулачек?</a:t>
            </a:r>
            <a:br>
              <a:rPr lang="ru-RU" sz="2400" dirty="0"/>
            </a:br>
            <a:r>
              <a:rPr lang="ru-RU" sz="2400" dirty="0"/>
              <a:t>На ногах его копытца.</a:t>
            </a:r>
            <a:br>
              <a:rPr lang="ru-RU" sz="2400" dirty="0"/>
            </a:br>
            <a:r>
              <a:rPr lang="ru-RU" sz="2400" dirty="0"/>
              <a:t>Ест и пьет он из </a:t>
            </a:r>
            <a:r>
              <a:rPr lang="ru-RU" sz="2400" dirty="0" smtClean="0"/>
              <a:t>корытца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218" name="Picture 2" descr="C:\Users\Пользователь\Desktop\картинки домашние и дикие животные\125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5" y="357166"/>
            <a:ext cx="621510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Сердитый недотрога  Живёт в глуши лесной.  Иголок очень много,  А нитки не одной. </vt:lpstr>
      <vt:lpstr>Хозяин лесной  просыпается весной, А зимой под вьюжный вой  Спит в избушке снеговой. </vt:lpstr>
      <vt:lpstr>И по соснам, и по елям Быстро бегает она, Видит, шишки где поспели, Где грибная целина. </vt:lpstr>
      <vt:lpstr>В лесу живёт, Кур в деревне крадёт. </vt:lpstr>
      <vt:lpstr>На овчарку он похож, Что ни зуб - то острый нож, Он бежит, оскалив пасть, На овцу готов напасть. </vt:lpstr>
      <vt:lpstr>Словно царскую корону,  Носит он свои рога.  Ест лишайник, мох зеленый.  Любит снежные луга.</vt:lpstr>
      <vt:lpstr>Что за зверь лесной Встал, как столбик, под сосной И стоит среди травы — Уши больше головы?</vt:lpstr>
      <vt:lpstr>Кто имеет пятачок, Не зажатый в кулачек? На ногах его копытца. Ест и пьет он из корытца. </vt:lpstr>
      <vt:lpstr>Молоко даёт и пух. Не корова, не петух, И не утка , и не гусь. Отгадать я не берусь! А ещё есть и рога! Ох, бодлива, ох, строга! Налетает, как гроза, Быстроногая ... ! </vt:lpstr>
      <vt:lpstr>Выгоняли рога погулять на луга. И рога вечерком прибрели с молочком.</vt:lpstr>
      <vt:lpstr>У норы она  сидит  И добычу сторожит. Сама мохнатенькая Да усатенькая, Зеленые глаза- Всем мышам гроза. </vt:lpstr>
      <vt:lpstr>Белый хвост, чёрный нос Наши тапочки унёс В уголок под кровать - И не хочет отдавать.</vt:lpstr>
      <vt:lpstr>Пашет землю Трактор без колёс. Для него горючее - Овёс.</vt:lpstr>
      <vt:lpstr>Зверь прекрасный знаем мы, Все уж точно влюблены. Шерсть большая, рожки есть, Любит много он поесть. Часто на лугу гуляет, Травку любит, поедает. И уж точно ты узнал, Дети, это же…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2016-02-29T09:51:51Z</dcterms:created>
  <dcterms:modified xsi:type="dcterms:W3CDTF">2016-03-01T09:09:54Z</dcterms:modified>
</cp:coreProperties>
</file>