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.matrixhome.net/upload/blog/026/026680b1338154b02ef4fce994c216d7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jplus.ru/img/h/i/himmelwerft/Zhukov_WP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056784" cy="563231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base"/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Георгий Константинович Жуков – великий полководец</a:t>
            </a:r>
          </a:p>
          <a:p>
            <a:pPr algn="ctr" fontAlgn="base"/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Monotype Corsiva" pitchFamily="66" charset="0"/>
                <a:cs typeface="Times New Roman" pitchFamily="18" charset="0"/>
              </a:rPr>
              <a:t> 120 лет со дня рождения</a:t>
            </a:r>
            <a:endParaRPr lang="ru-RU" sz="60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419353" y="2965319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6756057" y="589054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5-конечная звезда 8"/>
          <p:cNvSpPr>
            <a:spLocks/>
          </p:cNvSpPr>
          <p:nvPr/>
        </p:nvSpPr>
        <p:spPr bwMode="auto">
          <a:xfrm rot="-1137857">
            <a:off x="6684050" y="4549493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8"/>
          <p:cNvSpPr>
            <a:spLocks/>
          </p:cNvSpPr>
          <p:nvPr/>
        </p:nvSpPr>
        <p:spPr bwMode="auto">
          <a:xfrm rot="-1137857">
            <a:off x="2867626" y="5557606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5819954" y="469351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419353" y="440547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C:\Documents and Settings\Учитель\Мои документы\Мои рисунки\ч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309937" cy="26654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260648"/>
            <a:ext cx="45365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Битва началась 4 июля, когда войска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Моделя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и Гота перешли в наступление на позиции советских войск. Несмотря на мощную поддержку с воздуха, танки 9-й армии смогли врезаться в линию советской обороны только на 11 км. Через неделю боев между войсками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Моделя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и Гота все еще лежали почти 100 км неприступных укрепрайонов Центрального и Воронежского фронтов.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8"/>
          <p:cNvSpPr>
            <a:spLocks/>
          </p:cNvSpPr>
          <p:nvPr/>
        </p:nvSpPr>
        <p:spPr bwMode="auto">
          <a:xfrm rot="-1137857">
            <a:off x="851401" y="73307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6612041" y="116511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3371681" y="548559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Documents and Settings\Учитель\Мои документы\Мои рисунки\р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27784" y="188640"/>
            <a:ext cx="2987824" cy="1994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99592" y="2420888"/>
            <a:ext cx="66247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Авторитет маршала Жукова и в армии, и в народе беспрецедентен. Он четыре раза удостоен звания Героя Советского Союза, награжден двумя высшими орденами "Победа”, шестью орденами Ленина, орденом Октябрьской Революции, тремя орденами Красного Знамени, двумя орденами Суворова I степени, многими медалями и орденами иностранных государств, Почетным оружием.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8"/>
          <p:cNvSpPr>
            <a:spLocks/>
          </p:cNvSpPr>
          <p:nvPr/>
        </p:nvSpPr>
        <p:spPr bwMode="auto">
          <a:xfrm rot="-1137857">
            <a:off x="4523809" y="112382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4019753" y="5413591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95825" y="3541382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C:\Documents and Settings\Учитель\Мои документы\Мои рисунки\и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735521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 descr="Картинка 106 из 3779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04664"/>
            <a:ext cx="3719512" cy="2790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Documents and Settings\Учитель\Мои документы\Мои рисунки\т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076056" y="3501008"/>
            <a:ext cx="3783013" cy="26642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4" descr="C:\Documents and Settings\Учитель\Мои документы\Мои рисунки\а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573016"/>
            <a:ext cx="3145981" cy="26642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9.truongquangnghia.net/files/2013/05/nguyensoaiZu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220645" cy="44965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3968" y="476672"/>
            <a:ext cx="432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Monotype Corsiva" pitchFamily="66" charset="0"/>
              </a:rPr>
              <a:t>  </a:t>
            </a:r>
            <a:r>
              <a:rPr lang="ru-RU" sz="2800" dirty="0" smtClean="0">
                <a:latin typeface="Monotype Corsiva" pitchFamily="66" charset="0"/>
                <a:cs typeface="Times New Roman" pitchFamily="18" charset="0"/>
              </a:rPr>
              <a:t>У Георгия Жукова было трудное и безрадостное детство. Отец постоянно бедствовал, имея профессию сапожника, часто уезжал на заработки в Москву. Мать занималась крестьянским трудом. Георгий с семи лет вместе с сестрой Марией, которая была старше его на два года, помогал на полевых работах и в домашнем хозяйстве.</a:t>
            </a:r>
            <a:r>
              <a:rPr lang="ru-RU" sz="2800" dirty="0" smtClean="0">
                <a:latin typeface="Monotype Corsiva" pitchFamily="66" charset="0"/>
              </a:rPr>
              <a:t> 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419353" y="548559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5-конечная звезда 8"/>
          <p:cNvSpPr>
            <a:spLocks/>
          </p:cNvSpPr>
          <p:nvPr/>
        </p:nvSpPr>
        <p:spPr bwMode="auto">
          <a:xfrm rot="-1137857">
            <a:off x="3803729" y="229013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5-конечная звезда 8"/>
          <p:cNvSpPr>
            <a:spLocks/>
          </p:cNvSpPr>
          <p:nvPr/>
        </p:nvSpPr>
        <p:spPr bwMode="auto">
          <a:xfrm rot="-1137857">
            <a:off x="7908185" y="577363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60648"/>
            <a:ext cx="48245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 родную Стрелковку Жуков вернулся только в декабре 1917, но и здесь пробыл не долго и в августе 1918 поступил добровольцем в 4-й кавалерийский полк 1-й Московской кавдивизии. Вскоре его дивизия вошла в состав 5-й армии, была отправлена на Восточный фронт против войск Колчака и участвовала в обороне Уфы. В марте 1919 Жуков вступил в коммунистическую партию.</a:t>
            </a:r>
            <a:endParaRPr lang="ru-RU" sz="28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3" name="Picture 4" descr="Картинка 9 из 377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3672408" cy="2756064"/>
          </a:xfrm>
          <a:prstGeom prst="rect">
            <a:avLst/>
          </a:prstGeom>
          <a:ln>
            <a:solidFill>
              <a:srgbClr val="00206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26" name="5-конечная звезда 8"/>
          <p:cNvSpPr>
            <a:spLocks/>
          </p:cNvSpPr>
          <p:nvPr/>
        </p:nvSpPr>
        <p:spPr bwMode="auto">
          <a:xfrm rot="-1137857">
            <a:off x="2579593" y="37303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5-конечная звезда 8"/>
          <p:cNvSpPr>
            <a:spLocks/>
          </p:cNvSpPr>
          <p:nvPr/>
        </p:nvSpPr>
        <p:spPr bwMode="auto">
          <a:xfrm rot="-1137857">
            <a:off x="2291561" y="548559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5-конечная звезда 8"/>
          <p:cNvSpPr>
            <a:spLocks/>
          </p:cNvSpPr>
          <p:nvPr/>
        </p:nvSpPr>
        <p:spPr bwMode="auto">
          <a:xfrm rot="-1137857">
            <a:off x="7836177" y="577363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rimrep.ru/wp-content/uploads/2015/05/5e358c90ce92756d06b0e68eb00913532752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3312369" cy="360039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275337" y="577363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5-конечная звезда 8"/>
          <p:cNvSpPr>
            <a:spLocks/>
          </p:cNvSpPr>
          <p:nvPr/>
        </p:nvSpPr>
        <p:spPr bwMode="auto">
          <a:xfrm rot="-1137857">
            <a:off x="7476137" y="5485599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5-конечная звезда 8"/>
          <p:cNvSpPr>
            <a:spLocks/>
          </p:cNvSpPr>
          <p:nvPr/>
        </p:nvSpPr>
        <p:spPr bwMode="auto">
          <a:xfrm rot="-1137857">
            <a:off x="7692161" y="44504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139952" y="764704"/>
            <a:ext cx="37444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После Гражданской войны военная карьера Жукова складывалась быстро и успешно. В марте 1923 он был назначен командиром 38-го Бузулукского полка Самарской кавалерийской дивизии, расквартированной в Белоруссии.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8"/>
          <p:cNvSpPr>
            <a:spLocks/>
          </p:cNvSpPr>
          <p:nvPr/>
        </p:nvSpPr>
        <p:spPr bwMode="auto">
          <a:xfrm rot="-1137857">
            <a:off x="1643489" y="4621503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2075536" y="584563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491362" y="548559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Documents and Settings\Учитель\Мои документы\Мои рисунки\п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2095500" cy="2962275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 descr="C:\Documents and Settings\Учитель\Мои документы\Мои рисунки\г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17032"/>
            <a:ext cx="2095500" cy="2743200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555776" y="332656"/>
            <a:ext cx="3960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Вскоре после прибытия Жукова военные действия активизировались. 3 июля около 10 тысяч японцев скрытно форсировали Халхин-Гол и укрепились на горе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Баин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- 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Цаган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. Далее они планировали ударом с севера опрокинуть и уничтожить советские войска, занимавшие оборону вдоль реки.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history.ucoz.ru/guk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648064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4739833" y="541359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7548145" y="5629614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5-конечная звезда 8"/>
          <p:cNvSpPr>
            <a:spLocks/>
          </p:cNvSpPr>
          <p:nvPr/>
        </p:nvSpPr>
        <p:spPr bwMode="auto">
          <a:xfrm rot="-1137857">
            <a:off x="7764169" y="37303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836712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Жуков, который играл за "синих", разгромил "красных" в Восточной Пруссии, отбросил их обратно на территорию СССР и прорвался до Барановичей, после чего игра была остановлена по приказу Сталина. Сразу вслед за тем в Кремле в присутствии членов Политбюро состоялся разбор стратегических игр.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8"/>
          <p:cNvSpPr>
            <a:spLocks/>
          </p:cNvSpPr>
          <p:nvPr/>
        </p:nvSpPr>
        <p:spPr bwMode="auto">
          <a:xfrm rot="-1137857">
            <a:off x="5891961" y="805078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1139433" y="4765519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2867625" y="541359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5" descr="C:\Documents and Settings\Учитель\Мои документы\Мои рисунки\щ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204864"/>
            <a:ext cx="336879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3568" y="692696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Спустя несколько дней после ельцинской победы, 11 сентября, Сталин снял командующего Ленинградским фронтом Ворошилова и поставил на его место Жукова. 13 сентября Жуков уже прилетел в Ленинград. 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dok.opredelim.com/pars_docs/refs/56/55336/img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8"/>
          <p:cNvSpPr>
            <a:spLocks/>
          </p:cNvSpPr>
          <p:nvPr/>
        </p:nvSpPr>
        <p:spPr bwMode="auto">
          <a:xfrm rot="-1137857">
            <a:off x="2003529" y="5629613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5-конечная звезда 8"/>
          <p:cNvSpPr>
            <a:spLocks/>
          </p:cNvSpPr>
          <p:nvPr/>
        </p:nvSpPr>
        <p:spPr bwMode="auto">
          <a:xfrm rot="-1137857">
            <a:off x="1211441" y="4333470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5-конечная звезда 8"/>
          <p:cNvSpPr>
            <a:spLocks/>
          </p:cNvSpPr>
          <p:nvPr/>
        </p:nvSpPr>
        <p:spPr bwMode="auto">
          <a:xfrm rot="-1137857">
            <a:off x="419354" y="5701621"/>
            <a:ext cx="812800" cy="725487"/>
          </a:xfrm>
          <a:custGeom>
            <a:avLst/>
            <a:gdLst>
              <a:gd name="T0" fmla="*/ 1 w 812165"/>
              <a:gd name="T1" fmla="*/ 277475 h 726440"/>
              <a:gd name="T2" fmla="*/ 343495 w 812165"/>
              <a:gd name="T3" fmla="*/ 320548 h 726440"/>
              <a:gd name="T4" fmla="*/ 406083 w 812165"/>
              <a:gd name="T5" fmla="*/ 0 h 726440"/>
              <a:gd name="T6" fmla="*/ 468670 w 812165"/>
              <a:gd name="T7" fmla="*/ 320548 h 726440"/>
              <a:gd name="T8" fmla="*/ 812164 w 812165"/>
              <a:gd name="T9" fmla="*/ 277475 h 726440"/>
              <a:gd name="T10" fmla="*/ 507351 w 812165"/>
              <a:gd name="T11" fmla="*/ 432511 h 726440"/>
              <a:gd name="T12" fmla="*/ 657055 w 812165"/>
              <a:gd name="T13" fmla="*/ 726438 h 726440"/>
              <a:gd name="T14" fmla="*/ 406083 w 812165"/>
              <a:gd name="T15" fmla="*/ 501707 h 726440"/>
              <a:gd name="T16" fmla="*/ 155110 w 812165"/>
              <a:gd name="T17" fmla="*/ 726438 h 726440"/>
              <a:gd name="T18" fmla="*/ 304814 w 812165"/>
              <a:gd name="T19" fmla="*/ 432511 h 726440"/>
              <a:gd name="T20" fmla="*/ 1 w 812165"/>
              <a:gd name="T21" fmla="*/ 277475 h 7264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12165" h="726440">
                <a:moveTo>
                  <a:pt x="1" y="277475"/>
                </a:moveTo>
                <a:lnTo>
                  <a:pt x="343495" y="320548"/>
                </a:lnTo>
                <a:lnTo>
                  <a:pt x="406083" y="0"/>
                </a:lnTo>
                <a:lnTo>
                  <a:pt x="468670" y="320548"/>
                </a:lnTo>
                <a:lnTo>
                  <a:pt x="812164" y="277475"/>
                </a:lnTo>
                <a:lnTo>
                  <a:pt x="507351" y="432511"/>
                </a:lnTo>
                <a:lnTo>
                  <a:pt x="657055" y="726438"/>
                </a:lnTo>
                <a:lnTo>
                  <a:pt x="406083" y="501707"/>
                </a:lnTo>
                <a:lnTo>
                  <a:pt x="155110" y="726438"/>
                </a:lnTo>
                <a:lnTo>
                  <a:pt x="304814" y="432511"/>
                </a:lnTo>
                <a:lnTo>
                  <a:pt x="1" y="277475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://gpw.tellur.ru/images/zhuko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657475" cy="336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347864" y="692696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5 декабря войска Калининского, а 6 декабря Западного и Юго-Западного Фронтов перешли в наступление. Удар советских войск оказался настолько неожиданным и сильным, что измотанная группа армий "Центр" не смогла противостоять ему и стала откатываться назад. Немцы бросали в снегу заглохшие танки и тяжёлое вооружение, которое невозможно было вытащить из-за гигантских сугробов. Солдаты тысячами умирали от обморожения.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55</TotalTime>
  <Words>467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 Петровна</dc:creator>
  <cp:lastModifiedBy>user</cp:lastModifiedBy>
  <cp:revision>8</cp:revision>
  <dcterms:created xsi:type="dcterms:W3CDTF">2015-09-13T13:35:55Z</dcterms:created>
  <dcterms:modified xsi:type="dcterms:W3CDTF">2015-10-16T19:40:08Z</dcterms:modified>
</cp:coreProperties>
</file>