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33CC"/>
    <a:srgbClr val="0000FF"/>
    <a:srgbClr val="00FF00"/>
    <a:srgbClr val="800080"/>
    <a:srgbClr val="008000"/>
    <a:srgbClr val="00FFFF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E4CC7-37CD-4197-94FC-954AA194AEDF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AFA38-2568-4E3B-A593-20A745FC1C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ihi.ru/pics/2011/02/16/2773.jpg" TargetMode="External"/><Relationship Id="rId13" Type="http://schemas.openxmlformats.org/officeDocument/2006/relationships/hyperlink" Target="http://go4.imgsmail.ru/imgpreview?key=http%3A//content.foto.mail.ru/mail/feofanovna49/3780/i-4267.jpg&amp;mb=imgdb_preview_1104" TargetMode="External"/><Relationship Id="rId3" Type="http://schemas.openxmlformats.org/officeDocument/2006/relationships/hyperlink" Target="http://zxcc.ru/upload/normal/samara-ukrop_petrushku_512298.jpeg" TargetMode="External"/><Relationship Id="rId7" Type="http://schemas.openxmlformats.org/officeDocument/2006/relationships/hyperlink" Target="http://go4.imgsmail.ru/imgpreview?key=http://www.calorizator.ru/sites/default/files/product/cake-5.jpg&amp;mb=imgdb_preview_930" TargetMode="External"/><Relationship Id="rId12" Type="http://schemas.openxmlformats.org/officeDocument/2006/relationships/hyperlink" Target="http://go3.imgsmail.ru/imgpreview?key=http://arro-signs.co.uk/3d-letters/wp-content/uploads/2011/01/letter-e-green-chrome.jpg&amp;mb=imgdb_preview_30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o2.imgsmail.ru/imgpreview?key=http://molbiol.ru/forums/uploads/a002/b024/post-51435-1275649659.jpg&amp;mb=imgdb_preview_1476" TargetMode="External"/><Relationship Id="rId11" Type="http://schemas.openxmlformats.org/officeDocument/2006/relationships/hyperlink" Target="http://for-schoolboy.ru/media/images/Bukva-CH/index_clip_image002.jpg" TargetMode="External"/><Relationship Id="rId5" Type="http://schemas.openxmlformats.org/officeDocument/2006/relationships/hyperlink" Target="http://go3.imgsmail.ru/imgpreview?key=http://massivufa.ru/d/64360/d/image_49.jpg&amp;mb=imgdb_preview_867" TargetMode="External"/><Relationship Id="rId10" Type="http://schemas.openxmlformats.org/officeDocument/2006/relationships/hyperlink" Target="http://nrbiz.ru/images/DSC08492-2.jpg" TargetMode="External"/><Relationship Id="rId4" Type="http://schemas.openxmlformats.org/officeDocument/2006/relationships/hyperlink" Target="http://go4.imgsmail.ru/imgpreview?key=http://shkolazhizni.ru/img/content/i23/23902.jpg&amp;mb=imgdb_preview_936" TargetMode="External"/><Relationship Id="rId9" Type="http://schemas.openxmlformats.org/officeDocument/2006/relationships/hyperlink" Target="http://tanyakiseleva.ru/wp-content/uploads/2012/07/%D1%82.jpg" TargetMode="External"/><Relationship Id="rId14" Type="http://schemas.openxmlformats.org/officeDocument/2006/relationships/hyperlink" Target="http://www.supertosty.ru/stihi/stih_738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ru.wikipedia.org/wiki/%D0%AF%D0%B7%D1%8B%D0%BA_%D1%82%D1%8E%D1%80%D0%BA%D0%B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82043" y="908720"/>
            <a:ext cx="62826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Словарные слова</a:t>
            </a:r>
            <a:endParaRPr lang="ru-RU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348880"/>
            <a:ext cx="2317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5400" b="1" cap="none" spc="0" dirty="0">
              <a:ln w="11430"/>
              <a:solidFill>
                <a:srgbClr val="99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293096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Сирота Елена Владимировна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 6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рп.Чегдомын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44824"/>
            <a:ext cx="43922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КАРТОШКА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1196752"/>
            <a:ext cx="6976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1844824"/>
            <a:ext cx="7360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2492896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3140968"/>
            <a:ext cx="774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3789040"/>
            <a:ext cx="962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2530" name="Picture 2" descr="http://kuharka.ru/images/users/gallery/2010/09/24/b_8203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3923928" cy="2707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188640"/>
            <a:ext cx="48141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С Р И В К А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83671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836712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0392" y="83671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83671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83671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83671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83671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5976" y="1772816"/>
            <a:ext cx="36429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КРАСИВО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5248" y="263691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слова красивый - нравящийся своим внешним видом; производящий эстетическое впечатление; нравственно прекрасный.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tatic.diary.ru/userdir/1/3/8/3/1383825/5151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312368" cy="2708920"/>
          </a:xfrm>
          <a:prstGeom prst="rect">
            <a:avLst/>
          </a:prstGeom>
          <a:noFill/>
        </p:spPr>
      </p:pic>
      <p:pic>
        <p:nvPicPr>
          <p:cNvPr id="23558" name="Picture 6" descr="http://go2.imgsmail.ru/imgpreview?key=http%3A//co12.nevseoboi.com.ua/wallpapers/flowers/1347832411-327201-0206878_www.nevseoboi.com.ua.jpg&amp;mb=imgdb_preview_18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3312368" cy="2700561"/>
          </a:xfrm>
          <a:prstGeom prst="rect">
            <a:avLst/>
          </a:prstGeom>
          <a:noFill/>
        </p:spPr>
      </p:pic>
      <p:pic>
        <p:nvPicPr>
          <p:cNvPr id="23560" name="Picture 8" descr="http://go3.imgsmail.ru/imgpreview?key=http%3A//www.fresher.ru/images7/nerealnaya-krasota-hdr/big/34.jpg&amp;mb=imgdb_preview_9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3312368" cy="2677320"/>
          </a:xfrm>
          <a:prstGeom prst="rect">
            <a:avLst/>
          </a:prstGeom>
          <a:noFill/>
        </p:spPr>
      </p:pic>
      <p:pic>
        <p:nvPicPr>
          <p:cNvPr id="23562" name="Picture 10" descr="http://go1.imgsmail.ru/imgpreview?key=http%3A//romantic-online.com/uploads/images/3/6/8/a/38/2b3c2139b8.jpg&amp;mb=imgdb_preview_19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0"/>
            <a:ext cx="3312368" cy="2700561"/>
          </a:xfrm>
          <a:prstGeom prst="rect">
            <a:avLst/>
          </a:prstGeom>
          <a:noFill/>
        </p:spPr>
      </p:pic>
      <p:pic>
        <p:nvPicPr>
          <p:cNvPr id="23568" name="Picture 16" descr="http://go3.imgsmail.ru/imgpreview?key=http%3A//festival-center.ru/upload/iblock/b6d/b6dec477686a2c8a8472a94da46e06ea.jpg&amp;mb=imgdb_preview_1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0"/>
            <a:ext cx="3240360" cy="2720753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251520" y="4005064"/>
            <a:ext cx="45354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КРАСНЫЙ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41993" y="3356992"/>
            <a:ext cx="70884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6726" y="2708920"/>
            <a:ext cx="8050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9632" y="4005064"/>
            <a:ext cx="801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59632" y="4725144"/>
            <a:ext cx="8018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5445224"/>
            <a:ext cx="8499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79712" y="5445224"/>
            <a:ext cx="7553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55776" y="5445224"/>
            <a:ext cx="84991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7" grpId="1"/>
      <p:bldP spid="27" grpId="2"/>
      <p:bldP spid="28" grpId="0"/>
      <p:bldP spid="28" grpId="1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52542" y="260648"/>
            <a:ext cx="50914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 И К М А Л Ь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196752"/>
            <a:ext cx="39666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МАЛЬЧИК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C:\Users\энка\Desktop\69904682_58143641_1272016305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232248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234888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 или подросток мужского пола.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869160"/>
            <a:ext cx="5194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МАЛЬЧИШКА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5445224"/>
            <a:ext cx="6671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869160"/>
            <a:ext cx="7425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293096"/>
            <a:ext cx="6735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3645024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3068960"/>
            <a:ext cx="7232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7904" y="2492896"/>
            <a:ext cx="7040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1628800"/>
            <a:ext cx="9300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9" grpId="2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энка\Desktop\hou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707904" y="332656"/>
            <a:ext cx="2111625" cy="18722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652120" y="-459432"/>
            <a:ext cx="4924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692696"/>
            <a:ext cx="6319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156176" y="260648"/>
            <a:ext cx="1080120" cy="21602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236296" y="260648"/>
            <a:ext cx="936104" cy="216024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16216" y="1772816"/>
            <a:ext cx="1368152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76256" y="692696"/>
            <a:ext cx="76816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8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2276872"/>
            <a:ext cx="32816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5" name="Picture 7" descr="C:\Users\энка\Desktop\42831133_1240290389_11929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3802237" cy="307684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3573016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с детства запомнили эти слова,              Для города имени – город Москва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нету прекрасней и проще                         Для площади – Красная площадь.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4293096"/>
            <a:ext cx="30267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Москва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3861048"/>
            <a:ext cx="49084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4293096"/>
            <a:ext cx="639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4725144"/>
            <a:ext cx="6383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5301208"/>
            <a:ext cx="63991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5750004"/>
            <a:ext cx="6767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/>
      <p:bldP spid="19" grpId="0"/>
      <p:bldP spid="20" grpId="0"/>
      <p:bldP spid="21" grpId="0"/>
      <p:bldP spid="22" grpId="0"/>
      <p:bldP spid="22" grpId="1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://go4.imgsmail.ru/imgpreview?key=http%3A//samara.zxcc.ru/upload/normal/samara-ukrop_petrushku_512298.jpeg&amp;mb=imgdb_preview_18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440159" cy="12961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последнюю букву каждого слова и получите новое слово.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go4.imgsmail.ru/imgpreview?key=http%3A//shkolazhizni.ru/img/content/i23/23902.jpg&amp;mb=imgdb_preview_9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8680"/>
            <a:ext cx="1512168" cy="1152128"/>
          </a:xfrm>
          <a:prstGeom prst="rect">
            <a:avLst/>
          </a:prstGeom>
          <a:noFill/>
        </p:spPr>
      </p:pic>
      <p:pic>
        <p:nvPicPr>
          <p:cNvPr id="4102" name="Picture 6" descr="http://go3.imgsmail.ru/imgpreview?key=http%3A//massivufa.ru/d/64360/d/image_49.jpg&amp;mb=imgdb_preview_8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2696"/>
            <a:ext cx="1656184" cy="936103"/>
          </a:xfrm>
          <a:prstGeom prst="rect">
            <a:avLst/>
          </a:prstGeom>
          <a:noFill/>
        </p:spPr>
      </p:pic>
      <p:pic>
        <p:nvPicPr>
          <p:cNvPr id="4104" name="Picture 8" descr="http://go2.imgsmail.ru/imgpreview?key=http%3A//molbiol.ru/forums/uploads/a002/b024/post-51435-1275649659.jpg&amp;mb=imgdb_preview_14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692696"/>
            <a:ext cx="1224136" cy="864096"/>
          </a:xfrm>
          <a:prstGeom prst="rect">
            <a:avLst/>
          </a:prstGeom>
          <a:noFill/>
        </p:spPr>
      </p:pic>
      <p:pic>
        <p:nvPicPr>
          <p:cNvPr id="4106" name="Picture 10" descr="http://go4.imgsmail.ru/imgpreview?key=http%3A//www.calorizator.ru/sites/default/files/product/cake-5.jpg&amp;mb=imgdb_preview_9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620688"/>
            <a:ext cx="1512168" cy="1440160"/>
          </a:xfrm>
          <a:prstGeom prst="rect">
            <a:avLst/>
          </a:prstGeom>
          <a:noFill/>
        </p:spPr>
      </p:pic>
      <p:pic>
        <p:nvPicPr>
          <p:cNvPr id="4108" name="Picture 12" descr="http://go2.imgsmail.ru/imgpreview?key=http%3A//www.stihi.ru/pics/2011/02/16/2773.jpg&amp;mb=imgdb_preview_9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48680"/>
            <a:ext cx="1584176" cy="12241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8024" y="1844824"/>
            <a:ext cx="3178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ПАЛЬТО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10" name="Picture 14" descr="C:\Users\энка\Desktop\112001_1_me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88840"/>
            <a:ext cx="3240360" cy="266429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95328" y="278092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 верхней одежды, надеваемое поверх платья, костюма.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429000"/>
            <a:ext cx="59046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ПАЛЬЧИКАМИ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2852936"/>
            <a:ext cx="72487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3429000"/>
            <a:ext cx="7040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4077072"/>
            <a:ext cx="7232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91880" y="4581128"/>
            <a:ext cx="6591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Ь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1880" y="5157192"/>
            <a:ext cx="6094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5750004"/>
            <a:ext cx="7633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16016" y="4653136"/>
            <a:ext cx="4032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астёгиваем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7" grpId="1"/>
      <p:bldP spid="17" grpId="2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404664"/>
            <a:ext cx="565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этой узенькой коробке ты найдёшь карандаши,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Ручки, перья, скрепки, кнопки – что угодно для души.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60648"/>
            <a:ext cx="16674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95536" y="1412776"/>
            <a:ext cx="20162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2" y="1052736"/>
            <a:ext cx="1101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916832"/>
            <a:ext cx="27430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ПЕНАЛ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C:\Users\энка\Desktop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19050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9344" y="2852936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Длинная коробочка, футляр для хранения ручек, карандашей, перьев. Перо на латыни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пенна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пенналэ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ящичек для хранения перьев.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005064"/>
            <a:ext cx="27110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ПЕНАЛ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356992"/>
            <a:ext cx="7184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4005064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4653136"/>
            <a:ext cx="63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301208"/>
            <a:ext cx="6527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5949280"/>
            <a:ext cx="6703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3" grpId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http://go1.imgsmail.ru/imgpreview?key=http%3A//nrbiz.ru/images/DSC08492-2.jpg&amp;mb=imgdb_preview_16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60648"/>
            <a:ext cx="2200275" cy="16478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260648"/>
            <a:ext cx="31187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ФЕЛЬ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700808"/>
            <a:ext cx="413786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ПОРТФЕЛЬ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Users\энка\Desktop\medium_2132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736304" cy="25922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2708920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небольшая сумка, имеющая застежку, в которой удобно переносить документы, канцелярские принадлежности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энка\Desktop\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1272" y="4797152"/>
            <a:ext cx="2961208" cy="206084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9512" y="3429000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 французских слов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РТ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«нести»,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ФЕЛЬ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«лист».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85812" y="260648"/>
            <a:ext cx="6958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Буратино взял азбуку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80008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… в школу.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80008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энка\Desktop\1364464999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528391" cy="26556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2204864"/>
            <a:ext cx="3018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ПОШЁЛ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933056"/>
            <a:ext cx="601042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Шёл – </a:t>
            </a:r>
            <a:r>
              <a:rPr lang="ru-RU" sz="60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шёл</a:t>
            </a:r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две точки нашёл.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88224" y="0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0"/>
            <a:ext cx="6351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548680"/>
            <a:ext cx="697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304" y="620688"/>
            <a:ext cx="715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0392" y="0"/>
            <a:ext cx="6415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48680"/>
            <a:ext cx="744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340768"/>
            <a:ext cx="2909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3" name="Picture 1" descr="C:\Users\энка\Desktop\46673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968329" cy="29843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3968" y="227687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мн.ч. к слову ребёнок; молодые люди, парни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064" y="278092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бяческий см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х, повторяемый эхом,</a:t>
            </a:r>
          </a:p>
          <a:p>
            <a:r>
              <a:rPr lang="ru-RU" sz="36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 утра и до ночи гремит по лесам.</a:t>
            </a:r>
            <a:endParaRPr lang="ru-RU" sz="36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5013176"/>
            <a:ext cx="2909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РЕБЯТА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4437112"/>
            <a:ext cx="9621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3861048"/>
            <a:ext cx="670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5013176"/>
            <a:ext cx="6367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6" y="5750004"/>
            <a:ext cx="6896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9120" y="260648"/>
            <a:ext cx="5634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Поперёк крылечка лёг </a:t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Лохмоногий</a:t>
            </a: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наш замок. </a:t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Но и ночью он, и днём </a:t>
            </a:r>
            <a:b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Чужаков не пустит в дом. </a:t>
            </a:r>
            <a:endParaRPr lang="ru-RU" sz="36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9" descr="C:\Users\IKT-1\Desktop\словарные слова\соб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4918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276872"/>
            <a:ext cx="32044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СОБАКА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140968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животное семейства псовых, родственное волку, используется человеком  для охраны, на охоте, в упряжке.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221088"/>
            <a:ext cx="31659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СОБАКА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3645024"/>
            <a:ext cx="6030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221088"/>
            <a:ext cx="7569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4797152"/>
            <a:ext cx="6543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373216"/>
            <a:ext cx="7360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5949280"/>
            <a:ext cx="6607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620688"/>
            <a:ext cx="417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Л О А Б 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933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kupirebenku.ru/upload/iblock/3d0/55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744416" cy="31683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3305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АЛЬБОМ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564904"/>
            <a:ext cx="5652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слова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альбус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лат. «белый»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356992"/>
            <a:ext cx="45031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Л Ь Б О М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0848"/>
            <a:ext cx="652423" cy="1015663"/>
          </a:xfrm>
          <a:prstGeom prst="rect">
            <a:avLst/>
          </a:prstGeom>
          <a:noFill/>
        </p:spPr>
        <p:txBody>
          <a:bodyPr vert="horz" wrap="none" lIns="0" tIns="0" rIns="0" bIns="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6735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933056"/>
            <a:ext cx="670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509120"/>
            <a:ext cx="69923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5157192"/>
            <a:ext cx="7745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3356992"/>
            <a:ext cx="7360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4725144"/>
            <a:ext cx="4828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4869160"/>
            <a:ext cx="486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  <p:bldP spid="13" grpId="0"/>
      <p:bldP spid="14" grpId="0"/>
      <p:bldP spid="15" grpId="0"/>
      <p:bldP spid="16" grpId="0"/>
      <p:bldP spid="1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51920" y="0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слово ходит следом за подарком, за обедом,</a:t>
            </a:r>
          </a:p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Это слово говорят, </a:t>
            </a:r>
          </a:p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вас благодарят.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2132856"/>
            <a:ext cx="37398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4" name="Picture 2" descr="C:\Users\энка\Desktop\baef3d309d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2789312" cy="374280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635896" y="30689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Выражение благодарности.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414908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07904" y="4149080"/>
            <a:ext cx="1568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4149080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48264" y="4149080"/>
            <a:ext cx="625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75656" y="414908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07704" y="414908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72200" y="4149080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3933056"/>
            <a:ext cx="851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00192" y="3933056"/>
            <a:ext cx="9028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19" grpId="1"/>
      <p:bldP spid="20" grpId="0"/>
      <p:bldP spid="21" grpId="0"/>
      <p:bldP spid="21" grpId="1"/>
      <p:bldP spid="24" grpId="0"/>
      <p:bldP spid="24" grpId="1"/>
      <p:bldP spid="25" grpId="0"/>
      <p:bldP spid="26" grpId="0"/>
      <p:bldP spid="26" grpId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C:\Users\энка\Desktop\index_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1371600" cy="2105025"/>
          </a:xfrm>
          <a:prstGeom prst="rect">
            <a:avLst/>
          </a:prstGeom>
          <a:noFill/>
        </p:spPr>
      </p:pic>
      <p:pic>
        <p:nvPicPr>
          <p:cNvPr id="37894" name="Picture 6" descr="C:\Users\энка\Desktop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37746">
            <a:off x="4970355" y="1071408"/>
            <a:ext cx="1280954" cy="11002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72200" y="620688"/>
            <a:ext cx="24577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8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7895" name="Picture 7" descr="C:\Users\энка\Desktop\fa853715c7e5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2952328" cy="332338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95936" y="1844824"/>
            <a:ext cx="31413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708920"/>
            <a:ext cx="7884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Тот, кто учится в школе; кто обучается какой-либо профессии у кого-либо.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437112"/>
            <a:ext cx="31413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284984"/>
            <a:ext cx="6479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1800" y="3861048"/>
            <a:ext cx="6671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43808" y="4437112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5013176"/>
            <a:ext cx="7184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5517232"/>
            <a:ext cx="6527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Ь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5517232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5" name="Picture 1" descr="C:\Users\энка\Desktop\79726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60649"/>
            <a:ext cx="3816423" cy="2808311"/>
          </a:xfrm>
          <a:prstGeom prst="rect">
            <a:avLst/>
          </a:prstGeom>
          <a:noFill/>
        </p:spPr>
      </p:pic>
      <p:pic>
        <p:nvPicPr>
          <p:cNvPr id="36866" name="Picture 2" descr="C:\Users\энка\Desktop\419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667250"/>
            <a:ext cx="2857500" cy="2190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6919" y="1268760"/>
            <a:ext cx="57270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УЧИТЕЛЬНИЦА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492896"/>
            <a:ext cx="5076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Та, кто преподаёт какой-либо учебный предмет в школе.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22768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780928"/>
            <a:ext cx="20977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УЧИТ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284984"/>
            <a:ext cx="209775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3284984"/>
            <a:ext cx="15890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ЕЛЬ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4581128"/>
            <a:ext cx="35021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35896" y="4581128"/>
            <a:ext cx="23391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НИЦА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6" y="4581128"/>
            <a:ext cx="23391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НИЦА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3933056"/>
            <a:ext cx="9236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4581128"/>
            <a:ext cx="5982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23728" y="5229200"/>
            <a:ext cx="716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260648"/>
            <a:ext cx="6444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Мелом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пишет и рисует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 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ошибками воюет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думать,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размышлять, Как её,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ребята звать?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6" grpId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188640"/>
            <a:ext cx="35782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    Р    Ш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1124744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Антоним к слову ПЛОХО.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энка\Desktop\2318919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635896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1556792"/>
            <a:ext cx="35927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28498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хорошо учиться, не надо лениться!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8610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Хорошую речь хорошо и слушать.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437112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Хорошо, что снова лето, снова солнце высоко,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вода в пруду нагрета как парное молоко.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2492896"/>
            <a:ext cx="536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чувстве удовлетворения, удовольствия, радости.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://go4.imgsmail.ru/imgpreview?key=http%3A//content.foto.mail.ru/mail/feofanovna49/3780/i-4267.jpg&amp;mb=imgdb_preview_1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2333625" cy="15525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436096" y="-243408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-243408"/>
            <a:ext cx="502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9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34878" y="332656"/>
            <a:ext cx="17091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1916832"/>
            <a:ext cx="29963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ЩЕНОК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энка\Desktop\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4613499" cy="36673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332656"/>
            <a:ext cx="13260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Щ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996952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смешной щенок.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Всё погрыз, что только смог: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Туфли и от стула ножку,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диван ещё немножко,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3"/>
              </a:rPr>
              <a:t>1. </a:t>
            </a:r>
            <a:r>
              <a:rPr lang="en-US" sz="1200" dirty="0" smtClean="0">
                <a:hlinkClick r:id="rId3"/>
              </a:rPr>
              <a:t>http://zxcc.ru/upload/normal/samara-ukrop_petrushku_512298.jpeg</a:t>
            </a:r>
            <a:r>
              <a:rPr lang="ru-RU" sz="1200" dirty="0" smtClean="0"/>
              <a:t> укроп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0688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4"/>
              </a:rPr>
              <a:t>2. </a:t>
            </a:r>
            <a:r>
              <a:rPr lang="en-US" sz="1200" dirty="0" smtClean="0">
                <a:hlinkClick r:id="rId4"/>
              </a:rPr>
              <a:t>http://go4.imgsmail.ru/imgpreview?key=http%3A//shkolazhizni.ru/img/content/i23/23902.jpg&amp;mb=imgdb_preview_936</a:t>
            </a:r>
            <a:r>
              <a:rPr lang="ru-RU" sz="1200" dirty="0" smtClean="0"/>
              <a:t> радуга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5689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5"/>
              </a:rPr>
              <a:t>3. </a:t>
            </a:r>
            <a:r>
              <a:rPr lang="en-US" sz="1200" dirty="0" smtClean="0">
                <a:hlinkClick r:id="rId5"/>
              </a:rPr>
              <a:t>http://go3.imgsmail.ru/imgpreview?key=http%3A//massivufa.ru/d/64360/d/image_49.jpg&amp;mb=imgdb_preview_867</a:t>
            </a:r>
            <a:r>
              <a:rPr lang="ru-RU" sz="1200" dirty="0" smtClean="0"/>
              <a:t> стол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675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6"/>
              </a:rPr>
              <a:t>4. </a:t>
            </a:r>
            <a:r>
              <a:rPr lang="en-US" sz="1200" dirty="0" smtClean="0">
                <a:hlinkClick r:id="rId6"/>
              </a:rPr>
              <a:t>http://go2.imgsmail.ru/imgpreview?key=http%3A//molbiol.ru/forums/uploads/a002/b024/post-51435-1275649659.jpg&amp;mb=imgdb_preview_1476</a:t>
            </a:r>
            <a:r>
              <a:rPr lang="ru-RU" sz="1200" dirty="0" smtClean="0"/>
              <a:t> шмель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0080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7"/>
              </a:rPr>
              <a:t>5. </a:t>
            </a:r>
            <a:r>
              <a:rPr lang="en-US" sz="1200" dirty="0" smtClean="0">
                <a:hlinkClick r:id="rId7"/>
              </a:rPr>
              <a:t>http://go4.imgsmail.ru/imgpreview?key=http%3A//www.calorizator.ru/sites/default/files/product/cake-5.jpg&amp;mb=imgdb_preview_930</a:t>
            </a:r>
            <a:r>
              <a:rPr lang="ru-RU" sz="1200" dirty="0" smtClean="0"/>
              <a:t> торт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04864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8"/>
              </a:rPr>
              <a:t>6. </a:t>
            </a:r>
            <a:r>
              <a:rPr lang="en-US" sz="1200" dirty="0" smtClean="0">
                <a:hlinkClick r:id="rId8"/>
              </a:rPr>
              <a:t>http://www.stihi.ru/pics/2011/02/16/2773.jpg</a:t>
            </a:r>
            <a:r>
              <a:rPr lang="ru-RU" sz="1200" dirty="0" smtClean="0"/>
              <a:t> письмо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492896"/>
            <a:ext cx="849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9"/>
              </a:rPr>
              <a:t>7. </a:t>
            </a:r>
            <a:r>
              <a:rPr lang="en-US" sz="1200" dirty="0" smtClean="0">
                <a:hlinkClick r:id="rId9"/>
              </a:rPr>
              <a:t>http://tanyakiseleva.ru/wp-content/uploads/2012/07/%D1%82.jpg</a:t>
            </a:r>
            <a:r>
              <a:rPr lang="ru-RU" sz="1200" dirty="0" smtClean="0"/>
              <a:t> буква т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08920"/>
            <a:ext cx="31261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hlinkClick r:id="rId10"/>
              </a:rPr>
              <a:t>8. </a:t>
            </a:r>
            <a:r>
              <a:rPr lang="en-US" sz="1200" dirty="0" smtClean="0">
                <a:hlinkClick r:id="rId10"/>
              </a:rPr>
              <a:t>http://nrbiz.ru/images/DSC08492-2.jpg</a:t>
            </a:r>
            <a:r>
              <a:rPr lang="ru-RU" sz="1200" dirty="0" smtClean="0"/>
              <a:t> порт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967335"/>
            <a:ext cx="8892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rgbClr val="0000FF"/>
                </a:solidFill>
              </a:rPr>
              <a:t>9. http://www.slovopedia.com/3/207/821574.html"&gt;Что такое ПОРТФЕЛЬ </a:t>
            </a:r>
            <a:r>
              <a:rPr lang="ru-RU" sz="1200" u="sng" dirty="0" smtClean="0"/>
              <a:t>словарь Ушакова</a:t>
            </a:r>
            <a:r>
              <a:rPr lang="ru-RU" sz="1200" u="sng" dirty="0" smtClean="0">
                <a:solidFill>
                  <a:srgbClr val="0000FF"/>
                </a:solidFill>
              </a:rPr>
              <a:t> </a:t>
            </a:r>
            <a:endParaRPr lang="ru-RU" sz="1200" u="sng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21297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11"/>
              </a:rPr>
              <a:t>10.</a:t>
            </a:r>
            <a:r>
              <a:rPr lang="en-US" sz="1200" dirty="0" smtClean="0">
                <a:hlinkClick r:id="rId11"/>
              </a:rPr>
              <a:t>http://for-schoolboy.ru/media/images/Bukva-CH/index_clip_image002.jpg</a:t>
            </a:r>
            <a:r>
              <a:rPr lang="ru-RU" sz="1200" dirty="0" smtClean="0"/>
              <a:t> буква ч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429000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12"/>
              </a:rPr>
              <a:t>11. </a:t>
            </a:r>
            <a:r>
              <a:rPr lang="en-US" sz="1200" dirty="0" smtClean="0">
                <a:hlinkClick r:id="rId12"/>
              </a:rPr>
              <a:t>http://go3.imgsmail.ru/imgpreview?key=http%3A//arro-signs.co.uk/3d-letters/wp-content/uploads/2011/01/letter-e-green-chrome.jpg&amp;mb=imgdb_preview_306</a:t>
            </a:r>
            <a:r>
              <a:rPr lang="ru-RU" sz="1200" dirty="0" smtClean="0"/>
              <a:t> буква е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861048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hlinkClick r:id="rId13"/>
              </a:rPr>
              <a:t>12. </a:t>
            </a:r>
            <a:r>
              <a:rPr lang="en-US" sz="1200" dirty="0" smtClean="0">
                <a:hlinkClick r:id="rId13"/>
              </a:rPr>
              <a:t>http</a:t>
            </a:r>
            <a:r>
              <a:rPr lang="en-US" sz="1200" dirty="0" smtClean="0">
                <a:hlinkClick r:id="rId13"/>
              </a:rPr>
              <a:t>://go4.imgsmail.ru/imgpreview?key=http%3A//</a:t>
            </a:r>
            <a:r>
              <a:rPr lang="en-US" sz="1200" dirty="0" smtClean="0">
                <a:hlinkClick r:id="rId13"/>
              </a:rPr>
              <a:t>content.foto.mail.ru/mail/feofanovna49/3780/i-4267.jpg&amp;mb=imgdb_preview_1104</a:t>
            </a:r>
            <a:r>
              <a:rPr lang="ru-RU" sz="1200" dirty="0" smtClean="0"/>
              <a:t> пень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29309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hlinkClick r:id="rId14"/>
              </a:rPr>
              <a:t>13. http</a:t>
            </a:r>
            <a:r>
              <a:rPr lang="ru-RU" sz="1200" u="sng" dirty="0" smtClean="0">
                <a:hlinkClick r:id="rId14"/>
              </a:rPr>
              <a:t>://</a:t>
            </a:r>
            <a:r>
              <a:rPr lang="ru-RU" sz="1200" u="sng" dirty="0" smtClean="0">
                <a:hlinkClick r:id="rId14"/>
              </a:rPr>
              <a:t>www.supertosty.ru/stihi/stih_738.html</a:t>
            </a:r>
            <a:r>
              <a:rPr lang="ru-RU" sz="1200" u="sng" dirty="0" smtClean="0"/>
              <a:t> стихи о щенке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24128" y="4725144"/>
            <a:ext cx="48282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4869160"/>
            <a:ext cx="48616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188640"/>
            <a:ext cx="475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 грустно, а …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908720"/>
            <a:ext cx="30095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ВЕСЕЛО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C:\Users\энка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176464" cy="25336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1916832"/>
            <a:ext cx="6300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слова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весёлый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полный веселья; чувство веселья, испытываемое кем-либо; радостное настроение.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212976"/>
            <a:ext cx="704359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</a:t>
            </a:r>
            <a:r>
              <a:rPr lang="ru-RU" sz="6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лье пришло 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сел</a:t>
            </a:r>
            <a:r>
              <a:rPr lang="ru-RU" sz="66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и всем стало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веС</a:t>
            </a:r>
            <a:r>
              <a:rPr lang="ru-RU" sz="6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r>
              <a:rPr lang="ru-RU" sz="6600" b="1" cap="all" spc="0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6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11760" y="404664"/>
            <a:ext cx="6976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980728"/>
            <a:ext cx="6367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628800"/>
            <a:ext cx="6703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2276872"/>
            <a:ext cx="4062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 С Е Л О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276872"/>
            <a:ext cx="6367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2996952"/>
            <a:ext cx="7553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645024"/>
            <a:ext cx="6912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Ь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293096"/>
            <a:ext cx="6367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700808"/>
            <a:ext cx="7553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052736"/>
            <a:ext cx="63671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404664"/>
            <a:ext cx="6703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79912" y="2276872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332656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Маленький мальчишка в сером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армячишке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дворам шныряет, крохи собирает.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ontent.foto.mail.ru/list/valia-dom/_answers/i-37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600400" cy="2592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2420888"/>
            <a:ext cx="3733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ВОРОБЕЙ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328498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Маленькая птичка с коричневато-серым оперением, живущая обычно близ жилых строений.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933056"/>
            <a:ext cx="750416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Возле д</a:t>
            </a:r>
            <a:r>
              <a:rPr lang="ru-RU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 обитает,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</a:t>
            </a:r>
            <a:r>
              <a:rPr lang="ru-RU" sz="6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шки собирает.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123728" y="2420888"/>
            <a:ext cx="4916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О Р О Б Е Й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1772816"/>
            <a:ext cx="63510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43808" y="1196752"/>
            <a:ext cx="6607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3808" y="2420888"/>
            <a:ext cx="756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068960"/>
            <a:ext cx="9444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15816" y="3645024"/>
            <a:ext cx="6607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15816" y="4293096"/>
            <a:ext cx="7360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88640"/>
            <a:ext cx="2056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озле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11960" y="1700808"/>
            <a:ext cx="7537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11960" y="2420888"/>
            <a:ext cx="7569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139952" y="3140968"/>
            <a:ext cx="9236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1960" y="3717032"/>
            <a:ext cx="6976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78352" y="2276872"/>
            <a:ext cx="184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332656"/>
            <a:ext cx="12518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9600" b="1" cap="none" spc="150" dirty="0">
              <a:ln w="11430"/>
              <a:solidFill>
                <a:srgbClr val="9933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16016" y="404664"/>
            <a:ext cx="1872208" cy="1728192"/>
          </a:xfrm>
          <a:prstGeom prst="ellipse">
            <a:avLst/>
          </a:prstGeom>
          <a:ln w="76200">
            <a:solidFill>
              <a:srgbClr val="993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60032" y="332656"/>
            <a:ext cx="172380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r>
              <a:rPr lang="ru-RU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410" name="Picture 2" descr="http://freelance.ru/img/portfolio/pics/00/02/87/165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872208" cy="2535561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 rot="10800000">
            <a:off x="6732240" y="332656"/>
            <a:ext cx="806632" cy="1446550"/>
          </a:xfrm>
          <a:prstGeom prst="rect">
            <a:avLst/>
          </a:prstGeom>
          <a:noFill/>
        </p:spPr>
        <p:txBody>
          <a:bodyPr vert="horz"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,,</a:t>
            </a:r>
            <a:endParaRPr lang="ru-RU" sz="8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412" name="Picture 4" descr="http://www.design-warez.ru/uploads/posts/2010-01/1263416679_4608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2880320" cy="3456384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283968" y="2924944"/>
            <a:ext cx="37296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ДЕВОЧКА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9384" y="39330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Ребёнок или подросток женского пола.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437112"/>
            <a:ext cx="4671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 Е В О Ч К 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67744" y="3861048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494116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544522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5445224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91880" y="5445224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3645024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95736" y="4437112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188640"/>
            <a:ext cx="45833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 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  Н  Д  Ш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C:\Users\энка\Desktop\karand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819400" cy="29622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55776" y="2348880"/>
            <a:ext cx="658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4" tooltip="Язык тюрки"/>
              </a:rPr>
              <a:t>тюрк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Язык тюрки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«кара» — чёрный,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даш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» — камень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деревянная палочка со стержнем из графита, употребляемая для письма, рисования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1268760"/>
            <a:ext cx="52620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365104"/>
            <a:ext cx="44656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КАРАНДАШ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717032"/>
            <a:ext cx="9236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140968"/>
            <a:ext cx="6479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564904"/>
            <a:ext cx="6543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59632" y="4365104"/>
            <a:ext cx="6976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40" y="5013176"/>
            <a:ext cx="5501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5013176"/>
            <a:ext cx="6976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B28~1\AppData\Local\Temp\Rar$DR80.272\Shkolnye\Русский язык\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7984" y="26064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Зачеркнуть повторяющиеся буквы: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20688"/>
            <a:ext cx="87525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>
                  <a:prstDash val="solid"/>
                </a:ln>
                <a:solidFill>
                  <a:srgbClr val="9933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БКБПАБРБТБОПШПКБА</a:t>
            </a:r>
            <a:endParaRPr lang="ru-RU" sz="6600" b="1" cap="none" spc="0" dirty="0">
              <a:ln>
                <a:prstDash val="solid"/>
              </a:ln>
              <a:solidFill>
                <a:srgbClr val="9933FF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1412776"/>
            <a:ext cx="43922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КАРТОШКА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lugasad.com.ua/uploads/posts/2010-03/thumbs/1269542322_kartof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3851920" cy="25050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55576" y="2420888"/>
            <a:ext cx="8100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однолетнее растение семейства пасленовых, широко распространенное из-за его клубней, которые, как известно, съедобны.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3429000"/>
            <a:ext cx="691766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к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ртошку в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рим, ж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рим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ол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душки печём.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с любимою к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ртошкой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 невзгоды нипочём!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762</Words>
  <Application>Microsoft Office PowerPoint</Application>
  <PresentationFormat>Экран (4:3)</PresentationFormat>
  <Paragraphs>250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энка</dc:creator>
  <cp:lastModifiedBy>энка</cp:lastModifiedBy>
  <cp:revision>88</cp:revision>
  <dcterms:created xsi:type="dcterms:W3CDTF">2014-03-05T23:10:52Z</dcterms:created>
  <dcterms:modified xsi:type="dcterms:W3CDTF">2014-03-08T02:38:50Z</dcterms:modified>
</cp:coreProperties>
</file>