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63" r:id="rId10"/>
    <p:sldId id="268" r:id="rId11"/>
    <p:sldId id="269" r:id="rId12"/>
    <p:sldId id="270" r:id="rId13"/>
    <p:sldId id="271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3" d="100"/>
          <a:sy n="93" d="100"/>
        </p:scale>
        <p:origin x="-132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510347-10AE-42CB-A2E1-413540D2A521}" type="doc">
      <dgm:prSet loTypeId="urn:microsoft.com/office/officeart/2005/8/layout/target3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F8B4E30-436D-4A5B-8679-A806DE546131}">
      <dgm:prSet/>
      <dgm:spPr>
        <a:ln>
          <a:noFill/>
        </a:ln>
      </dgm:spPr>
      <dgm:t>
        <a:bodyPr/>
        <a:lstStyle/>
        <a:p>
          <a:pPr rtl="0"/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Немного из истории…</a:t>
          </a:r>
          <a:endParaRPr lang="ru-RU" dirty="0">
            <a:solidFill>
              <a:schemeClr val="accent2">
                <a:lumMod val="50000"/>
              </a:schemeClr>
            </a:solidFill>
            <a:latin typeface="Monotype Corsiva" panose="03010101010201010101" pitchFamily="66" charset="0"/>
          </a:endParaRPr>
        </a:p>
      </dgm:t>
    </dgm:pt>
    <dgm:pt modelId="{EAAADF36-BD77-4F54-A9D2-53FE356F7284}" type="parTrans" cxnId="{919CC36B-62BE-49B5-84DB-8939F4AB1DA5}">
      <dgm:prSet/>
      <dgm:spPr/>
      <dgm:t>
        <a:bodyPr/>
        <a:lstStyle/>
        <a:p>
          <a:endParaRPr lang="ru-RU"/>
        </a:p>
      </dgm:t>
    </dgm:pt>
    <dgm:pt modelId="{CA5E45F2-4FF4-4115-B103-C8BBD6A38967}" type="sibTrans" cxnId="{919CC36B-62BE-49B5-84DB-8939F4AB1DA5}">
      <dgm:prSet/>
      <dgm:spPr/>
      <dgm:t>
        <a:bodyPr/>
        <a:lstStyle/>
        <a:p>
          <a:endParaRPr lang="ru-RU"/>
        </a:p>
      </dgm:t>
    </dgm:pt>
    <dgm:pt modelId="{BF8D6BA7-BD72-4E20-BCCC-19D8FA97336B}" type="pres">
      <dgm:prSet presAssocID="{57510347-10AE-42CB-A2E1-413540D2A52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146FEA-1E6C-455E-8BAA-5382852E6E33}" type="pres">
      <dgm:prSet presAssocID="{5F8B4E30-436D-4A5B-8679-A806DE546131}" presName="circle1" presStyleLbl="node1" presStyleIdx="0" presStyleCnt="1" custScaleX="111557"/>
      <dgm:spPr/>
      <dgm:t>
        <a:bodyPr/>
        <a:lstStyle/>
        <a:p>
          <a:endParaRPr lang="ru-RU"/>
        </a:p>
      </dgm:t>
    </dgm:pt>
    <dgm:pt modelId="{990528EC-B349-486D-BC05-693E507F9998}" type="pres">
      <dgm:prSet presAssocID="{5F8B4E30-436D-4A5B-8679-A806DE546131}" presName="space" presStyleCnt="0"/>
      <dgm:spPr/>
      <dgm:t>
        <a:bodyPr/>
        <a:lstStyle/>
        <a:p>
          <a:endParaRPr lang="ru-RU"/>
        </a:p>
      </dgm:t>
    </dgm:pt>
    <dgm:pt modelId="{8A730801-9E16-41D5-83A3-EC045F983247}" type="pres">
      <dgm:prSet presAssocID="{5F8B4E30-436D-4A5B-8679-A806DE546131}" presName="rect1" presStyleLbl="alignAcc1" presStyleIdx="0" presStyleCnt="1" custScaleX="100000" custScaleY="100000" custLinFactNeighborX="-1221" custLinFactNeighborY="-16289"/>
      <dgm:spPr/>
      <dgm:t>
        <a:bodyPr/>
        <a:lstStyle/>
        <a:p>
          <a:endParaRPr lang="ru-RU"/>
        </a:p>
      </dgm:t>
    </dgm:pt>
    <dgm:pt modelId="{FD90FFD0-37CC-4180-B9A7-5702B5906E65}" type="pres">
      <dgm:prSet presAssocID="{5F8B4E30-436D-4A5B-8679-A806DE54613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4F345F-33C7-4F55-88D1-976D45CEF201}" type="presOf" srcId="{57510347-10AE-42CB-A2E1-413540D2A521}" destId="{BF8D6BA7-BD72-4E20-BCCC-19D8FA97336B}" srcOrd="0" destOrd="0" presId="urn:microsoft.com/office/officeart/2005/8/layout/target3"/>
    <dgm:cxn modelId="{AA930E7B-0ABE-412B-B450-5BE68519EA93}" type="presOf" srcId="{5F8B4E30-436D-4A5B-8679-A806DE546131}" destId="{8A730801-9E16-41D5-83A3-EC045F983247}" srcOrd="0" destOrd="0" presId="urn:microsoft.com/office/officeart/2005/8/layout/target3"/>
    <dgm:cxn modelId="{919CC36B-62BE-49B5-84DB-8939F4AB1DA5}" srcId="{57510347-10AE-42CB-A2E1-413540D2A521}" destId="{5F8B4E30-436D-4A5B-8679-A806DE546131}" srcOrd="0" destOrd="0" parTransId="{EAAADF36-BD77-4F54-A9D2-53FE356F7284}" sibTransId="{CA5E45F2-4FF4-4115-B103-C8BBD6A38967}"/>
    <dgm:cxn modelId="{C917F328-C24E-45BE-9FD7-DC53F065785F}" type="presOf" srcId="{5F8B4E30-436D-4A5B-8679-A806DE546131}" destId="{FD90FFD0-37CC-4180-B9A7-5702B5906E65}" srcOrd="1" destOrd="0" presId="urn:microsoft.com/office/officeart/2005/8/layout/target3"/>
    <dgm:cxn modelId="{D4DA3F17-AD82-4213-A743-6E40DDC869AC}" type="presParOf" srcId="{BF8D6BA7-BD72-4E20-BCCC-19D8FA97336B}" destId="{F4146FEA-1E6C-455E-8BAA-5382852E6E33}" srcOrd="0" destOrd="0" presId="urn:microsoft.com/office/officeart/2005/8/layout/target3"/>
    <dgm:cxn modelId="{08B7F2FD-4355-4079-97A8-067362D3809C}" type="presParOf" srcId="{BF8D6BA7-BD72-4E20-BCCC-19D8FA97336B}" destId="{990528EC-B349-486D-BC05-693E507F9998}" srcOrd="1" destOrd="0" presId="urn:microsoft.com/office/officeart/2005/8/layout/target3"/>
    <dgm:cxn modelId="{ACA4A1DB-78B8-4979-802C-4DAA1F2F2F66}" type="presParOf" srcId="{BF8D6BA7-BD72-4E20-BCCC-19D8FA97336B}" destId="{8A730801-9E16-41D5-83A3-EC045F983247}" srcOrd="2" destOrd="0" presId="urn:microsoft.com/office/officeart/2005/8/layout/target3"/>
    <dgm:cxn modelId="{09365517-1657-4E67-BE2C-501BC0037054}" type="presParOf" srcId="{BF8D6BA7-BD72-4E20-BCCC-19D8FA97336B}" destId="{FD90FFD0-37CC-4180-B9A7-5702B5906E65}" srcOrd="3" destOrd="0" presId="urn:microsoft.com/office/officeart/2005/8/layout/target3"/>
  </dgm:cxnLst>
  <dgm:bg/>
  <dgm:whole>
    <a:ln>
      <a:solidFill>
        <a:schemeClr val="accent2">
          <a:lumMod val="40000"/>
          <a:lumOff val="60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510347-10AE-42CB-A2E1-413540D2A521}" type="doc">
      <dgm:prSet loTypeId="urn:microsoft.com/office/officeart/2005/8/layout/target3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F8B4E30-436D-4A5B-8679-A806DE546131}">
      <dgm:prSet/>
      <dgm:spPr>
        <a:ln>
          <a:noFill/>
        </a:ln>
      </dgm:spPr>
      <dgm:t>
        <a:bodyPr/>
        <a:lstStyle/>
        <a:p>
          <a:pPr rtl="0"/>
          <a:r>
            <a:rPr lang="ru-RU" b="1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Использование в жизни</a:t>
          </a:r>
          <a:endParaRPr lang="ru-RU" dirty="0">
            <a:solidFill>
              <a:schemeClr val="accent2">
                <a:lumMod val="50000"/>
              </a:schemeClr>
            </a:solidFill>
            <a:latin typeface="Monotype Corsiva" panose="03010101010201010101" pitchFamily="66" charset="0"/>
          </a:endParaRPr>
        </a:p>
      </dgm:t>
    </dgm:pt>
    <dgm:pt modelId="{EAAADF36-BD77-4F54-A9D2-53FE356F7284}" type="parTrans" cxnId="{919CC36B-62BE-49B5-84DB-8939F4AB1DA5}">
      <dgm:prSet/>
      <dgm:spPr/>
      <dgm:t>
        <a:bodyPr/>
        <a:lstStyle/>
        <a:p>
          <a:endParaRPr lang="ru-RU"/>
        </a:p>
      </dgm:t>
    </dgm:pt>
    <dgm:pt modelId="{CA5E45F2-4FF4-4115-B103-C8BBD6A38967}" type="sibTrans" cxnId="{919CC36B-62BE-49B5-84DB-8939F4AB1DA5}">
      <dgm:prSet/>
      <dgm:spPr/>
      <dgm:t>
        <a:bodyPr/>
        <a:lstStyle/>
        <a:p>
          <a:endParaRPr lang="ru-RU"/>
        </a:p>
      </dgm:t>
    </dgm:pt>
    <dgm:pt modelId="{BF8D6BA7-BD72-4E20-BCCC-19D8FA97336B}" type="pres">
      <dgm:prSet presAssocID="{57510347-10AE-42CB-A2E1-413540D2A521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146FEA-1E6C-455E-8BAA-5382852E6E33}" type="pres">
      <dgm:prSet presAssocID="{5F8B4E30-436D-4A5B-8679-A806DE546131}" presName="circle1" presStyleLbl="node1" presStyleIdx="0" presStyleCnt="1" custScaleX="111557"/>
      <dgm:spPr/>
      <dgm:t>
        <a:bodyPr/>
        <a:lstStyle/>
        <a:p>
          <a:endParaRPr lang="ru-RU"/>
        </a:p>
      </dgm:t>
    </dgm:pt>
    <dgm:pt modelId="{990528EC-B349-486D-BC05-693E507F9998}" type="pres">
      <dgm:prSet presAssocID="{5F8B4E30-436D-4A5B-8679-A806DE546131}" presName="space" presStyleCnt="0"/>
      <dgm:spPr/>
      <dgm:t>
        <a:bodyPr/>
        <a:lstStyle/>
        <a:p>
          <a:endParaRPr lang="ru-RU"/>
        </a:p>
      </dgm:t>
    </dgm:pt>
    <dgm:pt modelId="{8A730801-9E16-41D5-83A3-EC045F983247}" type="pres">
      <dgm:prSet presAssocID="{5F8B4E30-436D-4A5B-8679-A806DE546131}" presName="rect1" presStyleLbl="alignAcc1" presStyleIdx="0" presStyleCnt="1" custScaleX="100000" custScaleY="100000" custLinFactNeighborX="-720" custLinFactNeighborY="-338"/>
      <dgm:spPr/>
      <dgm:t>
        <a:bodyPr/>
        <a:lstStyle/>
        <a:p>
          <a:endParaRPr lang="ru-RU"/>
        </a:p>
      </dgm:t>
    </dgm:pt>
    <dgm:pt modelId="{FD90FFD0-37CC-4180-B9A7-5702B5906E65}" type="pres">
      <dgm:prSet presAssocID="{5F8B4E30-436D-4A5B-8679-A806DE546131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4F345F-33C7-4F55-88D1-976D45CEF201}" type="presOf" srcId="{57510347-10AE-42CB-A2E1-413540D2A521}" destId="{BF8D6BA7-BD72-4E20-BCCC-19D8FA97336B}" srcOrd="0" destOrd="0" presId="urn:microsoft.com/office/officeart/2005/8/layout/target3"/>
    <dgm:cxn modelId="{AA930E7B-0ABE-412B-B450-5BE68519EA93}" type="presOf" srcId="{5F8B4E30-436D-4A5B-8679-A806DE546131}" destId="{8A730801-9E16-41D5-83A3-EC045F983247}" srcOrd="0" destOrd="0" presId="urn:microsoft.com/office/officeart/2005/8/layout/target3"/>
    <dgm:cxn modelId="{919CC36B-62BE-49B5-84DB-8939F4AB1DA5}" srcId="{57510347-10AE-42CB-A2E1-413540D2A521}" destId="{5F8B4E30-436D-4A5B-8679-A806DE546131}" srcOrd="0" destOrd="0" parTransId="{EAAADF36-BD77-4F54-A9D2-53FE356F7284}" sibTransId="{CA5E45F2-4FF4-4115-B103-C8BBD6A38967}"/>
    <dgm:cxn modelId="{C917F328-C24E-45BE-9FD7-DC53F065785F}" type="presOf" srcId="{5F8B4E30-436D-4A5B-8679-A806DE546131}" destId="{FD90FFD0-37CC-4180-B9A7-5702B5906E65}" srcOrd="1" destOrd="0" presId="urn:microsoft.com/office/officeart/2005/8/layout/target3"/>
    <dgm:cxn modelId="{D4DA3F17-AD82-4213-A743-6E40DDC869AC}" type="presParOf" srcId="{BF8D6BA7-BD72-4E20-BCCC-19D8FA97336B}" destId="{F4146FEA-1E6C-455E-8BAA-5382852E6E33}" srcOrd="0" destOrd="0" presId="urn:microsoft.com/office/officeart/2005/8/layout/target3"/>
    <dgm:cxn modelId="{08B7F2FD-4355-4079-97A8-067362D3809C}" type="presParOf" srcId="{BF8D6BA7-BD72-4E20-BCCC-19D8FA97336B}" destId="{990528EC-B349-486D-BC05-693E507F9998}" srcOrd="1" destOrd="0" presId="urn:microsoft.com/office/officeart/2005/8/layout/target3"/>
    <dgm:cxn modelId="{ACA4A1DB-78B8-4979-802C-4DAA1F2F2F66}" type="presParOf" srcId="{BF8D6BA7-BD72-4E20-BCCC-19D8FA97336B}" destId="{8A730801-9E16-41D5-83A3-EC045F983247}" srcOrd="2" destOrd="0" presId="urn:microsoft.com/office/officeart/2005/8/layout/target3"/>
    <dgm:cxn modelId="{09365517-1657-4E67-BE2C-501BC0037054}" type="presParOf" srcId="{BF8D6BA7-BD72-4E20-BCCC-19D8FA97336B}" destId="{FD90FFD0-37CC-4180-B9A7-5702B5906E65}" srcOrd="3" destOrd="0" presId="urn:microsoft.com/office/officeart/2005/8/layout/target3"/>
  </dgm:cxnLst>
  <dgm:bg/>
  <dgm:whole>
    <a:ln>
      <a:solidFill>
        <a:schemeClr val="accent2">
          <a:lumMod val="40000"/>
          <a:lumOff val="60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4146FEA-1E6C-455E-8BAA-5382852E6E33}">
      <dsp:nvSpPr>
        <dsp:cNvPr id="0" name=""/>
        <dsp:cNvSpPr/>
      </dsp:nvSpPr>
      <dsp:spPr>
        <a:xfrm>
          <a:off x="-36307" y="0"/>
          <a:ext cx="1401874" cy="1256644"/>
        </a:xfrm>
        <a:prstGeom prst="pie">
          <a:avLst>
            <a:gd name="adj1" fmla="val 54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730801-9E16-41D5-83A3-EC045F983247}">
      <dsp:nvSpPr>
        <dsp:cNvPr id="0" name=""/>
        <dsp:cNvSpPr/>
      </dsp:nvSpPr>
      <dsp:spPr>
        <a:xfrm>
          <a:off x="559722" y="0"/>
          <a:ext cx="8591878" cy="1256644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0" tIns="228600" rIns="228600" bIns="228600" numCol="1" spcCol="1270" anchor="ctr" anchorCtr="0">
          <a:noAutofit/>
        </a:bodyPr>
        <a:lstStyle/>
        <a:p>
          <a:pPr lvl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b="1" kern="1200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rPr>
            <a:t>Немного из истории…</a:t>
          </a:r>
          <a:endParaRPr lang="ru-RU" sz="6000" kern="1200" dirty="0">
            <a:solidFill>
              <a:schemeClr val="accent2">
                <a:lumMod val="50000"/>
              </a:schemeClr>
            </a:solidFill>
            <a:latin typeface="Monotype Corsiva" panose="03010101010201010101" pitchFamily="66" charset="0"/>
          </a:endParaRPr>
        </a:p>
      </dsp:txBody>
      <dsp:txXfrm>
        <a:off x="559722" y="0"/>
        <a:ext cx="8591878" cy="125664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0380-8D74-4678-A0A4-ADE7D08BD211}" type="datetimeFigureOut">
              <a:rPr lang="ru-RU" smtClean="0"/>
              <a:pPr/>
              <a:t>03.05.2016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B71A-116E-4208-805B-1E404AD17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9453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0380-8D74-4678-A0A4-ADE7D08BD211}" type="datetimeFigureOut">
              <a:rPr lang="ru-RU" smtClean="0"/>
              <a:pPr/>
              <a:t>03.05.2016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B71A-116E-4208-805B-1E404AD17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5174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0380-8D74-4678-A0A4-ADE7D08BD211}" type="datetimeFigureOut">
              <a:rPr lang="ru-RU" smtClean="0"/>
              <a:pPr/>
              <a:t>03.05.2016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B71A-116E-4208-805B-1E404AD17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15403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0380-8D74-4678-A0A4-ADE7D08BD211}" type="datetimeFigureOut">
              <a:rPr lang="ru-RU" smtClean="0"/>
              <a:pPr/>
              <a:t>03.05.2016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B71A-116E-4208-805B-1E404AD17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8093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0380-8D74-4678-A0A4-ADE7D08BD211}" type="datetimeFigureOut">
              <a:rPr lang="ru-RU" smtClean="0"/>
              <a:pPr/>
              <a:t>03.05.2016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B71A-116E-4208-805B-1E404AD17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36972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0380-8D74-4678-A0A4-ADE7D08BD211}" type="datetimeFigureOut">
              <a:rPr lang="ru-RU" smtClean="0"/>
              <a:pPr/>
              <a:t>03.05.2016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B71A-116E-4208-805B-1E404AD17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068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0380-8D74-4678-A0A4-ADE7D08BD211}" type="datetimeFigureOut">
              <a:rPr lang="ru-RU" smtClean="0"/>
              <a:pPr/>
              <a:t>03.05.2016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B71A-116E-4208-805B-1E404AD17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4255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0380-8D74-4678-A0A4-ADE7D08BD211}" type="datetimeFigureOut">
              <a:rPr lang="ru-RU" smtClean="0"/>
              <a:pPr/>
              <a:t>03.05.2016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B71A-116E-4208-805B-1E404AD17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2911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0380-8D74-4678-A0A4-ADE7D08BD211}" type="datetimeFigureOut">
              <a:rPr lang="ru-RU" smtClean="0"/>
              <a:pPr/>
              <a:t>03.05.2016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B71A-116E-4208-805B-1E404AD17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3152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0380-8D74-4678-A0A4-ADE7D08BD211}" type="datetimeFigureOut">
              <a:rPr lang="ru-RU" smtClean="0"/>
              <a:pPr/>
              <a:t>03.05.2016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B71A-116E-4208-805B-1E404AD17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5463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0380-8D74-4678-A0A4-ADE7D08BD211}" type="datetimeFigureOut">
              <a:rPr lang="ru-RU" smtClean="0"/>
              <a:pPr/>
              <a:t>03.05.2016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8B71A-116E-4208-805B-1E404AD17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2427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80380-8D74-4678-A0A4-ADE7D08BD211}" type="datetimeFigureOut">
              <a:rPr lang="ru-RU" smtClean="0"/>
              <a:pPr/>
              <a:t>03.05.2016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8B71A-116E-4208-805B-1E404AD174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937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54.png"/><Relationship Id="rId7" Type="http://schemas.microsoft.com/office/2007/relationships/hdphoto" Target="../media/hdphoto24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microsoft.com/office/2007/relationships/hdphoto" Target="../media/hdphoto23.wdp"/><Relationship Id="rId10" Type="http://schemas.openxmlformats.org/officeDocument/2006/relationships/image" Target="../media/image57.png"/><Relationship Id="rId4" Type="http://schemas.openxmlformats.org/officeDocument/2006/relationships/image" Target="../media/image55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2.gif"/><Relationship Id="rId7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0.png"/><Relationship Id="rId10" Type="http://schemas.microsoft.com/office/2007/relationships/hdphoto" Target="../media/hdphoto25.wdp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52.gif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microsoft.com/office/2007/relationships/hdphoto" Target="../media/hdphoto27.wdp"/><Relationship Id="rId5" Type="http://schemas.openxmlformats.org/officeDocument/2006/relationships/image" Target="../media/image60.pn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microsoft.com/office/2007/relationships/hdphoto" Target="../media/hdphoto2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microsoft.com/office/2007/relationships/hdphoto" Target="../media/hdphoto28.wdp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openxmlformats.org/officeDocument/2006/relationships/diagramColors" Target="../diagrams/colors2.xml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11" Type="http://schemas.openxmlformats.org/officeDocument/2006/relationships/diagramLayout" Target="../diagrams/layout2.xml"/><Relationship Id="rId5" Type="http://schemas.openxmlformats.org/officeDocument/2006/relationships/image" Target="../media/image77.png"/><Relationship Id="rId10" Type="http://schemas.openxmlformats.org/officeDocument/2006/relationships/diagramData" Target="../diagrams/data2.xml"/><Relationship Id="rId4" Type="http://schemas.microsoft.com/office/2007/relationships/hdphoto" Target="../media/hdphoto29.wdp"/><Relationship Id="rId9" Type="http://schemas.openxmlformats.org/officeDocument/2006/relationships/image" Target="../media/image79.jpeg"/><Relationship Id="rId14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gif"/><Relationship Id="rId3" Type="http://schemas.openxmlformats.org/officeDocument/2006/relationships/image" Target="../media/image80.jpeg"/><Relationship Id="rId7" Type="http://schemas.openxmlformats.org/officeDocument/2006/relationships/image" Target="../media/image8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2.wdp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3.gif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1.gif"/><Relationship Id="rId5" Type="http://schemas.openxmlformats.org/officeDocument/2006/relationships/image" Target="../media/image8.png"/><Relationship Id="rId15" Type="http://schemas.openxmlformats.org/officeDocument/2006/relationships/image" Target="../media/image15.jpe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0.png"/><Relationship Id="rId1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12" Type="http://schemas.openxmlformats.org/officeDocument/2006/relationships/image" Target="../media/image2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2.jpe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jpe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microsoft.com/office/2007/relationships/hdphoto" Target="../media/hdphoto8.wdp"/><Relationship Id="rId9" Type="http://schemas.openxmlformats.org/officeDocument/2006/relationships/image" Target="../media/image29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13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34.png"/><Relationship Id="rId1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diagramDrawing" Target="../diagrams/drawing1.xm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38.png"/><Relationship Id="rId15" Type="http://schemas.openxmlformats.org/officeDocument/2006/relationships/image" Target="../media/image41.jpeg"/><Relationship Id="rId10" Type="http://schemas.openxmlformats.org/officeDocument/2006/relationships/diagramLayout" Target="../diagrams/layout1.xml"/><Relationship Id="rId4" Type="http://schemas.microsoft.com/office/2007/relationships/hdphoto" Target="../media/hdphoto15.wdp"/><Relationship Id="rId9" Type="http://schemas.openxmlformats.org/officeDocument/2006/relationships/diagramData" Target="../diagrams/data1.xml"/><Relationship Id="rId1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microsoft.com/office/2007/relationships/hdphoto" Target="../media/hdphoto18.wdp"/><Relationship Id="rId9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jpeg"/><Relationship Id="rId9" Type="http://schemas.openxmlformats.org/officeDocument/2006/relationships/image" Target="../media/image5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98617" y="1113271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  <a:t>Проектно-исследовательская работа </a:t>
            </a:r>
            <a:b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«Как сделать невидимые чернила?»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139" y="261258"/>
            <a:ext cx="11186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МАДОУ ДСКН №2 г. Сосновоборска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</a:rPr>
              <a:t> подготовительная к школе группа «Б» общеразвивающей направленности </a:t>
            </a:r>
            <a:endParaRPr lang="ru-RU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Picture 6" descr="C:\Users\виталий\Desktop\IMG_029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68830" y="2729666"/>
            <a:ext cx="5087587" cy="3815691"/>
          </a:xfrm>
          <a:prstGeom prst="rect">
            <a:avLst/>
          </a:prstGeom>
          <a:ln w="1270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http://www.gifki.org/data/media/81/ruka-animatsionnaya-kartinka-0093.gif"/>
          <p:cNvPicPr>
            <a:picLocks noChangeAspect="1" noChangeArrowheads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779" y="5019512"/>
            <a:ext cx="1991627" cy="15258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wordassociations.ru/image/600x/svg_to_png/Anonymous_pen_pencil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206" y="352683"/>
            <a:ext cx="1672022" cy="15103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images.gofreedownload.net/tango-style-pen-6980.jpg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21" y="363913"/>
            <a:ext cx="2042840" cy="2042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mywishlist.ru/pic/i/wish/orig/005/719/744.jpeg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306" y="2568846"/>
            <a:ext cx="4054389" cy="24506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987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виталий\Desktop\bottle_PNG2936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911" y="371875"/>
            <a:ext cx="1343179" cy="171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301" y="2756445"/>
            <a:ext cx="4971650" cy="3728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Объект 4"/>
          <p:cNvPicPr>
            <a:picLocks noGrp="1" noChangeAspect="1"/>
          </p:cNvPicPr>
          <p:nvPr>
            <p:ph idx="1"/>
          </p:nvPr>
        </p:nvPicPr>
        <p:blipFill>
          <a:blip r:embed="rId6" cstate="screen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4145" y="1341300"/>
            <a:ext cx="3764409" cy="50192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2" descr="http://animashki.kak2z.org/pic/36/animashki-svechi-69.g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904" y="5123909"/>
            <a:ext cx="1487692" cy="14876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galerey-room.ru/images/212415_1411406655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030">
            <a:off x="6238090" y="3916655"/>
            <a:ext cx="773626" cy="11415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3792">
            <a:off x="3970582" y="490931"/>
            <a:ext cx="1718069" cy="17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798">
            <a:off x="4882285" y="624223"/>
            <a:ext cx="1392714" cy="72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0059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animashki.kak2z.org/pic/36/animashki-svechi-69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139" y="4349749"/>
            <a:ext cx="1817663" cy="1817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galerey-room.ru/images/212415_1411406655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030">
            <a:off x="5359704" y="2827103"/>
            <a:ext cx="875832" cy="1292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3792">
            <a:off x="3034764" y="610063"/>
            <a:ext cx="1435079" cy="142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798">
            <a:off x="3649926" y="642796"/>
            <a:ext cx="1392714" cy="72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77306" y="128445"/>
            <a:ext cx="883841" cy="175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screen">
            <a:extLst/>
          </a:blip>
          <a:srcRect/>
          <a:stretch/>
        </p:blipFill>
        <p:spPr>
          <a:xfrm>
            <a:off x="862006" y="2221440"/>
            <a:ext cx="3534616" cy="42566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5048" y="510639"/>
            <a:ext cx="4562135" cy="3421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8108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animashki.kak2z.org/pic/36/animashki-svechi-69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659" y="4650037"/>
            <a:ext cx="1793350" cy="1793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galerey-room.ru/images/212415_1411406655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030">
            <a:off x="5901563" y="3182543"/>
            <a:ext cx="936250" cy="13814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33792">
            <a:off x="3800851" y="496379"/>
            <a:ext cx="1435079" cy="142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798">
            <a:off x="4342759" y="407098"/>
            <a:ext cx="1392714" cy="72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http://gtllcra.promedicinu.ru/uploads/article/image/52f87fc13ffdc499430002e6/shum_v_ushakh.jpg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35" y="290550"/>
            <a:ext cx="2723103" cy="1832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92884" y="2379659"/>
            <a:ext cx="4529511" cy="4210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2077" y="768898"/>
            <a:ext cx="4027937" cy="53705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9159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E:\проект ручка-чернила\итог 0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 rot="16200000">
            <a:off x="5899154" y="-57151"/>
            <a:ext cx="4800600" cy="7073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4" descr="E:\проект ручка-чернила\фото 5\чернила 00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9378" y="406182"/>
            <a:ext cx="3822571" cy="28669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2" descr="E:\проект ручка-чернила\фото 5\чернила 002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55600" y="3634518"/>
            <a:ext cx="3916349" cy="2937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303002" y="5514259"/>
            <a:ext cx="533400" cy="105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gtllcra.promedicinu.ru/uploads/article/image/52f87fc13ffdc499430002e6/shum_v_ushakh.jpg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250908"/>
            <a:ext cx="1308100" cy="8801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виталий\Desktop\bottle_PNG2936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112" y="125075"/>
            <a:ext cx="699590" cy="89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Users\виталий\Desktop\противопоказания-к-соде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273" y="235970"/>
            <a:ext cx="400403" cy="67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C:\Users\виталий\Desktop\w_glas.gif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6093376"/>
            <a:ext cx="428793" cy="61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7965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" y="1517610"/>
            <a:ext cx="3067087" cy="2300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355" y="4110674"/>
            <a:ext cx="3017404" cy="22630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15" y="1803804"/>
            <a:ext cx="7168514" cy="4032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3" name="Picture 5" descr="C:\Users\виталий\Desktop\чернила - быт\DdJilhfEERY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8483600" y="5000781"/>
            <a:ext cx="3308386" cy="1670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="" xmlns:p14="http://schemas.microsoft.com/office/powerpoint/2010/main" val="1236764390"/>
              </p:ext>
            </p:extLst>
          </p:nvPr>
        </p:nvGraphicFramePr>
        <p:xfrm>
          <a:off x="1224889" y="239128"/>
          <a:ext cx="9220200" cy="837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="" xmlns:p14="http://schemas.microsoft.com/office/powerpoint/2010/main" val="68726699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виталий\Desktop\чернила - быт\p2830_column_grid_1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28559" y="213000"/>
            <a:ext cx="2025704" cy="2025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4" descr="C:\Users\виталий\Desktop\чернила - быт\177169_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063053" y="244926"/>
            <a:ext cx="2508784" cy="2508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http://www.funshirts.ru/blfiles/hyperpink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00057" y="1285686"/>
            <a:ext cx="2613618" cy="1951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litcult.ru/u/dd/love_lyrics/1324/foto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86648" y="3660149"/>
            <a:ext cx="2164074" cy="20914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sunveter.ru/uploads/posts/2015-02/1424982066_sun22.gif"/>
          <p:cNvPicPr>
            <a:picLocks noChangeAspect="1" noChangeArrowheads="1" noCrop="1"/>
          </p:cNvPicPr>
          <p:nvPr/>
        </p:nvPicPr>
        <p:blipFill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87"/>
            <a:ext cx="3388351" cy="3449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img1.liveinternet.ru/images/attach/b/3/6/927/6927200_10341433_5667744_dozhdfon.gif"/>
          <p:cNvPicPr>
            <a:picLocks noChangeAspect="1" noChangeArrowheads="1" noCrop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9865">
            <a:off x="9705941" y="866827"/>
            <a:ext cx="2461565" cy="24615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img1.liveinternet.ru/images/attach/b/3/6/927/6927200_10341433_5667744_dozhdfon.gif"/>
          <p:cNvPicPr>
            <a:picLocks noChangeAspect="1" noChangeArrowheads="1" noCrop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9865">
            <a:off x="9372677" y="3108992"/>
            <a:ext cx="2266331" cy="22663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виталий\Desktop\IMG_0291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51142" y="3886717"/>
            <a:ext cx="2891451" cy="21276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http://cdn-nus-1.pinme.ru/tumb/600/photo/01/76/0176df160206f94f91bcc12e95af148e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822" y="4349172"/>
            <a:ext cx="1705303" cy="2270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9129992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liubavyshka.ru/_ph/12/2/236774667.gif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958" y="4562366"/>
            <a:ext cx="4881842" cy="28132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4611" y="497304"/>
            <a:ext cx="104273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Ура! Гипотеза подтверждена!!!</a:t>
            </a:r>
            <a:endParaRPr lang="ru-RU" sz="6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41652" y="1752599"/>
            <a:ext cx="8143547" cy="4216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8987528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26" y="475944"/>
            <a:ext cx="4597102" cy="2794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533" y="3402569"/>
            <a:ext cx="4817603" cy="29294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856" y="333412"/>
            <a:ext cx="4858075" cy="2766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94" y="3560974"/>
            <a:ext cx="4683391" cy="29294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http://justclickit.ru/flash/line/line%20(972).gif"/>
          <p:cNvPicPr>
            <a:picLocks noChangeAspect="1" noChangeArrowheads="1" noCrop="1"/>
          </p:cNvPicPr>
          <p:nvPr/>
        </p:nvPicPr>
        <p:blipFill>
          <a:blip r:embed="rId11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87" y="2670658"/>
            <a:ext cx="2636811" cy="8576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3.rimg.info/119981e012dfe0df7c81248904542679.gif"/>
          <p:cNvPicPr>
            <a:picLocks noChangeAspect="1" noChangeArrowheads="1" noCrop="1"/>
          </p:cNvPicPr>
          <p:nvPr/>
        </p:nvPicPr>
        <p:blipFill>
          <a:blip r:embed="rId1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52663" y="3056176"/>
            <a:ext cx="5139566" cy="6861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s3.rimg.info/119981e012dfe0df7c81248904542679.gif"/>
          <p:cNvPicPr>
            <a:picLocks noChangeAspect="1" noChangeArrowheads="1" noCrop="1"/>
          </p:cNvPicPr>
          <p:nvPr/>
        </p:nvPicPr>
        <p:blipFill>
          <a:blip r:embed="rId1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916867" y="3083684"/>
            <a:ext cx="5139566" cy="5837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17.rimg.info/a781d1f06aa7073677ed06e3d65125b3.gif"/>
          <p:cNvPicPr>
            <a:picLocks noChangeAspect="1" noChangeArrowheads="1" noCrop="1"/>
          </p:cNvPicPr>
          <p:nvPr/>
        </p:nvPicPr>
        <p:blipFill>
          <a:blip r:embed="rId1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0524" cy="1769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krasfun.ru/images/2012/5/6a1fd_mozg-0004.jpg"/>
          <p:cNvPicPr>
            <a:picLocks noChangeAspect="1" noChangeArrowheads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883" y="5054885"/>
            <a:ext cx="1610936" cy="16109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3-tub-ru.yandex.net/i?id=cb3a19e84175a697298a1227abaa0bf4&amp;n=33&amp;h=215&amp;w=134"/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547" y="205483"/>
            <a:ext cx="810163" cy="1293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0943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проект ручка-чернила\фото 1 этап\ручка1а 01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41742" y="339408"/>
            <a:ext cx="3866231" cy="28996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7" descr="E:\проект ручка-чернила\фото 1 этап\ручка1а 01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99612" y="339408"/>
            <a:ext cx="3929350" cy="2891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 descr="E:\проект ручка-чернила\фото 1 этап\ручка1а 02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06218" y="3639800"/>
            <a:ext cx="3937278" cy="2952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283399" y="3639800"/>
            <a:ext cx="4161775" cy="283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http://www.playing-field.ru/img/2015/052216/3121730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3639800"/>
            <a:ext cx="2540000" cy="3081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lovephotoshop.ru/_ld/44/57385243.jpg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7" y="5116279"/>
            <a:ext cx="1560288" cy="15602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preview.cutcaster.com/901903040-Ballpoint-pen.jpg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822" y="255599"/>
            <a:ext cx="2086307" cy="20863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img-fotki.yandex.ru/get/4406/20140578.90/0_a31fd_6328dd4a_M.jpg%3Cbr%20%3E%3C/div%3E%3Cbr%20/%3E"/>
          <p:cNvPicPr>
            <a:picLocks noChangeAspect="1" noChangeArrowheads="1" noCrop="1"/>
          </p:cNvPicPr>
          <p:nvPr/>
        </p:nvPicPr>
        <p:blipFill>
          <a:blip r:embed="rId1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711" y="-203200"/>
            <a:ext cx="2088289" cy="23088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36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E:\проект ручка-чернила\фото 2 этап\P101067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58100" y="348160"/>
            <a:ext cx="3943436" cy="2867954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7" descr="E:\проект ручка-чернила\фото 2 этап\P101067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26120" y="3618564"/>
            <a:ext cx="4126718" cy="2921935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58" y="348160"/>
            <a:ext cx="3618580" cy="2713935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562067" y="3416299"/>
            <a:ext cx="3430066" cy="3124200"/>
          </a:xfrm>
          <a:prstGeom prst="round2DiagRect">
            <a:avLst>
              <a:gd name="adj1" fmla="val 16667"/>
              <a:gd name="adj2" fmla="val 46341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http://smiles24.ru/data/smiles/anime-knigi-101.gif"/>
          <p:cNvPicPr>
            <a:picLocks noChangeAspect="1" noChangeArrowheads="1" noCrop="1"/>
          </p:cNvPicPr>
          <p:nvPr/>
        </p:nvPicPr>
        <p:blipFill>
          <a:blip r:embed="rId8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117601"/>
            <a:ext cx="1633432" cy="11148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veselajashkola.ru/wp-content/uploads/2011/10/shkolnye_kartinki_12.gif"/>
          <p:cNvPicPr>
            <a:picLocks noChangeAspect="1" noChangeArrowheads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1" y="1993901"/>
            <a:ext cx="1499988" cy="12222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vpleny.ru/wp-content/uploads/2012/07/%D1%81%D0%BF%D0%B8%D1%81%D0%BE%D0%BA-%D0%BA%D0%BD%D0%B8%D0%B3-%D0%B4%D0%BB%D1%8F-%D1%87%D1%82%D0%B5%D0%BD%D0%B8%D1%8F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399" y="4381500"/>
            <a:ext cx="2742649" cy="19637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5493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635" y="676935"/>
            <a:ext cx="3267046" cy="2450285"/>
          </a:xfrm>
          <a:prstGeom prst="round2DiagRect">
            <a:avLst>
              <a:gd name="adj1" fmla="val 16667"/>
              <a:gd name="adj2" fmla="val 43421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88" y="491597"/>
            <a:ext cx="3456479" cy="2592360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489" y="386728"/>
            <a:ext cx="2625234" cy="3148873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489" y="3904109"/>
            <a:ext cx="2211710" cy="2739161"/>
          </a:xfrm>
          <a:prstGeom prst="round2DiagRect">
            <a:avLst>
              <a:gd name="adj1" fmla="val 21820"/>
              <a:gd name="adj2" fmla="val 5000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21" y="3799215"/>
            <a:ext cx="3554612" cy="2665959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screen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4" y="4236935"/>
            <a:ext cx="2970985" cy="2228239"/>
          </a:xfrm>
          <a:prstGeom prst="round2DiagRect">
            <a:avLst>
              <a:gd name="adj1" fmla="val 16667"/>
              <a:gd name="adj2" fmla="val 38031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79878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проект ручка-чернила\фото 2 этап\P101067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5951" y="2012074"/>
            <a:ext cx="4093144" cy="30698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3" name="Picture 3" descr="E:\проект ручка-чернила\фото 2 этап\P101066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43850" y="3269958"/>
            <a:ext cx="3988189" cy="29911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4" name="Picture 4" descr="E:\проект ручка-чернила\фото 2 этап\P1010665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25628" y="1982222"/>
            <a:ext cx="4107936" cy="3080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173765415"/>
              </p:ext>
            </p:extLst>
          </p:nvPr>
        </p:nvGraphicFramePr>
        <p:xfrm>
          <a:off x="1224889" y="241956"/>
          <a:ext cx="9220200" cy="1256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5122" name="Picture 2" descr="http://www.beesona.ru/upload/362/b928820d816dd7f50d1e1d223a0645df.jpg"/>
          <p:cNvPicPr>
            <a:picLocks noChangeAspect="1" noChangeArrowheads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434" y="143092"/>
            <a:ext cx="1839130" cy="18391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g.kb-cdn.com/imgviewer/Q2R4UHZGbnlsYktYY2xMRktwMUFIc3FzZHhrSDgyOEw5OWI5MmtycXlseCtVaTR3WDcyYUNITmFnSkFYc0U1anBtVm1mNUlSWnN2Vk9WNDFHMUYyUjZoZU1iZnU5TGs0a1dQVjdmVmM1QitualQxSUJHeGJZRDlTQXE4NURGblc3MXYvQS80SHF5NFBteXY0eHRlNHo4VGh6bUJyc3FPL0JsOCszbEJid1g4am9hRlhDRG9ZVkJ5SU1CMUNlWm0ybHBXMUxVdjlkRksxTVlwVHJreHFpZz09"/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17" y="4554600"/>
            <a:ext cx="2343150" cy="20816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579017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виталий\Desktop\отсканированные рисунки\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4836252" y="2264275"/>
            <a:ext cx="3706834" cy="37550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699" name="Picture 3" descr="C:\Users\виталий\Desktop\отсканированные рисунки\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893763" y="364519"/>
            <a:ext cx="2721344" cy="3847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700" name="Picture 4" descr="C:\Users\виталий\Desktop\отсканированные рисунки\Scan_00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4623" y="484580"/>
            <a:ext cx="3953377" cy="55896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2" descr="http://1pnz.ru/upload/file/publication/_70.jp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920" y="4939806"/>
            <a:ext cx="2386187" cy="19699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ursust.ucoz.ru/russian/pero-kn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863" y="143015"/>
            <a:ext cx="1879611" cy="1879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16634494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 cstate="screen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632" y="401053"/>
            <a:ext cx="11502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Гипотеза: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мы предположили, что помимо обычных существуют необычные (невидимые) чернила и их можно сделать самим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0631" y="1376793"/>
            <a:ext cx="1150218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 fontAlgn="base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Актуальность исследования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 в том, что сейчас мало кто помнит и знает о существовании невидимых чернил, которые люди использовали на протяжении веков для написания тайных писем.</a:t>
            </a:r>
            <a:endParaRPr lang="ru-RU" sz="2400" b="0" i="0" dirty="0" smtClean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indent="180340" algn="just" fontAlgn="base"/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indent="180340" algn="just" fontAlgn="base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Цель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исследования: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С помощью опытов проверить факт существования невидимых чернил</a:t>
            </a:r>
            <a:endParaRPr lang="ru-RU" sz="2400" b="0" i="0" dirty="0" smtClean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indent="180340" algn="just" fontAlgn="base"/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indent="180340" algn="just" fontAlgn="base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Задачи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:</a:t>
            </a:r>
            <a:endParaRPr lang="ru-RU" sz="2400" b="0" i="0" dirty="0" smtClean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90170" indent="138430" algn="just" fontAlgn="base">
              <a:buFont typeface="+mj-lt"/>
              <a:buAutoNum type="arabicPeriod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Найти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информацию по интересующей теме в дополнительной справочной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литературе</a:t>
            </a:r>
            <a:endParaRPr lang="ru-RU" sz="2400" b="0" i="0" dirty="0" smtClean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90170" indent="138430" algn="just" fontAlgn="base">
              <a:buFont typeface="+mj-lt"/>
              <a:buAutoNum type="arabicPeriod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Расширить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знания о свойствах разных веществ, собрать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рецепты</a:t>
            </a:r>
            <a:endParaRPr lang="ru-RU" sz="2400" b="0" i="0" dirty="0" smtClean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90170" indent="138430" algn="just" fontAlgn="base">
              <a:buFont typeface="+mj-lt"/>
              <a:buAutoNum type="arabicPeriod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Изучить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вещества, используемые для получения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невидимых чернил</a:t>
            </a:r>
            <a:endParaRPr lang="ru-RU" sz="2400" b="0" i="0" dirty="0" smtClean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  <a:p>
            <a:pPr marL="90170" indent="138430" algn="just" fontAlgn="base">
              <a:buFont typeface="+mj-lt"/>
              <a:buAutoNum type="arabicPeriod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Научиться изготавливать невидимые чернила</a:t>
            </a:r>
            <a:endParaRPr lang="ru-RU" sz="2400" b="0" i="0" dirty="0">
              <a:solidFill>
                <a:schemeClr val="accent2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http://www.stihi.ru/pics/2014/04/03/3068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787" y="5130800"/>
            <a:ext cx="1799938" cy="1444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2333764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6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:\Users\виталий\Desktop\w_glas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65" y="366380"/>
            <a:ext cx="1341520" cy="1925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виталий\Desktop\противопоказания-к-соде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50" y="4324394"/>
            <a:ext cx="1073675" cy="1805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люс 7"/>
          <p:cNvSpPr/>
          <p:nvPr/>
        </p:nvSpPr>
        <p:spPr>
          <a:xfrm>
            <a:off x="732925" y="2675543"/>
            <a:ext cx="914400" cy="914400"/>
          </a:xfrm>
          <a:prstGeom prst="mathPlus">
            <a:avLst/>
          </a:prstGeom>
          <a:solidFill>
            <a:schemeClr val="accent2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439620" y="716715"/>
            <a:ext cx="3290907" cy="5732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4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02885" y="716715"/>
            <a:ext cx="4210610" cy="5614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2" name="Picture 2" descr="http://animashki.kak2z.org/pic/36/animashki-svechi-69.gif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904" y="5123909"/>
            <a:ext cx="1487692" cy="14876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galerey-room.ru/images/212415_1411406655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030">
            <a:off x="6238090" y="3916655"/>
            <a:ext cx="773626" cy="11415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8323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52</Words>
  <Application>Microsoft Office PowerPoint</Application>
  <PresentationFormat>Произвольный</PresentationFormat>
  <Paragraphs>16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Проектно-исследовательская работа  «Как сделать невидимые чернила?»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виталий</cp:lastModifiedBy>
  <cp:revision>47</cp:revision>
  <dcterms:created xsi:type="dcterms:W3CDTF">2016-03-15T03:50:43Z</dcterms:created>
  <dcterms:modified xsi:type="dcterms:W3CDTF">2016-05-03T14:40:33Z</dcterms:modified>
</cp:coreProperties>
</file>