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/>
          <a:lstStyle/>
          <a:p>
            <a:r>
              <a:rPr lang="ru-RU" dirty="0" smtClean="0"/>
              <a:t>НОД в средней группе на тему «Овощи»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717032"/>
            <a:ext cx="5608712" cy="2592288"/>
          </a:xfrm>
        </p:spPr>
        <p:txBody>
          <a:bodyPr/>
          <a:lstStyle/>
          <a:p>
            <a:r>
              <a:rPr lang="ru-RU" dirty="0" smtClean="0"/>
              <a:t>Автор: Городилова</a:t>
            </a:r>
          </a:p>
          <a:p>
            <a:r>
              <a:rPr lang="ru-RU" dirty="0" smtClean="0"/>
              <a:t>                        Анна Николаевна,</a:t>
            </a:r>
          </a:p>
          <a:p>
            <a:r>
              <a:rPr lang="ru-RU" dirty="0" smtClean="0"/>
              <a:t>              воспитатель.</a:t>
            </a:r>
            <a:endParaRPr lang="ru-RU" dirty="0"/>
          </a:p>
        </p:txBody>
      </p:sp>
      <p:pic>
        <p:nvPicPr>
          <p:cNvPr id="4" name="spokoynaya_nezhnaya_krasivaya_muzyka_-_%5Bdlya_prezentacii_mp3davalka.com.mp3"/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18864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0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овощи?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Овощи – это выращиваемые на грядках корнеплоды. (Толковый словарь </a:t>
            </a:r>
            <a:r>
              <a:rPr lang="ru-RU" dirty="0" err="1" smtClean="0"/>
              <a:t>С.И.Ожигова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19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956" y="217105"/>
            <a:ext cx="8229600" cy="940966"/>
          </a:xfrm>
        </p:spPr>
        <p:txBody>
          <a:bodyPr/>
          <a:lstStyle/>
          <a:p>
            <a:r>
              <a:rPr lang="ru-RU" dirty="0" smtClean="0"/>
              <a:t>Как называются эти овощи?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анна\Desktop\овощ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5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0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Сидит бабка на грядке – вся в заплатках. Кто ни взглянет – всяк заплачет. (Лук)</a:t>
            </a:r>
          </a:p>
          <a:p>
            <a:pPr marL="514350" indent="-514350">
              <a:buAutoNum type="arabicParenR"/>
            </a:pPr>
            <a:r>
              <a:rPr lang="ru-RU" dirty="0" smtClean="0"/>
              <a:t>Уродилась я на славу, голова бела, кудрява, кто любит щи, меня ищи. (Капуста)</a:t>
            </a:r>
          </a:p>
          <a:p>
            <a:pPr marL="514350" indent="-514350">
              <a:buAutoNum type="arabicParenR"/>
            </a:pPr>
            <a:r>
              <a:rPr lang="ru-RU" dirty="0" smtClean="0"/>
              <a:t>Красный нос в землю врос, а зеленый хвост – снаружи. Нам зеленый хвост не нужен, нужен только красный нос. (Морковь)</a:t>
            </a:r>
          </a:p>
          <a:p>
            <a:pPr marL="514350" indent="-514350">
              <a:buAutoNum type="arabicParenR"/>
            </a:pPr>
            <a:r>
              <a:rPr lang="ru-RU" dirty="0" smtClean="0"/>
              <a:t>В огороде рос хрустящий наш зеленый молодец. Этот овощ – настоящий длинный, сладкий… (огурец)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37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7776864" cy="5378152"/>
          </a:xfrm>
        </p:spPr>
        <p:txBody>
          <a:bodyPr/>
          <a:lstStyle/>
          <a:p>
            <a:pPr algn="l"/>
            <a:r>
              <a:rPr lang="ru-RU" dirty="0" smtClean="0"/>
              <a:t>5) Раскололся тесный домик н6а две половинки. И посыпались от туда бусинки-дробинки. (Горох)</a:t>
            </a:r>
          </a:p>
          <a:p>
            <a:pPr algn="l"/>
            <a:r>
              <a:rPr lang="ru-RU" dirty="0" smtClean="0"/>
              <a:t>6) Он похож на кабачок, но другого цвета. Синим у него бочок станет в конце лета. Удлиненный, как овал, синий овощ этот. Ждет, чтоб ты его назвал, различив по цвету. (Баклажан)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37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Игра «Один – много»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Дети называют множественное число этих предметов.</a:t>
            </a:r>
            <a:endParaRPr lang="ru-RU" dirty="0"/>
          </a:p>
        </p:txBody>
      </p:sp>
      <p:pic>
        <p:nvPicPr>
          <p:cNvPr id="2051" name="Picture 3" descr="C:\Users\анна\Desktop\loto-ovowi-i-frukt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2795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4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111"/>
            <a:ext cx="7772400" cy="1470025"/>
          </a:xfrm>
        </p:spPr>
        <p:txBody>
          <a:bodyPr/>
          <a:lstStyle/>
          <a:p>
            <a:r>
              <a:rPr lang="ru-RU" dirty="0" smtClean="0"/>
              <a:t>Игра «Что лишнее»</a:t>
            </a:r>
            <a:endParaRPr lang="ru-RU" dirty="0"/>
          </a:p>
        </p:txBody>
      </p:sp>
      <p:pic>
        <p:nvPicPr>
          <p:cNvPr id="3074" name="Picture 2" descr="http://www.lifewomens.ru/uploads/ovoshi_i_frukt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4168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1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205</Words>
  <Application>Microsoft Office PowerPoint</Application>
  <PresentationFormat>Экран (4:3)</PresentationFormat>
  <Paragraphs>17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НОД в средней группе на тему «Овощи»</vt:lpstr>
      <vt:lpstr>Что такое овощи?</vt:lpstr>
      <vt:lpstr>Как называются эти овощи?</vt:lpstr>
      <vt:lpstr>Загадки</vt:lpstr>
      <vt:lpstr>Презентация PowerPoint</vt:lpstr>
      <vt:lpstr>Игра «Один – много»</vt:lpstr>
      <vt:lpstr>Игра «Что лишнее»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в средней группе на тему «Овощи»</dc:title>
  <dc:creator>анна</dc:creator>
  <cp:lastModifiedBy>анна</cp:lastModifiedBy>
  <cp:revision>8</cp:revision>
  <dcterms:created xsi:type="dcterms:W3CDTF">2016-05-04T10:14:16Z</dcterms:created>
  <dcterms:modified xsi:type="dcterms:W3CDTF">2016-05-04T11:31:32Z</dcterms:modified>
</cp:coreProperties>
</file>