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74" r:id="rId6"/>
    <p:sldId id="260" r:id="rId7"/>
    <p:sldId id="264" r:id="rId8"/>
    <p:sldId id="263" r:id="rId9"/>
    <p:sldId id="262" r:id="rId10"/>
    <p:sldId id="266" r:id="rId11"/>
    <p:sldId id="267" r:id="rId12"/>
    <p:sldId id="272" r:id="rId13"/>
    <p:sldId id="268" r:id="rId14"/>
    <p:sldId id="269" r:id="rId15"/>
    <p:sldId id="270" r:id="rId16"/>
    <p:sldId id="275" r:id="rId17"/>
    <p:sldId id="276" r:id="rId18"/>
    <p:sldId id="278" r:id="rId19"/>
    <p:sldId id="28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8A505-B98F-4660-8738-A2DDA2721CA7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DF014-3943-4546-B560-1B28F9D13F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4776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DF014-3943-4546-B560-1B28F9D13F4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8097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340768"/>
            <a:ext cx="5648623" cy="1204306"/>
          </a:xfrm>
        </p:spPr>
        <p:txBody>
          <a:bodyPr/>
          <a:lstStyle/>
          <a:p>
            <a:r>
              <a:rPr lang="ru-RU" dirty="0" smtClean="0"/>
              <a:t>ЛЕГО. ПОДЕЛКИ ИЗ ЛЕГО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3573016"/>
            <a:ext cx="4572000" cy="1728192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Подготовил: Богомолов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степан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ученик 1б класса гимназии №65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Руководитель: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цветкова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и.в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История одного логотипа &quot; Смешные Анекдоты Истории Цитаты Афоризмы Стишки Картинки прикольные Иг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33224"/>
            <a:ext cx="7488832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102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2472388"/>
          </a:xfrm>
        </p:spPr>
        <p:txBody>
          <a:bodyPr/>
          <a:lstStyle/>
          <a:p>
            <a:pPr lvl="0" algn="ctr"/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 Дании существует парк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LEGOLAND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(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леголенд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). В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первый сезон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парк посетило более полмиллиона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человек. Это настоящий ЛЕГО-город, в котором  «оживают» машины, поезда, самолеты.  Здесь каждый экспонат сделан из деталей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ЛЕГО. В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этом парке можно не только рассматривать строения и поделки из ЛЕГО, но и прокатиться на аттракционах, тоже сделанных из деталей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ЛЕГО.</a:t>
            </a:r>
            <a:endParaRPr lang="ru-RU" dirty="0">
              <a:solidFill>
                <a:srgbClr val="000000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СКАНДИНАВИЯ. . Путешествие в стиле LEGO от фирмы БОН ТУР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3573016"/>
            <a:ext cx="396044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Парк аттракционов Lego : Развлечения в парке Леголенд Мюнхена - Достопримечательности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5404" y="3606064"/>
            <a:ext cx="4359083" cy="306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1982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1"/>
            <a:ext cx="8496944" cy="1512168"/>
          </a:xfrm>
        </p:spPr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громным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успехом во всем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мире пользуются фигурки ЛЕГО.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С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реди них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можно встретить и представителей разных профессий: докторов, пожарных, полицейских, фермеров и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</a:rPr>
              <a:t>пр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; и героев различных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</a:rPr>
              <a:t>мульфильмов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, кинофильмов: пиратов Карибского моря, Гарри Поттера и его друзей, звездных воинов, и пр.</a:t>
            </a:r>
            <a:endParaRPr lang="ru-RU" dirty="0"/>
          </a:p>
        </p:txBody>
      </p:sp>
      <p:pic>
        <p:nvPicPr>
          <p:cNvPr id="3074" name="Picture 2" descr="Конструкторы Лего стоимостью от 3001 до 5000 рубл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0" y="1700809"/>
            <a:ext cx="4077725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Фотографии детской игрушки Lego Минифигурки серия 3 (8803) (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84784"/>
            <a:ext cx="4713021" cy="353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035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60648"/>
            <a:ext cx="7520940" cy="3579849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Сегодня существует множество серий-игр ЛЕГО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28691"/>
            <a:ext cx="2736304" cy="223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7266" y="765121"/>
            <a:ext cx="3049712" cy="2844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801" y="3861048"/>
            <a:ext cx="762000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5407" y="1123856"/>
            <a:ext cx="2460788" cy="184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3728" y="952288"/>
            <a:ext cx="3433638" cy="248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849214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332656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В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прошлом году вышел первый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ЛЕГО-фильм, который похож на мультфильм, но в качестве главных героев здесь – фигурки ЛЕГО. </a:t>
            </a:r>
            <a:endParaRPr lang="ru-RU" b="1" dirty="0"/>
          </a:p>
        </p:txBody>
      </p:sp>
      <p:pic>
        <p:nvPicPr>
          <p:cNvPr id="2052" name="Picture 4" descr="Тихоокеанский рубеж&quot; ярко дебютиру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399741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ремьера. . Фильмы для детей. . Сообщества на 7я.р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3470" y="2276871"/>
            <a:ext cx="4316776" cy="292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1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04664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На протяжении многих лет настольные игры являлись любимым развлечением огромного количества людей во всем мире.</a:t>
            </a:r>
            <a:r>
              <a:rPr lang="ru-RU" sz="2400" dirty="0">
                <a:latin typeface="Calibri"/>
                <a:ea typeface="Times New Roman"/>
                <a:cs typeface="Times New Roman"/>
              </a:rPr>
              <a:t> 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Наборы из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серии ЛЕГО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позволяют  играть в увлекательные настольные игры</a:t>
            </a:r>
            <a:endParaRPr lang="ru-RU" sz="2400" dirty="0"/>
          </a:p>
        </p:txBody>
      </p:sp>
      <p:pic>
        <p:nvPicPr>
          <p:cNvPr id="4" name="Рисунок 3" descr="Игрушка лего Битва за планету Хотх, lego 386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580" y="1974324"/>
            <a:ext cx="4417444" cy="3182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LEGO, ЛЕГО Настольные игры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4824"/>
            <a:ext cx="4355976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4098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88640"/>
            <a:ext cx="8712968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Как игры с конструктором ЛЕГО развивают детей:</a:t>
            </a: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Игры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 конструкторами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Лего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развивают мелкую моторику рук.</a:t>
            </a:r>
            <a:endParaRPr lang="ru-RU" sz="1400" dirty="0">
              <a:solidFill>
                <a:srgbClr val="000000"/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Развивают мышление, нужное для работы по схемам.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400" dirty="0">
              <a:solidFill>
                <a:srgbClr val="000000"/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ебенок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учится быть внимательным и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терпеливым</a:t>
            </a: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Развивает память.</a:t>
            </a:r>
            <a:endParaRPr lang="ru-RU" sz="1400" dirty="0">
              <a:solidFill>
                <a:srgbClr val="000000"/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Развивает фантазию и воображение.</a:t>
            </a:r>
            <a:endParaRPr lang="ru-RU" sz="1400" dirty="0">
              <a:solidFill>
                <a:srgbClr val="000000"/>
              </a:solidFill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4098" name="Picture 2" descr="Детские поделки из лего - Сами своими рукам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57691"/>
            <a:ext cx="2736304" cy="21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Транспорт LEGO CITY от mifody - Новости главной страницы - Российский Фан Форум ЛЕГ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5944" y="4757691"/>
            <a:ext cx="3048000" cy="199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154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Организация эксперимента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275" y="2060848"/>
            <a:ext cx="2921607" cy="1789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628800"/>
            <a:ext cx="367648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275" y="4187628"/>
            <a:ext cx="400188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57442"/>
            <a:ext cx="367938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545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Организация эксперимента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210343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3584575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62681"/>
            <a:ext cx="3024336" cy="304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443671"/>
            <a:ext cx="4104456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3568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764704"/>
            <a:ext cx="5486400" cy="867444"/>
          </a:xfrm>
        </p:spPr>
        <p:txBody>
          <a:bodyPr/>
          <a:lstStyle/>
          <a:p>
            <a:r>
              <a:rPr lang="ru-RU" b="1" u="sng" dirty="0" smtClean="0"/>
              <a:t>Выводы</a:t>
            </a:r>
            <a:endParaRPr lang="ru-RU" b="1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916832"/>
            <a:ext cx="8136904" cy="4320480"/>
          </a:xfrm>
        </p:spPr>
        <p:txBody>
          <a:bodyPr>
            <a:no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Таким образом, можно сделать вывод, что наша гипотеза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подтвердилась: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действительно постройки из мелких деталей ЛЕГО оказались более крепкими и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устойчивыми.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Конструктор ЛЕГО действительно развивает детей.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Мир конструктора ЛЕГО настолько разнообразен, что будет интересно человеку любого возраста.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559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96480" y="188640"/>
            <a:ext cx="5630416" cy="867444"/>
          </a:xfrm>
        </p:spPr>
        <p:txBody>
          <a:bodyPr/>
          <a:lstStyle/>
          <a:p>
            <a:r>
              <a:rPr lang="ru-RU" dirty="0" smtClean="0"/>
              <a:t>Спасибо за внимание  </a:t>
            </a:r>
            <a:endParaRPr lang="ru-RU" dirty="0"/>
          </a:p>
        </p:txBody>
      </p:sp>
      <p:pic>
        <p:nvPicPr>
          <p:cNvPr id="6146" name="Picture 2" descr="E:\фототСтепа\imageCAG6S9M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40768"/>
            <a:ext cx="4968552" cy="511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385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100628"/>
            <a:ext cx="7637472" cy="5568732"/>
          </a:xfrm>
        </p:spPr>
        <p:txBody>
          <a:bodyPr>
            <a:normAutofit/>
          </a:bodyPr>
          <a:lstStyle/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/>
                <a:ea typeface="Times New Roman"/>
              </a:rPr>
              <a:t>узнать самому и рассказать другим ребятам, что можно  </a:t>
            </a:r>
            <a:r>
              <a:rPr lang="ru-RU" sz="2000" dirty="0" smtClean="0">
                <a:latin typeface="Times New Roman"/>
                <a:ea typeface="Times New Roman"/>
              </a:rPr>
              <a:t>            сделать </a:t>
            </a:r>
            <a:r>
              <a:rPr lang="ru-RU" sz="2000" dirty="0">
                <a:latin typeface="Times New Roman"/>
                <a:ea typeface="Times New Roman"/>
              </a:rPr>
              <a:t>из небольших деталей </a:t>
            </a:r>
            <a:r>
              <a:rPr lang="ru-RU" sz="2000" dirty="0" smtClean="0">
                <a:latin typeface="Times New Roman"/>
                <a:ea typeface="Times New Roman"/>
              </a:rPr>
              <a:t>ЛЕГО</a:t>
            </a:r>
          </a:p>
          <a:p>
            <a:endParaRPr lang="ru-RU" sz="2000" dirty="0"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000" u="sng" dirty="0">
                <a:latin typeface="Times New Roman"/>
                <a:ea typeface="Times New Roman"/>
                <a:cs typeface="Times New Roman"/>
              </a:rPr>
              <a:t>Задачи:</a:t>
            </a:r>
            <a:endParaRPr lang="ru-RU" sz="2000" u="sng" dirty="0"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1.Изучить литературу и интернет ресурсы по данной  теме.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2. Понять,  как конструктор ЛЕГО развивает людей.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3. Показать ЛЕГО –поделки и ЛЕГО-игры чтобы заинтересовать ребят в конструировании.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4. Организовать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эксперимент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с целью проверки гипотезы.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sz="2000" dirty="0" smtClean="0">
              <a:latin typeface="Times New Roman"/>
              <a:ea typeface="Times New Roman"/>
            </a:endParaRPr>
          </a:p>
          <a:p>
            <a:endParaRPr lang="ru-RU" sz="2000" dirty="0">
              <a:latin typeface="Times New Roman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78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Этапы работы:</a:t>
            </a:r>
          </a:p>
          <a:p>
            <a:pPr lvl="0">
              <a:lnSpc>
                <a:spcPct val="150000"/>
              </a:lnSpc>
              <a:buAutoNum type="arabicPeriod"/>
            </a:pPr>
            <a:r>
              <a:rPr lang="ru-RU" sz="1800" dirty="0">
                <a:latin typeface="Times New Roman"/>
                <a:ea typeface="Calibri"/>
                <a:cs typeface="Calibri"/>
              </a:rPr>
              <a:t>И</a:t>
            </a:r>
            <a:r>
              <a:rPr lang="ru-RU" sz="1800" dirty="0" smtClean="0">
                <a:latin typeface="Times New Roman"/>
                <a:ea typeface="Calibri"/>
                <a:cs typeface="Calibri"/>
              </a:rPr>
              <a:t>зучить </a:t>
            </a:r>
            <a:r>
              <a:rPr lang="ru-RU" sz="1800" dirty="0">
                <a:latin typeface="Times New Roman"/>
                <a:ea typeface="Calibri"/>
                <a:cs typeface="Calibri"/>
              </a:rPr>
              <a:t>информацию в </a:t>
            </a:r>
            <a:r>
              <a:rPr lang="ru-RU" sz="1800" dirty="0" smtClean="0">
                <a:latin typeface="Times New Roman"/>
                <a:ea typeface="Calibri"/>
                <a:cs typeface="Calibri"/>
              </a:rPr>
              <a:t>Интернете о конструкторе ЛЕГО.</a:t>
            </a:r>
            <a:endParaRPr lang="ru-RU" sz="1800" dirty="0" smtClean="0">
              <a:latin typeface="Calibri"/>
              <a:ea typeface="Calibri"/>
              <a:cs typeface="Calibri"/>
            </a:endParaRPr>
          </a:p>
          <a:p>
            <a:pPr lvl="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ru-RU" sz="1800" dirty="0">
                <a:latin typeface="Times New Roman"/>
                <a:ea typeface="Calibri"/>
                <a:cs typeface="Calibri"/>
              </a:rPr>
              <a:t>Провести эксперимент: из каких деталей ЛЕГО, больших или маленьких, </a:t>
            </a:r>
            <a:r>
              <a:rPr lang="ru-RU" sz="1800" dirty="0" smtClean="0">
                <a:latin typeface="Times New Roman"/>
                <a:ea typeface="Calibri"/>
                <a:cs typeface="Calibri"/>
              </a:rPr>
              <a:t>поделки и постройки </a:t>
            </a:r>
            <a:r>
              <a:rPr lang="ru-RU" sz="1800" dirty="0">
                <a:latin typeface="Times New Roman"/>
                <a:ea typeface="Calibri"/>
                <a:cs typeface="Calibri"/>
              </a:rPr>
              <a:t>получаются более крепкими.</a:t>
            </a:r>
            <a:endParaRPr lang="ru-RU" sz="1800" dirty="0"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  <a:buFont typeface="Arial" pitchFamily="34" charset="0"/>
              <a:buAutoNum type="arabicPeriod"/>
            </a:pPr>
            <a:r>
              <a:rPr lang="ru-RU" sz="1800" dirty="0" smtClean="0">
                <a:latin typeface="Times New Roman"/>
                <a:ea typeface="Calibri"/>
                <a:cs typeface="Calibri"/>
              </a:rPr>
              <a:t>Показать </a:t>
            </a:r>
            <a:r>
              <a:rPr lang="ru-RU" sz="1800" dirty="0">
                <a:latin typeface="Times New Roman"/>
                <a:ea typeface="Calibri"/>
                <a:cs typeface="Calibri"/>
              </a:rPr>
              <a:t>ребятам из класса как </a:t>
            </a:r>
            <a:r>
              <a:rPr lang="ru-RU" sz="1800" dirty="0" smtClean="0">
                <a:latin typeface="Times New Roman"/>
                <a:ea typeface="Calibri"/>
                <a:cs typeface="Calibri"/>
              </a:rPr>
              <a:t>богат </a:t>
            </a:r>
            <a:r>
              <a:rPr lang="ru-RU" sz="1800" dirty="0">
                <a:latin typeface="Times New Roman"/>
                <a:ea typeface="Calibri"/>
                <a:cs typeface="Calibri"/>
              </a:rPr>
              <a:t>мир </a:t>
            </a:r>
            <a:r>
              <a:rPr lang="ru-RU" sz="1800" dirty="0" smtClean="0">
                <a:latin typeface="Times New Roman"/>
                <a:ea typeface="Calibri"/>
                <a:cs typeface="Calibri"/>
              </a:rPr>
              <a:t>ЛЕГО.</a:t>
            </a:r>
            <a:endParaRPr lang="ru-RU" sz="1800" dirty="0">
              <a:latin typeface="Calibri"/>
              <a:ea typeface="Calibri"/>
              <a:cs typeface="Calibri"/>
            </a:endParaRPr>
          </a:p>
          <a:p>
            <a:pPr lvl="0">
              <a:lnSpc>
                <a:spcPct val="150000"/>
              </a:lnSpc>
              <a:buFont typeface="+mj-lt"/>
              <a:buAutoNum type="arabicPeriod"/>
            </a:pPr>
            <a:r>
              <a:rPr lang="ru-RU" sz="1800" dirty="0" smtClean="0">
                <a:latin typeface="Times New Roman"/>
                <a:ea typeface="Times New Roman"/>
              </a:rPr>
              <a:t>Сделать </a:t>
            </a:r>
            <a:r>
              <a:rPr lang="ru-RU" sz="1800" dirty="0">
                <a:latin typeface="Times New Roman"/>
                <a:ea typeface="Times New Roman"/>
              </a:rPr>
              <a:t>выводы по </a:t>
            </a:r>
            <a:r>
              <a:rPr lang="ru-RU" sz="1800" dirty="0" smtClean="0">
                <a:latin typeface="Times New Roman"/>
                <a:ea typeface="Times New Roman"/>
              </a:rPr>
              <a:t>работе.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15327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424936" cy="4275813"/>
          </a:xfrm>
        </p:spPr>
        <p:txBody>
          <a:bodyPr>
            <a:normAutofit/>
          </a:bodyPr>
          <a:lstStyle/>
          <a:p>
            <a:r>
              <a:rPr lang="en-US" sz="2800" b="0" dirty="0" smtClean="0">
                <a:latin typeface="Times New Roman"/>
                <a:ea typeface="Times New Roman"/>
              </a:rPr>
              <a:t>    </a:t>
            </a:r>
            <a:r>
              <a:rPr lang="ru-RU" sz="2800" b="0" dirty="0" smtClean="0">
                <a:latin typeface="Times New Roman"/>
                <a:ea typeface="Times New Roman"/>
              </a:rPr>
              <a:t>В </a:t>
            </a:r>
            <a:r>
              <a:rPr lang="ru-RU" sz="2800" b="0" dirty="0">
                <a:latin typeface="Times New Roman"/>
                <a:ea typeface="Times New Roman"/>
              </a:rPr>
              <a:t>рамках нашего проекта </a:t>
            </a:r>
            <a:r>
              <a:rPr lang="ru-RU" sz="2800" b="0" dirty="0" smtClean="0">
                <a:latin typeface="Times New Roman"/>
                <a:ea typeface="Times New Roman"/>
              </a:rPr>
              <a:t>мы изучали историю</a:t>
            </a:r>
            <a:r>
              <a:rPr lang="en-US" sz="2800" b="0" dirty="0" smtClean="0">
                <a:latin typeface="Times New Roman"/>
                <a:ea typeface="Times New Roman"/>
              </a:rPr>
              <a:t> </a:t>
            </a:r>
            <a:r>
              <a:rPr lang="ru-RU" sz="2800" b="0" dirty="0" smtClean="0">
                <a:latin typeface="Times New Roman"/>
                <a:ea typeface="Times New Roman"/>
              </a:rPr>
              <a:t>конструктора </a:t>
            </a:r>
            <a:r>
              <a:rPr lang="ru-RU" sz="2800" b="0" dirty="0">
                <a:latin typeface="Times New Roman"/>
                <a:ea typeface="Times New Roman"/>
              </a:rPr>
              <a:t>«ЛЕГО</a:t>
            </a:r>
            <a:r>
              <a:rPr lang="ru-RU" sz="2800" b="0" dirty="0" smtClean="0">
                <a:latin typeface="Times New Roman"/>
                <a:ea typeface="Times New Roman"/>
              </a:rPr>
              <a:t>» и </a:t>
            </a:r>
            <a:r>
              <a:rPr lang="ru-RU" sz="2800" b="0" dirty="0">
                <a:latin typeface="Times New Roman"/>
                <a:ea typeface="Times New Roman"/>
              </a:rPr>
              <a:t>узнали, что конструктор «ЛЕГО» может состоять как из совсем маленьких деталей, так и из крупных. Так сформировалась наша </a:t>
            </a:r>
            <a:r>
              <a:rPr lang="ru-RU" sz="2800" i="1" dirty="0">
                <a:latin typeface="Times New Roman"/>
                <a:ea typeface="Times New Roman"/>
              </a:rPr>
              <a:t>гипотеза:</a:t>
            </a:r>
            <a:r>
              <a:rPr lang="ru-RU" sz="2800" b="0" dirty="0">
                <a:latin typeface="Times New Roman"/>
                <a:ea typeface="Times New Roman"/>
              </a:rPr>
              <a:t> </a:t>
            </a:r>
            <a:endParaRPr lang="en-US" sz="2800" b="0" dirty="0" smtClean="0">
              <a:latin typeface="Times New Roman"/>
              <a:ea typeface="Times New Roman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b="0" dirty="0">
                <a:latin typeface="Times New Roman"/>
                <a:ea typeface="Times New Roman"/>
              </a:rPr>
              <a:t> </a:t>
            </a:r>
            <a:r>
              <a:rPr lang="en-US" sz="2800" b="0" dirty="0" smtClean="0">
                <a:latin typeface="Times New Roman"/>
                <a:ea typeface="Times New Roman"/>
              </a:rPr>
              <a:t>   </a:t>
            </a:r>
            <a:r>
              <a:rPr lang="ru-RU" sz="2800" b="0" dirty="0" smtClean="0">
                <a:latin typeface="Times New Roman"/>
                <a:ea typeface="Times New Roman"/>
              </a:rPr>
              <a:t>мы </a:t>
            </a:r>
            <a:r>
              <a:rPr lang="ru-RU" sz="2800" b="0" dirty="0">
                <a:latin typeface="Times New Roman"/>
                <a:ea typeface="Times New Roman"/>
              </a:rPr>
              <a:t>предположили, что постройки из </a:t>
            </a:r>
            <a:r>
              <a:rPr lang="ru-RU" sz="2800" b="0" dirty="0" smtClean="0">
                <a:latin typeface="Times New Roman"/>
                <a:ea typeface="Times New Roman"/>
              </a:rPr>
              <a:t>маленьких</a:t>
            </a:r>
            <a:endParaRPr lang="en-US" sz="2800" b="0" dirty="0" smtClean="0">
              <a:latin typeface="Times New Roman"/>
              <a:ea typeface="Times New Roman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b="0" dirty="0" smtClean="0">
                <a:latin typeface="Times New Roman"/>
                <a:ea typeface="Times New Roman"/>
              </a:rPr>
              <a:t>    </a:t>
            </a:r>
            <a:r>
              <a:rPr lang="ru-RU" sz="2800" b="0" dirty="0" smtClean="0">
                <a:latin typeface="Times New Roman"/>
                <a:ea typeface="Times New Roman"/>
              </a:rPr>
              <a:t>деталей </a:t>
            </a:r>
            <a:r>
              <a:rPr lang="ru-RU" sz="2800" b="0" dirty="0">
                <a:latin typeface="Times New Roman"/>
                <a:ea typeface="Times New Roman"/>
              </a:rPr>
              <a:t>«ЛЕГО» будут более крепкими и </a:t>
            </a:r>
            <a:endParaRPr lang="en-US" sz="2800" b="0" dirty="0" smtClean="0">
              <a:latin typeface="Times New Roman"/>
              <a:ea typeface="Times New Roman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b="0" dirty="0">
                <a:latin typeface="Times New Roman"/>
                <a:ea typeface="Times New Roman"/>
              </a:rPr>
              <a:t> </a:t>
            </a:r>
            <a:r>
              <a:rPr lang="en-US" sz="2800" b="0" dirty="0" smtClean="0">
                <a:latin typeface="Times New Roman"/>
                <a:ea typeface="Times New Roman"/>
              </a:rPr>
              <a:t>   </a:t>
            </a:r>
            <a:r>
              <a:rPr lang="ru-RU" sz="2800" b="0" dirty="0" smtClean="0">
                <a:latin typeface="Times New Roman"/>
                <a:ea typeface="Times New Roman"/>
              </a:rPr>
              <a:t>устойчивыми</a:t>
            </a:r>
            <a:r>
              <a:rPr lang="ru-RU" sz="2800" b="0" dirty="0">
                <a:latin typeface="Times New Roman"/>
                <a:ea typeface="Times New Roman"/>
              </a:rPr>
              <a:t>, чем из крупных деталей.</a:t>
            </a:r>
            <a:endParaRPr lang="ru-RU" sz="2800" b="0" dirty="0"/>
          </a:p>
        </p:txBody>
      </p:sp>
    </p:spTree>
    <p:extLst>
      <p:ext uri="{BB962C8B-B14F-4D97-AF65-F5344CB8AC3E}">
        <p14:creationId xmlns:p14="http://schemas.microsoft.com/office/powerpoint/2010/main" xmlns="" val="74703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88641"/>
            <a:ext cx="7520940" cy="129614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История создания конструктора ЛЕГО началась 80 (восемьдесят) лет назад в Дании. Плотник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Кирк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Крстиансен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открыл свое дело и создавал гладильные доски, лестницы и деревянные игрушки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Истории известных брендов - Spravka053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7323" y="1838019"/>
            <a:ext cx="5544616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968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9"/>
            <a:ext cx="8568952" cy="1080120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Само название ЛЕГО 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было придумано на основе датской фразы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leg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godt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(лег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годт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), что означат «играй с удовольствием».   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2050" name="Picture 2" descr="Игрушка Lego 6136 Дупло мой первый зоопарк (My First Zoo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409889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онструкторы Магази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400587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Фотографии детской игрушки Lego Минифигурки серия 3 (8803) (Фото Лего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9446" y="3717032"/>
            <a:ext cx="452549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671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260648"/>
            <a:ext cx="7992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Первые пластиковые игрушки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LEGO появились в 1947(тысяча девятьсот сорок седьмом)году,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через два года появился кубик ЛЕГО, похожий на современный</a:t>
            </a:r>
            <a:endParaRPr lang="ru-RU" sz="2000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407" y="1583425"/>
            <a:ext cx="333294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Внимание, вопрос! - stsvv - Сохраненная запись в кэше Ljrate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2240" y="1737976"/>
            <a:ext cx="2884037" cy="323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Бит и Байт Lego 5538 Ведро с кубикам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3830" y="3501008"/>
            <a:ext cx="3860909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350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Л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оготип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ЛЕГО был разработан всего 40 лет назад и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сегодня известен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во всем мире</a:t>
            </a:r>
            <a:endParaRPr lang="ru-RU" sz="2400" dirty="0"/>
          </a:p>
        </p:txBody>
      </p:sp>
      <p:pic>
        <p:nvPicPr>
          <p:cNvPr id="4098" name="Picture 2" descr="Работаем в Москве, МО и по всей России. Lego для взрослых и детей. Большой выбор Lego 16+. Цены от 5000. - Детские товары - Мос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4993"/>
            <a:ext cx="7776864" cy="376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656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В 1969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(тысяча девятьсот шестьдесят девятом) году был</a:t>
            </a:r>
          </a:p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выпущен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первый набор из серии </a:t>
            </a:r>
            <a:endParaRPr lang="ru-RU" sz="24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LEGO 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DUPLO(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лего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 дупло).</a:t>
            </a:r>
            <a:endParaRPr lang="ru-RU" sz="2400" dirty="0"/>
          </a:p>
        </p:txBody>
      </p:sp>
      <p:pic>
        <p:nvPicPr>
          <p:cNvPr id="5122" name="Picture 2" descr="C:\Users\allexx\Desktop\IMG_27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26776"/>
            <a:ext cx="9144000" cy="553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302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1272</TotalTime>
  <Words>529</Words>
  <Application>Microsoft Office PowerPoint</Application>
  <PresentationFormat>Экран (4:3)</PresentationFormat>
  <Paragraphs>48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Углы</vt:lpstr>
      <vt:lpstr>ЛЕГО. ПОДЕЛКИ ИЗ ЛЕГО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Организация эксперимента</vt:lpstr>
      <vt:lpstr>Организация эксперимента</vt:lpstr>
      <vt:lpstr>Выводы</vt:lpstr>
      <vt:lpstr>Спасибо за внимание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ЛЕГО. ПОДЕЛКИ ИЗ ЛЕГО</dc:title>
  <dc:creator>allexx</dc:creator>
  <cp:lastModifiedBy>Пользователь</cp:lastModifiedBy>
  <cp:revision>30</cp:revision>
  <dcterms:created xsi:type="dcterms:W3CDTF">2015-05-15T14:23:31Z</dcterms:created>
  <dcterms:modified xsi:type="dcterms:W3CDTF">2016-05-11T07:58:59Z</dcterms:modified>
</cp:coreProperties>
</file>