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4" r:id="rId9"/>
    <p:sldId id="273" r:id="rId10"/>
    <p:sldId id="275" r:id="rId11"/>
    <p:sldId id="277" r:id="rId12"/>
    <p:sldId id="276" r:id="rId13"/>
    <p:sldId id="278" r:id="rId14"/>
    <p:sldId id="27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975A3-8B97-4724-B130-7E1C97D905A9}" type="datetimeFigureOut">
              <a:rPr lang="ru-RU"/>
              <a:pPr>
                <a:defRPr/>
              </a:pPr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F49B3-CB38-4180-9176-BA10C987F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656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79603-BA86-4157-9278-1B13AFA2FD85}" type="datetimeFigureOut">
              <a:rPr lang="ru-RU"/>
              <a:pPr>
                <a:defRPr/>
              </a:pPr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A043A-D38C-43ED-A742-C9FA7FD6D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99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1ACA1-5598-496A-ABAF-4899B94AC602}" type="datetimeFigureOut">
              <a:rPr lang="ru-RU"/>
              <a:pPr>
                <a:defRPr/>
              </a:pPr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F37A-CAB2-4A98-9E2F-A7D09B241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78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A11CB-3525-46C3-9CD5-032C4375CC4D}" type="datetimeFigureOut">
              <a:rPr lang="ru-RU"/>
              <a:pPr>
                <a:defRPr/>
              </a:pPr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B2695-87A7-40EE-AA1B-53301F47D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57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7A6FC-63C9-4C3D-B672-5E6EB24AD2BD}" type="datetimeFigureOut">
              <a:rPr lang="ru-RU"/>
              <a:pPr>
                <a:defRPr/>
              </a:pPr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486F3-C4F6-45DA-A3D7-319A64D1C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06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DBB53-8A88-4603-B13F-962A85058F46}" type="datetimeFigureOut">
              <a:rPr lang="ru-RU"/>
              <a:pPr>
                <a:defRPr/>
              </a:pPr>
              <a:t>11.05.2016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86C5D-5E65-4175-B4D9-9D9464CAF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28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5258E-E1EE-4229-B7E1-97F19C8F6D35}" type="datetimeFigureOut">
              <a:rPr lang="ru-RU"/>
              <a:pPr>
                <a:defRPr/>
              </a:pPr>
              <a:t>11.05.2016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67E0-B2EB-41C6-9097-14F336B55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68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AC9CA-4384-440E-894A-D29B089AADA3}" type="datetimeFigureOut">
              <a:rPr lang="ru-RU"/>
              <a:pPr>
                <a:defRPr/>
              </a:pPr>
              <a:t>11.05.2016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A166B-6AF3-45FD-BBDF-F437592FA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40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74EDC-D089-4D6D-839F-858C35E8D767}" type="datetimeFigureOut">
              <a:rPr lang="ru-RU"/>
              <a:pPr>
                <a:defRPr/>
              </a:pPr>
              <a:t>11.05.2016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4F1BD-FEB4-4111-A653-CB4037959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01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226B6-5422-4B43-ADD4-6F725120676B}" type="datetimeFigureOut">
              <a:rPr lang="ru-RU"/>
              <a:pPr>
                <a:defRPr/>
              </a:pPr>
              <a:t>11.05.2016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2538A-32A5-4BA2-BE25-668D7B48C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86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8600D-2CD9-42FF-9662-B0093E069641}" type="datetimeFigureOut">
              <a:rPr lang="ru-RU"/>
              <a:pPr>
                <a:defRPr/>
              </a:pPr>
              <a:t>11.05.2016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8C791-0FB8-49EC-B8C9-BFB42E45C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73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0BA57B-C9A1-4C71-B704-6871D77D51BC}" type="datetimeFigureOut">
              <a:rPr lang="ru-RU"/>
              <a:pPr>
                <a:defRPr/>
              </a:pPr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487641-E3E9-4C8B-B19C-654549DBE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836712"/>
            <a:ext cx="84969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«Величие великого человека обнаруживается в том, как он обращается с маленьким людьми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Т.Карлейль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47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«Киты» эффективности общения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870" y="1340768"/>
            <a:ext cx="871296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Радушие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 всем детям в одинаковой степени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воспитаннику воспитатель способен поднять настроение, помочь в преодолении трудностей. Уже сам приход ребенка в садик сопровождается заботливым: «Как твои дела?.. Мы сегодня будем…» Упрямство и непослушание в целом бесконфликтного ребенка может свидетельствовать о недоброжелательности в общении в группе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Уважительность.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Воздействие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на интеллектуальную, но и на эмоциональную сферу воспитанников – и поведение малыша, и его отношение к окружающим меняется к лучшему, если ему помогают не только осмысливать, но и эмоционально переживать собственные действия и поступки. Воспитатель задействует эмоциональное начало, когда он формирует доброжелательную атмосферу в группе, использует яркие примеры из жизни, использует ситуации в группе для побуждения детей к сопереживанию, сочувствию. Той же цели служит организация народных праздников, проведение в саду дней рождения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индивидуальным особенностям детей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–девочки более коммуникабельны, чем мальчики. У детей может быть различной способность к общению по причине разной психологической атмосферы в семьях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Согласованность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 воспитателей и родителей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укреплением собственного авторитета – воспитатель должен оставаться непреложным авторитетом, как и родитель. А базируется этот авторитет на искренней вере ребенка в справедливость действий воспитателя, на желании подражать его действиям. Отсюда – требовательность взрослого к каждому своему шагу, который могут видеть и оценивать юные воспитанники.</a:t>
            </a:r>
          </a:p>
        </p:txBody>
      </p:sp>
    </p:spTree>
    <p:extLst>
      <p:ext uri="{BB962C8B-B14F-4D97-AF65-F5344CB8AC3E}">
        <p14:creationId xmlns:p14="http://schemas.microsoft.com/office/powerpoint/2010/main" val="3732574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таша\Pictures\детки\фыавп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0"/>
            <a:ext cx="1788790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Задумайтесь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6607" y="1484784"/>
            <a:ext cx="849694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3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найти общий язык, свой следует немного прикусить» </a:t>
            </a:r>
            <a:r>
              <a:rPr lang="ru-RU" sz="23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М.Малич</a:t>
            </a:r>
            <a:endParaRPr lang="ru-RU" sz="23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Чаще улыбайтесь! Чтобы нахмуриться, нужно задействовать 721 мускула, а чтобы улыбнуться-14</a:t>
            </a: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23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3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охотно всегда чем -нибудь занимаются. Это весьма полезно, а потом не только не следует этому мешать, но нужно принимать меры к тому, чтобы всегда у них было что делать». Я. Коменский </a:t>
            </a:r>
            <a:endParaRPr lang="ru-RU" sz="23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 успешного воспитания лежит в уважении к ученику».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Эмерсон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У. </a:t>
            </a: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человека интеллектуально, не воспитав его нравственно, — значит вырастить угрозу для общества». Рузвельт Т. </a:t>
            </a:r>
            <a:endParaRPr lang="ru-RU" sz="23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3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не удастся никогда создать мудрецов, если будете убивать в детях шалунов». </a:t>
            </a:r>
            <a:r>
              <a:rPr lang="ru-RU" sz="23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Ж.Руссо</a:t>
            </a:r>
            <a:endParaRPr lang="ru-RU" sz="23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490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32656"/>
            <a:ext cx="792087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	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Пока ребёнок  находится 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детском саду, ему   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важно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чувствовать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что 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его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ждут,   понимают,  слышат  и    любят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 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ответственен за это </a:t>
            </a:r>
            <a:r>
              <a:rPr lang="ru-RU" sz="40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ПЕДАГОГ!</a:t>
            </a:r>
          </a:p>
          <a:p>
            <a:pPr algn="just"/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	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Его 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главная обязанность – уметь налаживать отношения с детьми, какие бы методы ни были выбраны: убеждение, пример делом, доверительный разговор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…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709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таша\Pictures\детки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96952"/>
            <a:ext cx="6624736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62748" cy="2952328"/>
          </a:xfrm>
        </p:spPr>
        <p:txBody>
          <a:bodyPr/>
          <a:lstStyle/>
          <a:p>
            <a:r>
              <a:rPr lang="ru-RU" sz="5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Стать другом для детей не так трудно, </a:t>
            </a:r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нужно </a:t>
            </a:r>
            <a:r>
              <a:rPr lang="ru-RU" sz="5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только этого захотеть </a:t>
            </a:r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!</a:t>
            </a:r>
            <a:endParaRPr lang="ru-RU" sz="54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347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Спасибо за внимание!</a:t>
            </a:r>
            <a:endParaRPr lang="ru-RU" sz="7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-35665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735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ша\Desktop\karab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02777"/>
            <a:ext cx="2339752" cy="204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Карабас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Барабас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4098" y="1700808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нуждается лишь в четком и правильном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его требований. Такое общение похоже на дрессировку. Основой отношений является страх и подчинение взрослому.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Активность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освобожденных на некоторое время от давления такого воспитателя, направляется на выплеск накопившейся энергии, они не обращают внимание на воздействие взрослого пока не устанут. Дети быстро привыкают к стимулам (окрик и замечание) и перестают реагировать на спокойный голос и совет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В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необходимости дети могут показывать достаточно высокий уровень овладения какими-либо знаниями и умениями. Но стоит заменить условия выполнения заданий (заменить вопросы или материал для заданий), как впечатление сразу изменится.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печальное последствие такого воспитания - это выработка у детей двойной позиции, манипулятивных способностей.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в дошкольном возрасте ребенок способен понять, что ложь помогает избежать неприятностей, а лесть добиться одобрени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я.</a:t>
            </a:r>
          </a:p>
        </p:txBody>
      </p:sp>
    </p:spTree>
    <p:extLst>
      <p:ext uri="{BB962C8B-B14F-4D97-AF65-F5344CB8AC3E}">
        <p14:creationId xmlns:p14="http://schemas.microsoft.com/office/powerpoint/2010/main" val="1680259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842691"/>
            <a:ext cx="314325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"Мальвина"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84784"/>
            <a:ext cx="64807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четко знает, что правильно, что нет, что нужно, а что бесполезно. </a:t>
            </a:r>
            <a:endParaRPr lang="ru-RU" sz="2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умный педагог, но действующий только по четко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заданному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самому себе стереотипу. В выработке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автоматических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такой воспитатель добивается успехов, но в регулировании повседневного общения с возникающими в процессе него конфликтами подход "Мальвины" оказывается бездейственным.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Все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непонятно в поведении детей таким воспитателем оценивается, как неправильное. </a:t>
            </a:r>
            <a:endParaRPr lang="ru-RU" sz="2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у такого воспитателя достаточно низкий уровень детской активности, самостоятельности, любознательности и эмоциональности.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672801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"Спящая красавица"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835292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безразлична к детям, они предоставлены сами себе. </a:t>
            </a:r>
            <a:endParaRPr lang="ru-RU" sz="2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детьми и педагогом носит чисто формальный характер, а отношения между детьми и их деятельность никак не регулируются. </a:t>
            </a:r>
            <a:endParaRPr lang="ru-RU" sz="2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 не  могут  себя  занять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постепенно 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становятся либо расторможенными, либо безразличными.</a:t>
            </a:r>
          </a:p>
        </p:txBody>
      </p:sp>
      <p:pic>
        <p:nvPicPr>
          <p:cNvPr id="3074" name="Picture 2" descr="C:\Users\Наташа\Desktop\0009-012-Spjaschaja-krasavit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725" y="4293096"/>
            <a:ext cx="4680520" cy="255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981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ша\Desktop\1260707614_uz7zubu1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0"/>
            <a:ext cx="3779912" cy="351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557328" cy="1143000"/>
          </a:xfrm>
        </p:spPr>
        <p:txBody>
          <a:bodyPr/>
          <a:lstStyle/>
          <a:p>
            <a:pPr algn="l"/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"Снежная королева"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3354" y="1747072"/>
            <a:ext cx="86409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красавица, но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лишена</a:t>
            </a:r>
          </a:p>
          <a:p>
            <a:pPr algn="just"/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любви и привязанности к детям. </a:t>
            </a:r>
            <a:endParaRPr lang="ru-RU" sz="2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Она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добивается подчинения, </a:t>
            </a:r>
            <a:endParaRPr lang="ru-RU" sz="2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манипулируя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чувствами, подменяя </a:t>
            </a:r>
            <a:endParaRPr lang="ru-RU" sz="2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насыщенную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естественную жизнь </a:t>
            </a:r>
            <a:endParaRPr lang="ru-RU" sz="2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внешне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привлекательным, но, по сути, бесполезным времяпрепровождением. </a:t>
            </a:r>
            <a:endParaRPr lang="ru-RU" sz="2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воспитательской позиции у детей часто формируются бесчувственность, безынициативность, холодность по отношению друг к другу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842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5436096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"Наседка"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84784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Идеальный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воспитателя для ясельной группы. Она заботлива, внимательна, ни на минуту не оставляет детей без неусыпного контроля.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Но  такая  опека  и  тщательное  сопровождение   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всей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детской жизнедеятельности в других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		                           возрастных 	группах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к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у детей лени,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низкой  самооценке  и						инертности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3224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"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Мери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Попинс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1913398"/>
            <a:ext cx="52565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разносторонне развита, тактична, естественна и эмоциональна.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- она любит детей, умеет сделать их жизнь радостной и насыщенной. 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Мечта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любого ребенка и любого родителя - это Мери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Попинс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Но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ли часто в реальной жизни мы встречаем таких педагогов, и так ли много в нас самих от этой удивительной воспитательницы. </a:t>
            </a:r>
          </a:p>
        </p:txBody>
      </p:sp>
      <p:pic>
        <p:nvPicPr>
          <p:cNvPr id="6146" name="Picture 2" descr="C:\Users\Наташа\Desktop\41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93" y="1913398"/>
            <a:ext cx="3312368" cy="394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247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136815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отношение воспитателя к воспитанникам – важный фактор, влияющий на отношение детей к личности педагога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03365" y="1484784"/>
            <a:ext cx="7200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ПООЩРЯЮЩЕЕ ОТНОШЕНИЕ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котором у детей возникают переживания, созвучные переживаниям взрослого, они становятся особенно чувствительными к положительной оценке и сами побуждают педагога проявлять к себе эмоциональное отношение;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ФОРМАЛЬНО-ТРЕБОВАТЕЛЬНОЕ ОТНОШЕНИЕ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дети отрицательно реагируют не только на педагога, но и на детский сад в целом;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НЕПОСЛЕДОВАТЕЛЬНЫЙ ТИП ОТНОШЕНИЯ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значимость оценок воспитателя для детей резко снижается, они избегают прямых контактов со взрослым, не проявляют инициативы и активности в общении с ним.</a:t>
            </a:r>
          </a:p>
        </p:txBody>
      </p:sp>
    </p:spTree>
    <p:extLst>
      <p:ext uri="{BB962C8B-B14F-4D97-AF65-F5344CB8AC3E}">
        <p14:creationId xmlns:p14="http://schemas.microsoft.com/office/powerpoint/2010/main" val="2874970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 правила общения с детьми: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158" y="1412776"/>
            <a:ext cx="826706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Помогайте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только тогда, когда они Вас просят, даже, если считаете, что ребенок может и должен сделать это сам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Правило№2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Создавайте в повседневном общении радость от познания нового, от песни и игры, разделяйте с детьми эти минуты радости и полноты жизни. 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Правило№3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Доверяйте способностям детей,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вселяйте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ребенка уверенность в своих силах, поддерживайте любые попытки сделать что-либо полезное. 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каждым ребенком индивидуальный контакт и стиль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общения, следите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порядком и справедливостью в отношениях, за равным соблюдением общих норм и правил жизни группы. </a:t>
            </a:r>
          </a:p>
        </p:txBody>
      </p:sp>
    </p:spTree>
    <p:extLst>
      <p:ext uri="{BB962C8B-B14F-4D97-AF65-F5344CB8AC3E}">
        <p14:creationId xmlns:p14="http://schemas.microsoft.com/office/powerpoint/2010/main" val="1277506674"/>
      </p:ext>
    </p:extLst>
  </p:cSld>
  <p:clrMapOvr>
    <a:masterClrMapping/>
  </p:clrMapOvr>
</p:sld>
</file>

<file path=ppt/theme/theme1.xml><?xml version="1.0" encoding="utf-8"?>
<a:theme xmlns:a="http://schemas.openxmlformats.org/drawingml/2006/main" name="зеленый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зеленый2</Template>
  <TotalTime>255</TotalTime>
  <Words>161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зеленый2</vt:lpstr>
      <vt:lpstr>Презентация PowerPoint</vt:lpstr>
      <vt:lpstr>            Карабас Барабас</vt:lpstr>
      <vt:lpstr>"Мальвина"</vt:lpstr>
      <vt:lpstr>"Спящая красавица"</vt:lpstr>
      <vt:lpstr>"Снежная королева"</vt:lpstr>
      <vt:lpstr>"Наседка"</vt:lpstr>
      <vt:lpstr>              "Мери Попинс"</vt:lpstr>
      <vt:lpstr>Эмоциональное отношение воспитателя к воспитанникам – важный фактор, влияющий на отношение детей к личности педагога</vt:lpstr>
      <vt:lpstr>Простые правила общения с детьми:</vt:lpstr>
      <vt:lpstr>«Киты» эффективности общения:</vt:lpstr>
      <vt:lpstr>Задумайтесь</vt:lpstr>
      <vt:lpstr>Презентация PowerPoint</vt:lpstr>
      <vt:lpstr>Стать другом для детей не так трудно,  нужно только этого захотеть !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mnataliak79@mail.ru</cp:lastModifiedBy>
  <cp:revision>28</cp:revision>
  <cp:lastPrinted>2015-03-04T21:08:58Z</cp:lastPrinted>
  <dcterms:created xsi:type="dcterms:W3CDTF">2014-03-16T05:30:32Z</dcterms:created>
  <dcterms:modified xsi:type="dcterms:W3CDTF">2016-05-11T17:18:13Z</dcterms:modified>
</cp:coreProperties>
</file>