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31C7AD-6403-4B6A-ADCE-62B93DB85767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4CEAB2-7013-4FC6-99A3-26A4ED983A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Проект средней группы: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«С чего начинается Родина»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Автор</a:t>
            </a:r>
            <a:r>
              <a:rPr lang="ru-RU" sz="4000" dirty="0" smtClean="0">
                <a:solidFill>
                  <a:schemeClr val="tx1"/>
                </a:solidFill>
              </a:rPr>
              <a:t>: </a:t>
            </a:r>
            <a:r>
              <a:rPr lang="ru-RU" sz="4000" b="1" dirty="0" smtClean="0">
                <a:solidFill>
                  <a:schemeClr val="tx1"/>
                </a:solidFill>
              </a:rPr>
              <a:t>Корецкая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Н.П.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76872"/>
            <a:ext cx="8640960" cy="44644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Рассматривание карт города, края, страны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oshiba\Desktop\img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oshiba\Desktop\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724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Toshiba\Desktop\mini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4857750" cy="24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oshiba\Desktop\проект гр.10\P10503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8" y="1340768"/>
            <a:ext cx="76328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165304"/>
            <a:ext cx="724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 – один из символов нашей страны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берёзка – символ Родины моей.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oshiba\Desktop\проект гр.10\Выставки\P10503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1120"/>
            <a:ext cx="4019599" cy="46802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Toshiba\Desktop\a7ff94f2c5a6770911a108f9e43faed759b2c1154600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94720" cy="259228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782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Москва-столица нашей  родины.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oshiba\Desktop\проект гр.10\P10504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42" y="1844824"/>
            <a:ext cx="6529916" cy="4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268760"/>
            <a:ext cx="4474840" cy="65952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Природа Ставрополья.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Toshiba\Desktop\проект гр.10\Выставки\P10504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464496" cy="540003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6">
                <a:lumMod val="50000"/>
              </a:schemeClr>
            </a:solidFill>
          </a:ln>
          <a:extLst/>
        </p:spPr>
      </p:pic>
      <p:pic>
        <p:nvPicPr>
          <p:cNvPr id="14340" name="Picture 4" descr="C:\Users\Toshiba\Desktop\проект гр.10\P1050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754962" cy="35643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любимый город.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Toshiba\Desktop\проект гр.10\P10504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916113"/>
            <a:ext cx="6242049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Экскурсия: «Улицы моего города»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Toshiba\Desktop\проект гр.10\экскурсии\P10504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675"/>
            <a:ext cx="4212468" cy="321906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Toshiba\Desktop\проект гр.10\экскурсии\P1050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35" y="3068960"/>
            <a:ext cx="4550571" cy="350100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98848"/>
            <a:ext cx="8229600" cy="4922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Экскурсия: «Невинномысский канал – плотина»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oshiba\Desktop\проект гр.10\экскурсии\P10504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775"/>
            <a:ext cx="5472607" cy="3960465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Toshiba\Desktop\проект гр.10\экскурсии\P1050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384376" cy="31587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222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Toshiba\Desktop\проект гр.10\P1050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212"/>
            <a:ext cx="6552728" cy="49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94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Toshiba\Desktop\проект гр.10\Выставки\IMG_20150327_0945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775"/>
            <a:ext cx="4032449" cy="28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G:\DCIM\105_PANA\P1050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293096"/>
            <a:ext cx="3708412" cy="252028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:\DCIM\105_PANA\P10504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88432" cy="260674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творческий.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средней продолжительности.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(март-апрель)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дети средней группы №10 (4-5лет),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группы, музыкальный руководитель, родители.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2050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shiba\Desktop\parents-day-4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3" y="4509120"/>
            <a:ext cx="40624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98848"/>
            <a:ext cx="8229600" cy="4922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заключительный.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G:\DCIM\105_PANA\P10505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959990" cy="3816424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G:\DCIM\105_PANA\P1050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023886" cy="338437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G:\DCIM\105_PANA\P10505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3" y="1098848"/>
            <a:ext cx="6834755" cy="49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098848"/>
            <a:ext cx="684076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«Чаепитие»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C:\Users\Toshiba\Desktop\chay_bubliki_sushki_samovar_podnos_pechene_73943_400x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16" y="4005064"/>
            <a:ext cx="2481064" cy="26460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1653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предметно – пространственная развивающая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Наработан консультативно – практический материал для родителей и педагогов по данной теме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.*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ярко проявлять выраженный интерес к достопримечательностям города, края, к символам страны.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Развилось чувство гордости за свою страну, «малую Родину».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дал возможность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-реализовать творческие возможности не только детей, но и их родителей,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-привлекать внимание взрослых и детей к интересным общественным явлениям,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стремится к исследованию объектов  живой природы,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-делать выводы, устанавливать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следственные связи.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548680"/>
            <a:ext cx="8568952" cy="59766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Toshiba\Desktop\Патри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76864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—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ее счастливых и ее несчастных дней.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Н.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недостаточно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сформированы  понятия «малая Родина», страна.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семьи в вопросах нравственного становления и воспитания личности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детям понимание  Родины, начинающейся с семьи, переходящей к своей улице, к своему городу, краю, стране.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качество семейного воспитания и ответственность родителей за воспитание своих детей, расширить воспитательные возможности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(для детей)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sz="3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процессу познания, побуждение интереса к предполагаемой  деятельности.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представлений о Родине, семье, о нравственных отношениях к семейным традициям, расширение знаний о ближайшем   окружении, о распределении  семейных обязанностях.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познавательного интереса детей к существующей проблеме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познавательно-поисковой активности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98848"/>
            <a:ext cx="8229600" cy="5426496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самопознание ребёнка как члена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среды, направленной на развитие интереса детей к теме проекта.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стимулирующих развитие поисково-творческой деятельности детей.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деятельности детей и родителей по решению проблемной    ситуации проекта.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эмоционального контакта между педагогом, родителями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98848"/>
            <a:ext cx="8229600" cy="5354488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взрослого и ребёнка.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о возрастных и индивидуальных особенностях детей 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Формирование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сотрудничества, умения организовывать и осуществлять   детскую деятельность.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жизни семьи позитивной энергией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shiba\Desktop\depositphotos_49595661-Happy-cartoon-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2" y="5386747"/>
            <a:ext cx="1870075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1.Развитие  коммуникативных навыков, развитие поисковой деятельности,  реализация творческих способностей.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педагогической культуры.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компетентности по вопросам воспитания детей в семье. Формирование опыта работы с детьми по развитию навыков общения и сотрудничества.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родителей к себе как к педагогам-воспитателям.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сделать детство своего ребенка счастливым.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педагога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проекта: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Организационно-подготовительный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-провести опрос с детьми , выявить проблему.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поможет детям узнать «С чего начинается Родина» (педагог, родители)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методической литературы, пособий, атрибутов.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календарно – тематического плана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oshiba\Desktop\neznay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369"/>
            <a:ext cx="28803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</TotalTime>
  <Words>149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Candara</vt:lpstr>
      <vt:lpstr>Symbol</vt:lpstr>
      <vt:lpstr>Times New Roman</vt:lpstr>
      <vt:lpstr>Волна</vt:lpstr>
      <vt:lpstr>Проект средней группы: «С чего начинается Родина»</vt:lpstr>
      <vt:lpstr>Тип проекта: творческий. Продолжительность: средней продолжительности. (март-апрель) Участники: дети средней группы №10 (4-5лет), воспитатель группы, музыкальный руководитель, родители.   </vt:lpstr>
      <vt:lpstr>Патриотизм —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ее счастливых и ее несчастных дней.  Толстой А. Н. </vt:lpstr>
      <vt:lpstr>Проблема проекта: недостаточно  у детей  сформированы  понятия «малая Родина», страна. Недостаточная компетентность семьи в вопросах нравственного становления и воспитания личности ребёнка. Цель проекта: - привить детям понимание  Родины, начинающейся с семьи, переходящей к своей улице, к своему городу, краю, стране. - повысить качество семейного воспитания и ответственность родителей за воспитание своих детей, расширить воспитательные возможности семьи.  </vt:lpstr>
      <vt:lpstr>Задачи проекта: (для детей) Обучающие: *  Приобщение к процессу познания, побуждение интереса к предполагаемой  деятельности. * Формирование у детей представлений о Родине, семье, о нравственных отношениях к семейным традициям, расширение знаний о ближайшем   окружении, о распределении  семейных обязанностях. Развивающие: * Развитие и поддержка познавательного интереса детей к существующей проблеме. * Развитие познавательно-поисковой активности детей. </vt:lpstr>
      <vt:lpstr>   Воспитательные: * Формировать самопознание ребёнка как члена семьи, общества.  Задачи для педагога: * Создание предметно-развивающей среды, направленной на развитие интереса детей к теме проекта. * Создание условий, стимулирующих развитие поисково-творческой деятельности детей. *  Организация совместной деятельности детей и родителей по решению проблемной    ситуации проекта. *  Установление эмоционального контакта между педагогом, родителями и детьми.   </vt:lpstr>
      <vt:lpstr>Задачи для родителей *  Совершенствование взаимодействия взрослого и ребёнка. *  Расширение знаний о возрастных и индивидуальных особенностях детей . *  Формирование позиции сотрудничества, умения организовывать и осуществлять   детскую деятельность. *   Наполнение жизни семьи позитивной энергией.  </vt:lpstr>
      <vt:lpstr>Ожидаемые результаты:  От детей: 1.Развитие  коммуникативных навыков, развитие поисковой деятельности,  реализация творческих способностей.  От родителей: Повышение уровня педагогической культуры. Повышение педагогической компетентности по вопросам воспитания детей в семье. Формирование опыта работы с детьми по развитию навыков общения и сотрудничества. Развитие интереса родителей к себе как к педагогам-воспитателям. Стремление сделать детство своего ребенка счастливым.  От педагога: Повышение профессиональной компетенции педагога.  </vt:lpstr>
      <vt:lpstr>1 этап проекта: Организационно-подготовительный. -провести опрос с детьми , выявить проблему.  - кто поможет детям узнать «С чего начинается Родина» (педагог, родители) -подбор методической литературы, пособий, атрибутов.  - подготовка календарно – тематического плана.    </vt:lpstr>
      <vt:lpstr>2 этап: Основной Работа с детьми </vt:lpstr>
      <vt:lpstr>Презентация PowerPoint</vt:lpstr>
      <vt:lpstr>Русская берёзка – символ Родины моей.</vt:lpstr>
      <vt:lpstr>Москва-столица нашей  родины.</vt:lpstr>
      <vt:lpstr>                                        Природа Ставрополья.</vt:lpstr>
      <vt:lpstr>Мой любимый город.</vt:lpstr>
      <vt:lpstr>Экскурсия: «Улицы моего города»</vt:lpstr>
      <vt:lpstr>Экскурсия: «Невинномысский канал – плотина»</vt:lpstr>
      <vt:lpstr>Мини-музей.</vt:lpstr>
      <vt:lpstr>Акции.</vt:lpstr>
      <vt:lpstr> 3 этап: заключительный. Итоговое мероприятие.</vt:lpstr>
      <vt:lpstr>Презентация PowerPoint</vt:lpstr>
      <vt:lpstr>     Результат работы проекта: * Создана предметно – пространственная развивающая среда. *  Наработан консультативно – практический материал для родителей и педагогов по данной теме.* Дети стали ярко проявлять выраженный интерес к достопримечательностям города, края, к символам страны. * Развилось чувство гордости за свою страну, «малую Родину». * Проект дал возможность:  -реализовать творческие возможности не только детей, но и их родителей,   -привлекать внимание взрослых и детей к интересным общественным явлениям,  - стремится к исследованию объектов  живой природы,  -делать выводы, устанавливать причинно – следственные связи. 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HP</cp:lastModifiedBy>
  <cp:revision>18</cp:revision>
  <dcterms:created xsi:type="dcterms:W3CDTF">2016-05-03T19:26:08Z</dcterms:created>
  <dcterms:modified xsi:type="dcterms:W3CDTF">2016-05-04T08:56:08Z</dcterms:modified>
</cp:coreProperties>
</file>