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708" r:id="rId5"/>
    <p:sldMasterId id="2147483723" r:id="rId6"/>
    <p:sldMasterId id="2147483738" r:id="rId7"/>
    <p:sldMasterId id="2147483753" r:id="rId8"/>
    <p:sldMasterId id="2147483768" r:id="rId9"/>
    <p:sldMasterId id="2147483780" r:id="rId10"/>
    <p:sldMasterId id="2147483793" r:id="rId11"/>
  </p:sldMasterIdLst>
  <p:notesMasterIdLst>
    <p:notesMasterId r:id="rId52"/>
  </p:notesMasterIdLst>
  <p:sldIdLst>
    <p:sldId id="256" r:id="rId12"/>
    <p:sldId id="296" r:id="rId13"/>
    <p:sldId id="269" r:id="rId14"/>
    <p:sldId id="270" r:id="rId15"/>
    <p:sldId id="271" r:id="rId16"/>
    <p:sldId id="307" r:id="rId17"/>
    <p:sldId id="297" r:id="rId18"/>
    <p:sldId id="308" r:id="rId19"/>
    <p:sldId id="306" r:id="rId20"/>
    <p:sldId id="300" r:id="rId21"/>
    <p:sldId id="309" r:id="rId22"/>
    <p:sldId id="299" r:id="rId23"/>
    <p:sldId id="313" r:id="rId24"/>
    <p:sldId id="311" r:id="rId25"/>
    <p:sldId id="283" r:id="rId26"/>
    <p:sldId id="287" r:id="rId27"/>
    <p:sldId id="285" r:id="rId28"/>
    <p:sldId id="286" r:id="rId29"/>
    <p:sldId id="276" r:id="rId30"/>
    <p:sldId id="272" r:id="rId31"/>
    <p:sldId id="290" r:id="rId32"/>
    <p:sldId id="318" r:id="rId33"/>
    <p:sldId id="293" r:id="rId34"/>
    <p:sldId id="289" r:id="rId35"/>
    <p:sldId id="277" r:id="rId36"/>
    <p:sldId id="279" r:id="rId37"/>
    <p:sldId id="275" r:id="rId38"/>
    <p:sldId id="294" r:id="rId39"/>
    <p:sldId id="292" r:id="rId40"/>
    <p:sldId id="312" r:id="rId41"/>
    <p:sldId id="298" r:id="rId42"/>
    <p:sldId id="265" r:id="rId43"/>
    <p:sldId id="266" r:id="rId44"/>
    <p:sldId id="258" r:id="rId45"/>
    <p:sldId id="259" r:id="rId46"/>
    <p:sldId id="314" r:id="rId47"/>
    <p:sldId id="260" r:id="rId48"/>
    <p:sldId id="316" r:id="rId49"/>
    <p:sldId id="315" r:id="rId50"/>
    <p:sldId id="317" r:id="rId5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48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B614F4-9E0B-4ABB-967D-500B39D0756E}" type="datetimeFigureOut">
              <a:rPr lang="ru-RU" smtClean="0"/>
              <a:pPr/>
              <a:t>24.04.2015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42AD55-A251-4FF3-A8DF-91A64378F157}" type="slidenum">
              <a:rPr lang="ru-RU" smtClean="0"/>
              <a:pPr/>
              <a:t>‹#›</a:t>
            </a:fld>
            <a:endParaRPr lang="ru-RU"/>
          </a:p>
        </p:txBody>
      </p:sp>
    </p:spTree>
    <p:extLst>
      <p:ext uri="{BB962C8B-B14F-4D97-AF65-F5344CB8AC3E}">
        <p14:creationId xmlns:p14="http://schemas.microsoft.com/office/powerpoint/2010/main" val="1597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pitchFamily="18" charset="0"/>
              </a:defRPr>
            </a:lvl1pPr>
            <a:lvl2pPr marL="742950" indent="-285750" eaLnBrk="0" hangingPunct="0">
              <a:defRPr kumimoji="1" sz="2400">
                <a:solidFill>
                  <a:schemeClr val="tx1"/>
                </a:solidFill>
                <a:latin typeface="Times New Roman" pitchFamily="18" charset="0"/>
              </a:defRPr>
            </a:lvl2pPr>
            <a:lvl3pPr marL="1143000" indent="-228600" eaLnBrk="0" hangingPunct="0">
              <a:defRPr kumimoji="1" sz="2400">
                <a:solidFill>
                  <a:schemeClr val="tx1"/>
                </a:solidFill>
                <a:latin typeface="Times New Roman" pitchFamily="18" charset="0"/>
              </a:defRPr>
            </a:lvl3pPr>
            <a:lvl4pPr marL="1600200" indent="-228600" eaLnBrk="0" hangingPunct="0">
              <a:defRPr kumimoji="1" sz="2400">
                <a:solidFill>
                  <a:schemeClr val="tx1"/>
                </a:solidFill>
                <a:latin typeface="Times New Roman" pitchFamily="18" charset="0"/>
              </a:defRPr>
            </a:lvl4pPr>
            <a:lvl5pPr marL="2057400" indent="-228600" eaLnBrk="0" hangingPunct="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69F6D1DA-4C9E-4C10-92F7-F48834443A71}" type="slidenum">
              <a:rPr kumimoji="0" lang="ru-RU" altLang="ru-RU" sz="1200">
                <a:solidFill>
                  <a:prstClr val="black"/>
                </a:solidFill>
              </a:rPr>
              <a:pPr/>
              <a:t>15</a:t>
            </a:fld>
            <a:endParaRPr kumimoji="0" lang="ru-RU" altLang="ru-RU" sz="1200">
              <a:solidFill>
                <a:prstClr val="black"/>
              </a:solidFill>
            </a:endParaRPr>
          </a:p>
        </p:txBody>
      </p:sp>
      <p:sp>
        <p:nvSpPr>
          <p:cNvPr id="36867" name="Rectangle 1026"/>
          <p:cNvSpPr>
            <a:spLocks noGrp="1" noRot="1" noChangeAspect="1" noChangeArrowheads="1" noTextEdit="1"/>
          </p:cNvSpPr>
          <p:nvPr>
            <p:ph type="sldImg"/>
          </p:nvPr>
        </p:nvSpPr>
        <p:spPr>
          <a:ln/>
        </p:spPr>
      </p:sp>
      <p:sp>
        <p:nvSpPr>
          <p:cNvPr id="3686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pitchFamily="18" charset="0"/>
              </a:defRPr>
            </a:lvl1pPr>
            <a:lvl2pPr marL="742950" indent="-285750" eaLnBrk="0" hangingPunct="0">
              <a:defRPr kumimoji="1" sz="2400">
                <a:solidFill>
                  <a:schemeClr val="tx1"/>
                </a:solidFill>
                <a:latin typeface="Times New Roman" pitchFamily="18" charset="0"/>
              </a:defRPr>
            </a:lvl2pPr>
            <a:lvl3pPr marL="1143000" indent="-228600" eaLnBrk="0" hangingPunct="0">
              <a:defRPr kumimoji="1" sz="2400">
                <a:solidFill>
                  <a:schemeClr val="tx1"/>
                </a:solidFill>
                <a:latin typeface="Times New Roman" pitchFamily="18" charset="0"/>
              </a:defRPr>
            </a:lvl3pPr>
            <a:lvl4pPr marL="1600200" indent="-228600" eaLnBrk="0" hangingPunct="0">
              <a:defRPr kumimoji="1" sz="2400">
                <a:solidFill>
                  <a:schemeClr val="tx1"/>
                </a:solidFill>
                <a:latin typeface="Times New Roman" pitchFamily="18" charset="0"/>
              </a:defRPr>
            </a:lvl4pPr>
            <a:lvl5pPr marL="2057400" indent="-228600" eaLnBrk="0" hangingPunct="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fld id="{D2EE681A-DFA2-4B59-B613-42FDD3232646}" type="slidenum">
              <a:rPr kumimoji="0" lang="ru-RU" altLang="ru-RU" sz="1200">
                <a:solidFill>
                  <a:prstClr val="black"/>
                </a:solidFill>
              </a:rPr>
              <a:pPr/>
              <a:t>18</a:t>
            </a:fld>
            <a:endParaRPr kumimoji="0" lang="ru-RU" altLang="ru-RU" sz="1200">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5472038-92B5-4F79-8561-29C3F028F412}" type="slidenum">
              <a:rPr lang="ru-RU" smtClean="0"/>
              <a:pPr/>
              <a:t>36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CACC801-7359-4223-99C1-42BF30AC8FAE}"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6894245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0DD3869A-F752-4EFD-8BFA-534672119742}"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B6E8CAD-8D0C-4267-A4D1-D4691D85F53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506103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FADAA113-8F21-4D9C-BFEB-B8AF1272106C}"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AD98CF8-6FA4-49FD-AD6A-256C54D9247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631254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BD62A553-6C48-442D-A463-35887E2CD834}"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7B59AFD-E261-4881-961A-03B9469D8A5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0151262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A91E0F2-3D7A-457C-A1D9-C65E170B9E2C}"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59691A06-CE48-42B4-AC09-5042A41A9E8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381672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C43A392-D0BD-4F4C-9DBD-F5E7B1F148C5}" type="datetimeFigureOut">
              <a:rPr lang="ru-RU">
                <a:solidFill>
                  <a:prstClr val="black">
                    <a:tint val="75000"/>
                  </a:prstClr>
                </a:solidFill>
              </a:rPr>
              <a:pPr>
                <a:defRPr/>
              </a:pPr>
              <a:t>24.04.2015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9AAA2C7D-D163-44E9-B1E6-FCFCA883148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366062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18C366B-6DC4-449D-B21D-C10B8C3EE86C}" type="datetimeFigureOut">
              <a:rPr lang="ru-RU">
                <a:solidFill>
                  <a:prstClr val="black">
                    <a:tint val="75000"/>
                  </a:prstClr>
                </a:solidFill>
              </a:rPr>
              <a:pPr>
                <a:defRPr/>
              </a:pPr>
              <a:t>24.04.2015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EFDDA450-382F-4785-A3D0-EAE266FB980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4619837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448EE28E-E5B6-4EC8-8D72-92C5B1AA39B5}" type="datetimeFigureOut">
              <a:rPr lang="ru-RU">
                <a:solidFill>
                  <a:prstClr val="black">
                    <a:tint val="75000"/>
                  </a:prstClr>
                </a:solidFill>
              </a:rPr>
              <a:pPr>
                <a:defRPr/>
              </a:pPr>
              <a:t>24.04.2015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65C62171-0710-4D27-8435-6808A779ED2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351041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AE7E85F-817A-4F67-8FE9-3A6D8029161F}"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BC00CF1-8613-4198-BD16-6F85E12AEC1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491522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4BD8E60-EE00-4F22-97FA-739F04A50951}"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23172957-DC9C-4C8D-94ED-C5E06BA1735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3340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86759FF-F2CE-4590-94B8-3EE748EABC35}"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C86222F-01F9-492E-9CD6-55DD59680DE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232681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C8E42E4-87BE-4FF9-9022-FACA6AD6C065}"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4957B83-A131-4C9F-B454-CB6647C1E4D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550399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514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6" name="PlaceHolder 2"/>
          <p:cNvSpPr>
            <a:spLocks noGrp="1"/>
          </p:cNvSpPr>
          <p:nvPr>
            <p:ph type="subTitle"/>
          </p:nvPr>
        </p:nvSpPr>
        <p:spPr>
          <a:xfrm>
            <a:off x="457200" y="1600200"/>
            <a:ext cx="4038120" cy="452592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7536533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8" name="PlaceHolder 2"/>
          <p:cNvSpPr>
            <a:spLocks noGrp="1"/>
          </p:cNvSpPr>
          <p:nvPr>
            <p:ph type="body"/>
          </p:nvPr>
        </p:nvSpPr>
        <p:spPr>
          <a:xfrm>
            <a:off x="457200" y="1600200"/>
            <a:ext cx="4038120" cy="4525560"/>
          </a:xfrm>
          <a:prstGeom prst="rect">
            <a:avLst/>
          </a:prstGeom>
        </p:spPr>
        <p:txBody>
          <a:bodyPr wrap="none" lIns="0" tIns="0" rIns="0" bIns="0"/>
          <a:lstStyle/>
          <a:p>
            <a:endParaRPr/>
          </a:p>
        </p:txBody>
      </p:sp>
    </p:spTree>
    <p:extLst>
      <p:ext uri="{BB962C8B-B14F-4D97-AF65-F5344CB8AC3E}">
        <p14:creationId xmlns:p14="http://schemas.microsoft.com/office/powerpoint/2010/main" val="17264638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10" name="PlaceHolder 2"/>
          <p:cNvSpPr>
            <a:spLocks noGrp="1"/>
          </p:cNvSpPr>
          <p:nvPr>
            <p:ph type="body"/>
          </p:nvPr>
        </p:nvSpPr>
        <p:spPr>
          <a:xfrm>
            <a:off x="457200" y="1600200"/>
            <a:ext cx="1970280" cy="4525560"/>
          </a:xfrm>
          <a:prstGeom prst="rect">
            <a:avLst/>
          </a:prstGeom>
        </p:spPr>
        <p:txBody>
          <a:bodyPr wrap="none" lIns="0" tIns="0" rIns="0" bIns="0"/>
          <a:lstStyle/>
          <a:p>
            <a:endParaRPr/>
          </a:p>
        </p:txBody>
      </p:sp>
      <p:sp>
        <p:nvSpPr>
          <p:cNvPr id="11" name="PlaceHolder 3"/>
          <p:cNvSpPr>
            <a:spLocks noGrp="1"/>
          </p:cNvSpPr>
          <p:nvPr>
            <p:ph type="body"/>
          </p:nvPr>
        </p:nvSpPr>
        <p:spPr>
          <a:xfrm>
            <a:off x="2526120" y="1600200"/>
            <a:ext cx="1970280" cy="4525560"/>
          </a:xfrm>
          <a:prstGeom prst="rect">
            <a:avLst/>
          </a:prstGeom>
        </p:spPr>
        <p:txBody>
          <a:bodyPr wrap="none" lIns="0" tIns="0" rIns="0" bIns="0"/>
          <a:lstStyle/>
          <a:p>
            <a:endParaRPr/>
          </a:p>
        </p:txBody>
      </p:sp>
    </p:spTree>
    <p:extLst>
      <p:ext uri="{BB962C8B-B14F-4D97-AF65-F5344CB8AC3E}">
        <p14:creationId xmlns:p14="http://schemas.microsoft.com/office/powerpoint/2010/main" val="3170261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Tree>
    <p:extLst>
      <p:ext uri="{BB962C8B-B14F-4D97-AF65-F5344CB8AC3E}">
        <p14:creationId xmlns:p14="http://schemas.microsoft.com/office/powerpoint/2010/main" val="42040381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85108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2820788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15" name="PlaceHolder 2"/>
          <p:cNvSpPr>
            <a:spLocks noGrp="1"/>
          </p:cNvSpPr>
          <p:nvPr>
            <p:ph type="body"/>
          </p:nvPr>
        </p:nvSpPr>
        <p:spPr>
          <a:xfrm>
            <a:off x="457200" y="1600200"/>
            <a:ext cx="1970280" cy="2158200"/>
          </a:xfrm>
          <a:prstGeom prst="rect">
            <a:avLst/>
          </a:prstGeom>
        </p:spPr>
        <p:txBody>
          <a:bodyPr wrap="none" lIns="0" tIns="0" rIns="0" bIns="0"/>
          <a:lstStyle/>
          <a:p>
            <a:endParaRPr/>
          </a:p>
        </p:txBody>
      </p:sp>
      <p:sp>
        <p:nvSpPr>
          <p:cNvPr id="16" name="PlaceHolder 3"/>
          <p:cNvSpPr>
            <a:spLocks noGrp="1"/>
          </p:cNvSpPr>
          <p:nvPr>
            <p:ph type="body"/>
          </p:nvPr>
        </p:nvSpPr>
        <p:spPr>
          <a:xfrm>
            <a:off x="457200" y="3963600"/>
            <a:ext cx="1970280" cy="2158200"/>
          </a:xfrm>
          <a:prstGeom prst="rect">
            <a:avLst/>
          </a:prstGeom>
        </p:spPr>
        <p:txBody>
          <a:bodyPr wrap="none" lIns="0" tIns="0" rIns="0" bIns="0"/>
          <a:lstStyle/>
          <a:p>
            <a:endParaRPr/>
          </a:p>
        </p:txBody>
      </p:sp>
      <p:sp>
        <p:nvSpPr>
          <p:cNvPr id="17" name="PlaceHolder 4"/>
          <p:cNvSpPr>
            <a:spLocks noGrp="1"/>
          </p:cNvSpPr>
          <p:nvPr>
            <p:ph type="body"/>
          </p:nvPr>
        </p:nvSpPr>
        <p:spPr>
          <a:xfrm>
            <a:off x="2526120" y="1600200"/>
            <a:ext cx="1970280" cy="4525560"/>
          </a:xfrm>
          <a:prstGeom prst="rect">
            <a:avLst/>
          </a:prstGeom>
        </p:spPr>
        <p:txBody>
          <a:bodyPr wrap="none" lIns="0" tIns="0" rIns="0" bIns="0"/>
          <a:lstStyle/>
          <a:p>
            <a:endParaRPr/>
          </a:p>
        </p:txBody>
      </p:sp>
    </p:spTree>
    <p:extLst>
      <p:ext uri="{BB962C8B-B14F-4D97-AF65-F5344CB8AC3E}">
        <p14:creationId xmlns:p14="http://schemas.microsoft.com/office/powerpoint/2010/main" val="7449986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19" name="PlaceHolder 2"/>
          <p:cNvSpPr>
            <a:spLocks noGrp="1"/>
          </p:cNvSpPr>
          <p:nvPr>
            <p:ph type="body"/>
          </p:nvPr>
        </p:nvSpPr>
        <p:spPr>
          <a:xfrm>
            <a:off x="457200" y="1600200"/>
            <a:ext cx="1970280" cy="4525560"/>
          </a:xfrm>
          <a:prstGeom prst="rect">
            <a:avLst/>
          </a:prstGeom>
        </p:spPr>
        <p:txBody>
          <a:bodyPr wrap="none" lIns="0" tIns="0" rIns="0" bIns="0"/>
          <a:lstStyle/>
          <a:p>
            <a:endParaRPr/>
          </a:p>
        </p:txBody>
      </p:sp>
      <p:sp>
        <p:nvSpPr>
          <p:cNvPr id="20" name="PlaceHolder 3"/>
          <p:cNvSpPr>
            <a:spLocks noGrp="1"/>
          </p:cNvSpPr>
          <p:nvPr>
            <p:ph type="body"/>
          </p:nvPr>
        </p:nvSpPr>
        <p:spPr>
          <a:xfrm>
            <a:off x="2526120" y="1600200"/>
            <a:ext cx="1970280" cy="2158200"/>
          </a:xfrm>
          <a:prstGeom prst="rect">
            <a:avLst/>
          </a:prstGeom>
        </p:spPr>
        <p:txBody>
          <a:bodyPr wrap="none" lIns="0" tIns="0" rIns="0" bIns="0"/>
          <a:lstStyle/>
          <a:p>
            <a:endParaRPr/>
          </a:p>
        </p:txBody>
      </p:sp>
      <p:sp>
        <p:nvSpPr>
          <p:cNvPr id="21" name="PlaceHolder 4"/>
          <p:cNvSpPr>
            <a:spLocks noGrp="1"/>
          </p:cNvSpPr>
          <p:nvPr>
            <p:ph type="body"/>
          </p:nvPr>
        </p:nvSpPr>
        <p:spPr>
          <a:xfrm>
            <a:off x="2526120" y="3963600"/>
            <a:ext cx="1970280" cy="2158200"/>
          </a:xfrm>
          <a:prstGeom prst="rect">
            <a:avLst/>
          </a:prstGeom>
        </p:spPr>
        <p:txBody>
          <a:bodyPr wrap="none" lIns="0" tIns="0" rIns="0" bIns="0"/>
          <a:lstStyle/>
          <a:p>
            <a:endParaRPr/>
          </a:p>
        </p:txBody>
      </p:sp>
    </p:spTree>
    <p:extLst>
      <p:ext uri="{BB962C8B-B14F-4D97-AF65-F5344CB8AC3E}">
        <p14:creationId xmlns:p14="http://schemas.microsoft.com/office/powerpoint/2010/main" val="3454552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CC62162-B213-44AB-B6EC-FC81EC6512FC}"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AEA5158-0538-4818-806C-B7A22DCE04E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104957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23" name="PlaceHolder 2"/>
          <p:cNvSpPr>
            <a:spLocks noGrp="1"/>
          </p:cNvSpPr>
          <p:nvPr>
            <p:ph type="body"/>
          </p:nvPr>
        </p:nvSpPr>
        <p:spPr>
          <a:xfrm>
            <a:off x="457200" y="1600200"/>
            <a:ext cx="1970280" cy="2158200"/>
          </a:xfrm>
          <a:prstGeom prst="rect">
            <a:avLst/>
          </a:prstGeom>
        </p:spPr>
        <p:txBody>
          <a:bodyPr wrap="none" lIns="0" tIns="0" rIns="0" bIns="0"/>
          <a:lstStyle/>
          <a:p>
            <a:endParaRPr/>
          </a:p>
        </p:txBody>
      </p:sp>
      <p:sp>
        <p:nvSpPr>
          <p:cNvPr id="24" name="PlaceHolder 3"/>
          <p:cNvSpPr>
            <a:spLocks noGrp="1"/>
          </p:cNvSpPr>
          <p:nvPr>
            <p:ph type="body"/>
          </p:nvPr>
        </p:nvSpPr>
        <p:spPr>
          <a:xfrm>
            <a:off x="2526120" y="1600200"/>
            <a:ext cx="1970280" cy="2158200"/>
          </a:xfrm>
          <a:prstGeom prst="rect">
            <a:avLst/>
          </a:prstGeom>
        </p:spPr>
        <p:txBody>
          <a:bodyPr wrap="none" lIns="0" tIns="0" rIns="0" bIns="0"/>
          <a:lstStyle/>
          <a:p>
            <a:endParaRPr/>
          </a:p>
        </p:txBody>
      </p:sp>
      <p:sp>
        <p:nvSpPr>
          <p:cNvPr id="25" name="PlaceHolder 4"/>
          <p:cNvSpPr>
            <a:spLocks noGrp="1"/>
          </p:cNvSpPr>
          <p:nvPr>
            <p:ph type="body"/>
          </p:nvPr>
        </p:nvSpPr>
        <p:spPr>
          <a:xfrm>
            <a:off x="457200" y="3963600"/>
            <a:ext cx="4037760" cy="2158200"/>
          </a:xfrm>
          <a:prstGeom prst="rect">
            <a:avLst/>
          </a:prstGeom>
        </p:spPr>
        <p:txBody>
          <a:bodyPr wrap="none" lIns="0" tIns="0" rIns="0" bIns="0"/>
          <a:lstStyle/>
          <a:p>
            <a:endParaRPr/>
          </a:p>
        </p:txBody>
      </p:sp>
    </p:spTree>
    <p:extLst>
      <p:ext uri="{BB962C8B-B14F-4D97-AF65-F5344CB8AC3E}">
        <p14:creationId xmlns:p14="http://schemas.microsoft.com/office/powerpoint/2010/main" val="37609863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27" name="PlaceHolder 2"/>
          <p:cNvSpPr>
            <a:spLocks noGrp="1"/>
          </p:cNvSpPr>
          <p:nvPr>
            <p:ph type="body"/>
          </p:nvPr>
        </p:nvSpPr>
        <p:spPr>
          <a:xfrm>
            <a:off x="457200" y="1600200"/>
            <a:ext cx="4038120" cy="2158200"/>
          </a:xfrm>
          <a:prstGeom prst="rect">
            <a:avLst/>
          </a:prstGeom>
        </p:spPr>
        <p:txBody>
          <a:bodyPr wrap="none" lIns="0" tIns="0" rIns="0" bIns="0"/>
          <a:lstStyle/>
          <a:p>
            <a:endParaRPr/>
          </a:p>
        </p:txBody>
      </p:sp>
      <p:sp>
        <p:nvSpPr>
          <p:cNvPr id="28" name="PlaceHolder 3"/>
          <p:cNvSpPr>
            <a:spLocks noGrp="1"/>
          </p:cNvSpPr>
          <p:nvPr>
            <p:ph type="body"/>
          </p:nvPr>
        </p:nvSpPr>
        <p:spPr>
          <a:xfrm>
            <a:off x="457200" y="3963600"/>
            <a:ext cx="4038120" cy="2158200"/>
          </a:xfrm>
          <a:prstGeom prst="rect">
            <a:avLst/>
          </a:prstGeom>
        </p:spPr>
        <p:txBody>
          <a:bodyPr wrap="none" lIns="0" tIns="0" rIns="0" bIns="0"/>
          <a:lstStyle/>
          <a:p>
            <a:endParaRPr/>
          </a:p>
        </p:txBody>
      </p:sp>
    </p:spTree>
    <p:extLst>
      <p:ext uri="{BB962C8B-B14F-4D97-AF65-F5344CB8AC3E}">
        <p14:creationId xmlns:p14="http://schemas.microsoft.com/office/powerpoint/2010/main" val="7723514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30" name="PlaceHolder 2"/>
          <p:cNvSpPr>
            <a:spLocks noGrp="1"/>
          </p:cNvSpPr>
          <p:nvPr>
            <p:ph type="body"/>
          </p:nvPr>
        </p:nvSpPr>
        <p:spPr>
          <a:xfrm>
            <a:off x="457200" y="1600200"/>
            <a:ext cx="1970280" cy="2158200"/>
          </a:xfrm>
          <a:prstGeom prst="rect">
            <a:avLst/>
          </a:prstGeom>
        </p:spPr>
        <p:txBody>
          <a:bodyPr wrap="none" lIns="0" tIns="0" rIns="0" bIns="0"/>
          <a:lstStyle/>
          <a:p>
            <a:endParaRPr/>
          </a:p>
        </p:txBody>
      </p:sp>
      <p:sp>
        <p:nvSpPr>
          <p:cNvPr id="31" name="PlaceHolder 3"/>
          <p:cNvSpPr>
            <a:spLocks noGrp="1"/>
          </p:cNvSpPr>
          <p:nvPr>
            <p:ph type="body"/>
          </p:nvPr>
        </p:nvSpPr>
        <p:spPr>
          <a:xfrm>
            <a:off x="2526120" y="1600200"/>
            <a:ext cx="1970280" cy="2158200"/>
          </a:xfrm>
          <a:prstGeom prst="rect">
            <a:avLst/>
          </a:prstGeom>
        </p:spPr>
        <p:txBody>
          <a:bodyPr wrap="none" lIns="0" tIns="0" rIns="0" bIns="0"/>
          <a:lstStyle/>
          <a:p>
            <a:endParaRPr/>
          </a:p>
        </p:txBody>
      </p:sp>
      <p:sp>
        <p:nvSpPr>
          <p:cNvPr id="32" name="PlaceHolder 4"/>
          <p:cNvSpPr>
            <a:spLocks noGrp="1"/>
          </p:cNvSpPr>
          <p:nvPr>
            <p:ph type="body"/>
          </p:nvPr>
        </p:nvSpPr>
        <p:spPr>
          <a:xfrm>
            <a:off x="2526120" y="3963600"/>
            <a:ext cx="1970280" cy="2158200"/>
          </a:xfrm>
          <a:prstGeom prst="rect">
            <a:avLst/>
          </a:prstGeom>
        </p:spPr>
        <p:txBody>
          <a:bodyPr wrap="none" lIns="0" tIns="0" rIns="0" bIns="0"/>
          <a:lstStyle/>
          <a:p>
            <a:endParaRPr/>
          </a:p>
        </p:txBody>
      </p:sp>
      <p:sp>
        <p:nvSpPr>
          <p:cNvPr id="33" name="PlaceHolder 5"/>
          <p:cNvSpPr>
            <a:spLocks noGrp="1"/>
          </p:cNvSpPr>
          <p:nvPr>
            <p:ph type="body"/>
          </p:nvPr>
        </p:nvSpPr>
        <p:spPr>
          <a:xfrm>
            <a:off x="457200" y="3963600"/>
            <a:ext cx="1970280" cy="2158200"/>
          </a:xfrm>
          <a:prstGeom prst="rect">
            <a:avLst/>
          </a:prstGeom>
        </p:spPr>
        <p:txBody>
          <a:bodyPr wrap="none" lIns="0" tIns="0" rIns="0" bIns="0"/>
          <a:lstStyle/>
          <a:p>
            <a:endParaRPr/>
          </a:p>
        </p:txBody>
      </p:sp>
    </p:spTree>
    <p:extLst>
      <p:ext uri="{BB962C8B-B14F-4D97-AF65-F5344CB8AC3E}">
        <p14:creationId xmlns:p14="http://schemas.microsoft.com/office/powerpoint/2010/main" val="3152464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35" name="PlaceHolder 2"/>
          <p:cNvSpPr>
            <a:spLocks noGrp="1"/>
          </p:cNvSpPr>
          <p:nvPr>
            <p:ph type="body"/>
          </p:nvPr>
        </p:nvSpPr>
        <p:spPr>
          <a:xfrm>
            <a:off x="457200" y="1600200"/>
            <a:ext cx="1970280" cy="2158200"/>
          </a:xfrm>
          <a:prstGeom prst="rect">
            <a:avLst/>
          </a:prstGeom>
        </p:spPr>
        <p:txBody>
          <a:bodyPr wrap="none" lIns="0" tIns="0" rIns="0" bIns="0"/>
          <a:lstStyle/>
          <a:p>
            <a:endParaRPr/>
          </a:p>
        </p:txBody>
      </p:sp>
      <p:sp>
        <p:nvSpPr>
          <p:cNvPr id="36" name="PlaceHolder 3"/>
          <p:cNvSpPr>
            <a:spLocks noGrp="1"/>
          </p:cNvSpPr>
          <p:nvPr>
            <p:ph type="body"/>
          </p:nvPr>
        </p:nvSpPr>
        <p:spPr>
          <a:xfrm>
            <a:off x="2526120" y="1600200"/>
            <a:ext cx="1970280" cy="2158200"/>
          </a:xfrm>
          <a:prstGeom prst="rect">
            <a:avLst/>
          </a:prstGeom>
        </p:spPr>
        <p:txBody>
          <a:bodyPr wrap="none" lIns="0" tIns="0" rIns="0" bIns="0"/>
          <a:lstStyle/>
          <a:p>
            <a:endParaRPr/>
          </a:p>
        </p:txBody>
      </p:sp>
    </p:spTree>
    <p:extLst>
      <p:ext uri="{BB962C8B-B14F-4D97-AF65-F5344CB8AC3E}">
        <p14:creationId xmlns:p14="http://schemas.microsoft.com/office/powerpoint/2010/main" val="469213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08940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43" name="PlaceHolder 2"/>
          <p:cNvSpPr>
            <a:spLocks noGrp="1"/>
          </p:cNvSpPr>
          <p:nvPr>
            <p:ph type="subTitle"/>
          </p:nvPr>
        </p:nvSpPr>
        <p:spPr>
          <a:xfrm>
            <a:off x="457200" y="1600200"/>
            <a:ext cx="4038120" cy="452592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4644011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45" name="PlaceHolder 2"/>
          <p:cNvSpPr>
            <a:spLocks noGrp="1"/>
          </p:cNvSpPr>
          <p:nvPr>
            <p:ph type="body"/>
          </p:nvPr>
        </p:nvSpPr>
        <p:spPr>
          <a:xfrm>
            <a:off x="457200" y="1600200"/>
            <a:ext cx="4038120" cy="4525560"/>
          </a:xfrm>
          <a:prstGeom prst="rect">
            <a:avLst/>
          </a:prstGeom>
        </p:spPr>
        <p:txBody>
          <a:bodyPr wrap="none" lIns="0" tIns="0" rIns="0" bIns="0"/>
          <a:lstStyle/>
          <a:p>
            <a:endParaRPr/>
          </a:p>
        </p:txBody>
      </p:sp>
    </p:spTree>
    <p:extLst>
      <p:ext uri="{BB962C8B-B14F-4D97-AF65-F5344CB8AC3E}">
        <p14:creationId xmlns:p14="http://schemas.microsoft.com/office/powerpoint/2010/main" val="25030729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47" name="PlaceHolder 2"/>
          <p:cNvSpPr>
            <a:spLocks noGrp="1"/>
          </p:cNvSpPr>
          <p:nvPr>
            <p:ph type="body"/>
          </p:nvPr>
        </p:nvSpPr>
        <p:spPr>
          <a:xfrm>
            <a:off x="457200" y="1600200"/>
            <a:ext cx="1970280" cy="4525560"/>
          </a:xfrm>
          <a:prstGeom prst="rect">
            <a:avLst/>
          </a:prstGeom>
        </p:spPr>
        <p:txBody>
          <a:bodyPr wrap="none" lIns="0" tIns="0" rIns="0" bIns="0"/>
          <a:lstStyle/>
          <a:p>
            <a:endParaRPr/>
          </a:p>
        </p:txBody>
      </p:sp>
      <p:sp>
        <p:nvSpPr>
          <p:cNvPr id="48" name="PlaceHolder 3"/>
          <p:cNvSpPr>
            <a:spLocks noGrp="1"/>
          </p:cNvSpPr>
          <p:nvPr>
            <p:ph type="body"/>
          </p:nvPr>
        </p:nvSpPr>
        <p:spPr>
          <a:xfrm>
            <a:off x="2526120" y="1600200"/>
            <a:ext cx="1970280" cy="4525560"/>
          </a:xfrm>
          <a:prstGeom prst="rect">
            <a:avLst/>
          </a:prstGeom>
        </p:spPr>
        <p:txBody>
          <a:bodyPr wrap="none" lIns="0" tIns="0" rIns="0" bIns="0"/>
          <a:lstStyle/>
          <a:p>
            <a:endParaRPr/>
          </a:p>
        </p:txBody>
      </p:sp>
    </p:spTree>
    <p:extLst>
      <p:ext uri="{BB962C8B-B14F-4D97-AF65-F5344CB8AC3E}">
        <p14:creationId xmlns:p14="http://schemas.microsoft.com/office/powerpoint/2010/main" val="19883046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Tree>
    <p:extLst>
      <p:ext uri="{BB962C8B-B14F-4D97-AF65-F5344CB8AC3E}">
        <p14:creationId xmlns:p14="http://schemas.microsoft.com/office/powerpoint/2010/main" val="11361651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74680"/>
            <a:ext cx="8229240" cy="585108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2528970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591737B-D872-44F0-9FAF-300F75C71AD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2D6E83-2A28-48EF-8DCE-4639C71F67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492740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52" name="PlaceHolder 2"/>
          <p:cNvSpPr>
            <a:spLocks noGrp="1"/>
          </p:cNvSpPr>
          <p:nvPr>
            <p:ph type="body"/>
          </p:nvPr>
        </p:nvSpPr>
        <p:spPr>
          <a:xfrm>
            <a:off x="457200" y="1600200"/>
            <a:ext cx="1970280" cy="2158200"/>
          </a:xfrm>
          <a:prstGeom prst="rect">
            <a:avLst/>
          </a:prstGeom>
        </p:spPr>
        <p:txBody>
          <a:bodyPr wrap="none" lIns="0" tIns="0" rIns="0" bIns="0"/>
          <a:lstStyle/>
          <a:p>
            <a:endParaRPr/>
          </a:p>
        </p:txBody>
      </p:sp>
      <p:sp>
        <p:nvSpPr>
          <p:cNvPr id="53" name="PlaceHolder 3"/>
          <p:cNvSpPr>
            <a:spLocks noGrp="1"/>
          </p:cNvSpPr>
          <p:nvPr>
            <p:ph type="body"/>
          </p:nvPr>
        </p:nvSpPr>
        <p:spPr>
          <a:xfrm>
            <a:off x="457200" y="3963600"/>
            <a:ext cx="1970280" cy="2158200"/>
          </a:xfrm>
          <a:prstGeom prst="rect">
            <a:avLst/>
          </a:prstGeom>
        </p:spPr>
        <p:txBody>
          <a:bodyPr wrap="none" lIns="0" tIns="0" rIns="0" bIns="0"/>
          <a:lstStyle/>
          <a:p>
            <a:endParaRPr/>
          </a:p>
        </p:txBody>
      </p:sp>
      <p:sp>
        <p:nvSpPr>
          <p:cNvPr id="54" name="PlaceHolder 4"/>
          <p:cNvSpPr>
            <a:spLocks noGrp="1"/>
          </p:cNvSpPr>
          <p:nvPr>
            <p:ph type="body"/>
          </p:nvPr>
        </p:nvSpPr>
        <p:spPr>
          <a:xfrm>
            <a:off x="2526120" y="1600200"/>
            <a:ext cx="1970280" cy="4525560"/>
          </a:xfrm>
          <a:prstGeom prst="rect">
            <a:avLst/>
          </a:prstGeom>
        </p:spPr>
        <p:txBody>
          <a:bodyPr wrap="none" lIns="0" tIns="0" rIns="0" bIns="0"/>
          <a:lstStyle/>
          <a:p>
            <a:endParaRPr/>
          </a:p>
        </p:txBody>
      </p:sp>
    </p:spTree>
    <p:extLst>
      <p:ext uri="{BB962C8B-B14F-4D97-AF65-F5344CB8AC3E}">
        <p14:creationId xmlns:p14="http://schemas.microsoft.com/office/powerpoint/2010/main" val="24270552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56" name="PlaceHolder 2"/>
          <p:cNvSpPr>
            <a:spLocks noGrp="1"/>
          </p:cNvSpPr>
          <p:nvPr>
            <p:ph type="body"/>
          </p:nvPr>
        </p:nvSpPr>
        <p:spPr>
          <a:xfrm>
            <a:off x="457200" y="1600200"/>
            <a:ext cx="1970280" cy="4525560"/>
          </a:xfrm>
          <a:prstGeom prst="rect">
            <a:avLst/>
          </a:prstGeom>
        </p:spPr>
        <p:txBody>
          <a:bodyPr wrap="none" lIns="0" tIns="0" rIns="0" bIns="0"/>
          <a:lstStyle/>
          <a:p>
            <a:endParaRPr/>
          </a:p>
        </p:txBody>
      </p:sp>
      <p:sp>
        <p:nvSpPr>
          <p:cNvPr id="57" name="PlaceHolder 3"/>
          <p:cNvSpPr>
            <a:spLocks noGrp="1"/>
          </p:cNvSpPr>
          <p:nvPr>
            <p:ph type="body"/>
          </p:nvPr>
        </p:nvSpPr>
        <p:spPr>
          <a:xfrm>
            <a:off x="2526120" y="1600200"/>
            <a:ext cx="1970280" cy="2158200"/>
          </a:xfrm>
          <a:prstGeom prst="rect">
            <a:avLst/>
          </a:prstGeom>
        </p:spPr>
        <p:txBody>
          <a:bodyPr wrap="none" lIns="0" tIns="0" rIns="0" bIns="0"/>
          <a:lstStyle/>
          <a:p>
            <a:endParaRPr/>
          </a:p>
        </p:txBody>
      </p:sp>
      <p:sp>
        <p:nvSpPr>
          <p:cNvPr id="58" name="PlaceHolder 4"/>
          <p:cNvSpPr>
            <a:spLocks noGrp="1"/>
          </p:cNvSpPr>
          <p:nvPr>
            <p:ph type="body"/>
          </p:nvPr>
        </p:nvSpPr>
        <p:spPr>
          <a:xfrm>
            <a:off x="2526120" y="3963600"/>
            <a:ext cx="1970280" cy="2158200"/>
          </a:xfrm>
          <a:prstGeom prst="rect">
            <a:avLst/>
          </a:prstGeom>
        </p:spPr>
        <p:txBody>
          <a:bodyPr wrap="none" lIns="0" tIns="0" rIns="0" bIns="0"/>
          <a:lstStyle/>
          <a:p>
            <a:endParaRPr/>
          </a:p>
        </p:txBody>
      </p:sp>
    </p:spTree>
    <p:extLst>
      <p:ext uri="{BB962C8B-B14F-4D97-AF65-F5344CB8AC3E}">
        <p14:creationId xmlns:p14="http://schemas.microsoft.com/office/powerpoint/2010/main" val="24903387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60" name="PlaceHolder 2"/>
          <p:cNvSpPr>
            <a:spLocks noGrp="1"/>
          </p:cNvSpPr>
          <p:nvPr>
            <p:ph type="body"/>
          </p:nvPr>
        </p:nvSpPr>
        <p:spPr>
          <a:xfrm>
            <a:off x="457200" y="1600200"/>
            <a:ext cx="1970280" cy="2158200"/>
          </a:xfrm>
          <a:prstGeom prst="rect">
            <a:avLst/>
          </a:prstGeom>
        </p:spPr>
        <p:txBody>
          <a:bodyPr wrap="none" lIns="0" tIns="0" rIns="0" bIns="0"/>
          <a:lstStyle/>
          <a:p>
            <a:endParaRPr/>
          </a:p>
        </p:txBody>
      </p:sp>
      <p:sp>
        <p:nvSpPr>
          <p:cNvPr id="61" name="PlaceHolder 3"/>
          <p:cNvSpPr>
            <a:spLocks noGrp="1"/>
          </p:cNvSpPr>
          <p:nvPr>
            <p:ph type="body"/>
          </p:nvPr>
        </p:nvSpPr>
        <p:spPr>
          <a:xfrm>
            <a:off x="2526120" y="1600200"/>
            <a:ext cx="1970280" cy="2158200"/>
          </a:xfrm>
          <a:prstGeom prst="rect">
            <a:avLst/>
          </a:prstGeom>
        </p:spPr>
        <p:txBody>
          <a:bodyPr wrap="none" lIns="0" tIns="0" rIns="0" bIns="0"/>
          <a:lstStyle/>
          <a:p>
            <a:endParaRPr/>
          </a:p>
        </p:txBody>
      </p:sp>
      <p:sp>
        <p:nvSpPr>
          <p:cNvPr id="62" name="PlaceHolder 4"/>
          <p:cNvSpPr>
            <a:spLocks noGrp="1"/>
          </p:cNvSpPr>
          <p:nvPr>
            <p:ph type="body"/>
          </p:nvPr>
        </p:nvSpPr>
        <p:spPr>
          <a:xfrm>
            <a:off x="457200" y="3963600"/>
            <a:ext cx="4037760" cy="2158200"/>
          </a:xfrm>
          <a:prstGeom prst="rect">
            <a:avLst/>
          </a:prstGeom>
        </p:spPr>
        <p:txBody>
          <a:bodyPr wrap="none" lIns="0" tIns="0" rIns="0" bIns="0"/>
          <a:lstStyle/>
          <a:p>
            <a:endParaRPr/>
          </a:p>
        </p:txBody>
      </p:sp>
    </p:spTree>
    <p:extLst>
      <p:ext uri="{BB962C8B-B14F-4D97-AF65-F5344CB8AC3E}">
        <p14:creationId xmlns:p14="http://schemas.microsoft.com/office/powerpoint/2010/main" val="3925353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64" name="PlaceHolder 2"/>
          <p:cNvSpPr>
            <a:spLocks noGrp="1"/>
          </p:cNvSpPr>
          <p:nvPr>
            <p:ph type="body"/>
          </p:nvPr>
        </p:nvSpPr>
        <p:spPr>
          <a:xfrm>
            <a:off x="457200" y="1600200"/>
            <a:ext cx="4038120" cy="2158200"/>
          </a:xfrm>
          <a:prstGeom prst="rect">
            <a:avLst/>
          </a:prstGeom>
        </p:spPr>
        <p:txBody>
          <a:bodyPr wrap="none" lIns="0" tIns="0" rIns="0" bIns="0"/>
          <a:lstStyle/>
          <a:p>
            <a:endParaRPr/>
          </a:p>
        </p:txBody>
      </p:sp>
      <p:sp>
        <p:nvSpPr>
          <p:cNvPr id="65" name="PlaceHolder 3"/>
          <p:cNvSpPr>
            <a:spLocks noGrp="1"/>
          </p:cNvSpPr>
          <p:nvPr>
            <p:ph type="body"/>
          </p:nvPr>
        </p:nvSpPr>
        <p:spPr>
          <a:xfrm>
            <a:off x="457200" y="3963600"/>
            <a:ext cx="4038120" cy="2158200"/>
          </a:xfrm>
          <a:prstGeom prst="rect">
            <a:avLst/>
          </a:prstGeom>
        </p:spPr>
        <p:txBody>
          <a:bodyPr wrap="none" lIns="0" tIns="0" rIns="0" bIns="0"/>
          <a:lstStyle/>
          <a:p>
            <a:endParaRPr/>
          </a:p>
        </p:txBody>
      </p:sp>
    </p:spTree>
    <p:extLst>
      <p:ext uri="{BB962C8B-B14F-4D97-AF65-F5344CB8AC3E}">
        <p14:creationId xmlns:p14="http://schemas.microsoft.com/office/powerpoint/2010/main" val="39750855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67" name="PlaceHolder 2"/>
          <p:cNvSpPr>
            <a:spLocks noGrp="1"/>
          </p:cNvSpPr>
          <p:nvPr>
            <p:ph type="body"/>
          </p:nvPr>
        </p:nvSpPr>
        <p:spPr>
          <a:xfrm>
            <a:off x="457200" y="1600200"/>
            <a:ext cx="1970280" cy="2158200"/>
          </a:xfrm>
          <a:prstGeom prst="rect">
            <a:avLst/>
          </a:prstGeom>
        </p:spPr>
        <p:txBody>
          <a:bodyPr wrap="none" lIns="0" tIns="0" rIns="0" bIns="0"/>
          <a:lstStyle/>
          <a:p>
            <a:endParaRPr/>
          </a:p>
        </p:txBody>
      </p:sp>
      <p:sp>
        <p:nvSpPr>
          <p:cNvPr id="68" name="PlaceHolder 3"/>
          <p:cNvSpPr>
            <a:spLocks noGrp="1"/>
          </p:cNvSpPr>
          <p:nvPr>
            <p:ph type="body"/>
          </p:nvPr>
        </p:nvSpPr>
        <p:spPr>
          <a:xfrm>
            <a:off x="2526120" y="1600200"/>
            <a:ext cx="1970280" cy="2158200"/>
          </a:xfrm>
          <a:prstGeom prst="rect">
            <a:avLst/>
          </a:prstGeom>
        </p:spPr>
        <p:txBody>
          <a:bodyPr wrap="none" lIns="0" tIns="0" rIns="0" bIns="0"/>
          <a:lstStyle/>
          <a:p>
            <a:endParaRPr/>
          </a:p>
        </p:txBody>
      </p:sp>
      <p:sp>
        <p:nvSpPr>
          <p:cNvPr id="69" name="PlaceHolder 4"/>
          <p:cNvSpPr>
            <a:spLocks noGrp="1"/>
          </p:cNvSpPr>
          <p:nvPr>
            <p:ph type="body"/>
          </p:nvPr>
        </p:nvSpPr>
        <p:spPr>
          <a:xfrm>
            <a:off x="2526120" y="3963600"/>
            <a:ext cx="1970280" cy="2158200"/>
          </a:xfrm>
          <a:prstGeom prst="rect">
            <a:avLst/>
          </a:prstGeom>
        </p:spPr>
        <p:txBody>
          <a:bodyPr wrap="none" lIns="0" tIns="0" rIns="0" bIns="0"/>
          <a:lstStyle/>
          <a:p>
            <a:endParaRPr/>
          </a:p>
        </p:txBody>
      </p:sp>
      <p:sp>
        <p:nvSpPr>
          <p:cNvPr id="70" name="PlaceHolder 5"/>
          <p:cNvSpPr>
            <a:spLocks noGrp="1"/>
          </p:cNvSpPr>
          <p:nvPr>
            <p:ph type="body"/>
          </p:nvPr>
        </p:nvSpPr>
        <p:spPr>
          <a:xfrm>
            <a:off x="457200" y="3963600"/>
            <a:ext cx="1970280" cy="2158200"/>
          </a:xfrm>
          <a:prstGeom prst="rect">
            <a:avLst/>
          </a:prstGeom>
        </p:spPr>
        <p:txBody>
          <a:bodyPr wrap="none" lIns="0" tIns="0" rIns="0" bIns="0"/>
          <a:lstStyle/>
          <a:p>
            <a:endParaRPr/>
          </a:p>
        </p:txBody>
      </p:sp>
    </p:spTree>
    <p:extLst>
      <p:ext uri="{BB962C8B-B14F-4D97-AF65-F5344CB8AC3E}">
        <p14:creationId xmlns:p14="http://schemas.microsoft.com/office/powerpoint/2010/main" val="35465248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21040"/>
            <a:ext cx="8229240" cy="1250280"/>
          </a:xfrm>
          <a:prstGeom prst="rect">
            <a:avLst/>
          </a:prstGeom>
        </p:spPr>
        <p:txBody>
          <a:bodyPr wrap="none" lIns="0" tIns="0" rIns="0" bIns="0" anchor="ctr"/>
          <a:lstStyle/>
          <a:p>
            <a:endParaRPr/>
          </a:p>
        </p:txBody>
      </p:sp>
      <p:sp>
        <p:nvSpPr>
          <p:cNvPr id="72" name="PlaceHolder 2"/>
          <p:cNvSpPr>
            <a:spLocks noGrp="1"/>
          </p:cNvSpPr>
          <p:nvPr>
            <p:ph type="body"/>
          </p:nvPr>
        </p:nvSpPr>
        <p:spPr>
          <a:xfrm>
            <a:off x="457200" y="1600200"/>
            <a:ext cx="1970280" cy="2158200"/>
          </a:xfrm>
          <a:prstGeom prst="rect">
            <a:avLst/>
          </a:prstGeom>
        </p:spPr>
        <p:txBody>
          <a:bodyPr wrap="none" lIns="0" tIns="0" rIns="0" bIns="0"/>
          <a:lstStyle/>
          <a:p>
            <a:endParaRPr/>
          </a:p>
        </p:txBody>
      </p:sp>
      <p:sp>
        <p:nvSpPr>
          <p:cNvPr id="73" name="PlaceHolder 3"/>
          <p:cNvSpPr>
            <a:spLocks noGrp="1"/>
          </p:cNvSpPr>
          <p:nvPr>
            <p:ph type="body"/>
          </p:nvPr>
        </p:nvSpPr>
        <p:spPr>
          <a:xfrm>
            <a:off x="2526120" y="1600200"/>
            <a:ext cx="1970280" cy="2158200"/>
          </a:xfrm>
          <a:prstGeom prst="rect">
            <a:avLst/>
          </a:prstGeom>
        </p:spPr>
        <p:txBody>
          <a:bodyPr wrap="none" lIns="0" tIns="0" rIns="0" bIns="0"/>
          <a:lstStyle/>
          <a:p>
            <a:endParaRPr/>
          </a:p>
        </p:txBody>
      </p:sp>
    </p:spTree>
    <p:extLst>
      <p:ext uri="{BB962C8B-B14F-4D97-AF65-F5344CB8AC3E}">
        <p14:creationId xmlns:p14="http://schemas.microsoft.com/office/powerpoint/2010/main" val="154558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E415B1B-369B-4453-87FC-A28123E8B82C}"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401AA26-4FFF-4CB7-A87A-C9C63BA273D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30187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933B790-368F-445A-B796-C4E9EFCCD1E1}"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B6DF062-6687-4B1D-B53A-A6B5E101B0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53139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99C29A4-009F-4C90-8001-F3FAFF5F4759}" type="datetimeFigureOut">
              <a:rPr lang="ru-RU">
                <a:solidFill>
                  <a:prstClr val="black">
                    <a:tint val="75000"/>
                  </a:prstClr>
                </a:solidFill>
              </a:rPr>
              <a:pPr>
                <a:defRPr/>
              </a:pPr>
              <a:t>24.04.2015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F3257126-4DC1-47CD-B94B-B5F476C097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27109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3E4893F-AA6F-4D84-8092-8693E0C70D10}" type="datetimeFigureOut">
              <a:rPr lang="ru-RU">
                <a:solidFill>
                  <a:prstClr val="black">
                    <a:tint val="75000"/>
                  </a:prstClr>
                </a:solidFill>
              </a:rPr>
              <a:pPr>
                <a:defRPr/>
              </a:pPr>
              <a:t>24.04.2015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F8A5DC7-CAB4-4251-84CF-A08CFB04799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4214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F95739B-F038-4207-8832-EF21F3DF8355}" type="datetimeFigureOut">
              <a:rPr lang="ru-RU">
                <a:solidFill>
                  <a:prstClr val="black">
                    <a:tint val="75000"/>
                  </a:prstClr>
                </a:solidFill>
              </a:rPr>
              <a:pPr>
                <a:defRPr/>
              </a:pPr>
              <a:t>24.04.2015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D8632EB4-EDE3-437C-986C-BBDDBE7E3A2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47470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A15A13-6FD2-488F-853C-437D464A242B}"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1DDA32C-3BFA-4F01-8731-FC8577D9C37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01338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B376470-A1A6-41B0-A85C-0150D11BA3A4}"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374B518-18A4-46AB-BFB8-64DB2B01329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43248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AD9B18-C73D-45B1-BA4E-A006AD4C7A5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F1C2063-0AD7-4FA4-9A7E-F0D420FF53D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63299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05EF5A1-ECFD-4737-B45F-92B0FDF95AD1}"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ED268DF-333B-4E7B-9EC3-B1EC04416B6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94462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CC62162-B213-44AB-B6EC-FC81EC6512FC}"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AEA5158-0538-4818-806C-B7A22DCE04E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62749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591737B-D872-44F0-9FAF-300F75C71AD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2D6E83-2A28-48EF-8DCE-4639C71F67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96495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E415B1B-369B-4453-87FC-A28123E8B82C}"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401AA26-4FFF-4CB7-A87A-C9C63BA273D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89329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933B790-368F-445A-B796-C4E9EFCCD1E1}"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B6DF062-6687-4B1D-B53A-A6B5E101B0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041414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99C29A4-009F-4C90-8001-F3FAFF5F4759}" type="datetimeFigureOut">
              <a:rPr lang="ru-RU">
                <a:solidFill>
                  <a:prstClr val="black">
                    <a:tint val="75000"/>
                  </a:prstClr>
                </a:solidFill>
              </a:rPr>
              <a:pPr>
                <a:defRPr/>
              </a:pPr>
              <a:t>24.04.2015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F3257126-4DC1-47CD-B94B-B5F476C097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796650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3E4893F-AA6F-4D84-8092-8693E0C70D10}" type="datetimeFigureOut">
              <a:rPr lang="ru-RU">
                <a:solidFill>
                  <a:prstClr val="black">
                    <a:tint val="75000"/>
                  </a:prstClr>
                </a:solidFill>
              </a:rPr>
              <a:pPr>
                <a:defRPr/>
              </a:pPr>
              <a:t>24.04.2015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F8A5DC7-CAB4-4251-84CF-A08CFB04799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72906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F95739B-F038-4207-8832-EF21F3DF8355}" type="datetimeFigureOut">
              <a:rPr lang="ru-RU">
                <a:solidFill>
                  <a:prstClr val="black">
                    <a:tint val="75000"/>
                  </a:prstClr>
                </a:solidFill>
              </a:rPr>
              <a:pPr>
                <a:defRPr/>
              </a:pPr>
              <a:t>24.04.2015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D8632EB4-EDE3-437C-986C-BBDDBE7E3A2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4886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A15A13-6FD2-488F-853C-437D464A242B}"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1DDA32C-3BFA-4F01-8731-FC8577D9C37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603580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B376470-A1A6-41B0-A85C-0150D11BA3A4}"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374B518-18A4-46AB-BFB8-64DB2B01329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683554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AD9B18-C73D-45B1-BA4E-A006AD4C7A5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F1C2063-0AD7-4FA4-9A7E-F0D420FF53D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72918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05EF5A1-ECFD-4737-B45F-92B0FDF95AD1}"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ED268DF-333B-4E7B-9EC3-B1EC04416B6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71784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CC62162-B213-44AB-B6EC-FC81EC6512FC}"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AEA5158-0538-4818-806C-B7A22DCE04E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22807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591737B-D872-44F0-9FAF-300F75C71AD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2D6E83-2A28-48EF-8DCE-4639C71F67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999265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CE415B1B-369B-4453-87FC-A28123E8B82C}"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401AA26-4FFF-4CB7-A87A-C9C63BA273D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27303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0933B790-368F-445A-B796-C4E9EFCCD1E1}"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EB6DF062-6687-4B1D-B53A-A6B5E101B04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54621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99C29A4-009F-4C90-8001-F3FAFF5F4759}" type="datetimeFigureOut">
              <a:rPr lang="ru-RU">
                <a:solidFill>
                  <a:prstClr val="black">
                    <a:tint val="75000"/>
                  </a:prstClr>
                </a:solidFill>
              </a:rPr>
              <a:pPr>
                <a:defRPr/>
              </a:pPr>
              <a:t>24.04.2015</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F3257126-4DC1-47CD-B94B-B5F476C0972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71521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73E4893F-AA6F-4D84-8092-8693E0C70D10}" type="datetimeFigureOut">
              <a:rPr lang="ru-RU">
                <a:solidFill>
                  <a:prstClr val="black">
                    <a:tint val="75000"/>
                  </a:prstClr>
                </a:solidFill>
              </a:rPr>
              <a:pPr>
                <a:defRPr/>
              </a:pPr>
              <a:t>24.04.2015</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7F8A5DC7-CAB4-4251-84CF-A08CFB04799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6370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F95739B-F038-4207-8832-EF21F3DF8355}" type="datetimeFigureOut">
              <a:rPr lang="ru-RU">
                <a:solidFill>
                  <a:prstClr val="black">
                    <a:tint val="75000"/>
                  </a:prstClr>
                </a:solidFill>
              </a:rPr>
              <a:pPr>
                <a:defRPr/>
              </a:pPr>
              <a:t>24.04.2015</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D8632EB4-EDE3-437C-986C-BBDDBE7E3A2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189506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90A15A13-6FD2-488F-853C-437D464A242B}"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A1DDA32C-3BFA-4F01-8731-FC8577D9C373}"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02398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B376470-A1A6-41B0-A85C-0150D11BA3A4}" type="datetimeFigureOut">
              <a:rPr lang="ru-RU">
                <a:solidFill>
                  <a:prstClr val="black">
                    <a:tint val="75000"/>
                  </a:prstClr>
                </a:solidFill>
              </a:rPr>
              <a:pPr>
                <a:defRPr/>
              </a:pPr>
              <a:t>24.04.2015</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374B518-18A4-46AB-BFB8-64DB2B01329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37171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BAD9B18-C73D-45B1-BA4E-A006AD4C7A5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F1C2063-0AD7-4FA4-9A7E-F0D420FF53D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30373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605EF5A1-ECFD-4737-B45F-92B0FDF95AD1}"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ED268DF-333B-4E7B-9EC3-B1EC04416B6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89978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w="9525">
            <a:noFill/>
            <a:miter lim="800000"/>
            <a:headEnd/>
            <a:tailEnd/>
          </a:ln>
          <a:effec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pPr lvl="0"/>
            <a:r>
              <a:rPr lang="ru-RU" altLang="ru-RU" noProof="0" smtClean="0"/>
              <a:t>Образец заголовка</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ru-RU" altLang="ru-RU" noProof="0" smtClean="0"/>
              <a:t>Образец подзаголовка</a:t>
            </a:r>
          </a:p>
        </p:txBody>
      </p:sp>
      <p:sp>
        <p:nvSpPr>
          <p:cNvPr id="7" name="Rectangle 6"/>
          <p:cNvSpPr>
            <a:spLocks noGrp="1" noChangeArrowheads="1"/>
          </p:cNvSpPr>
          <p:nvPr>
            <p:ph type="dt" sz="quarter" idx="10"/>
          </p:nvPr>
        </p:nvSpPr>
        <p:spPr/>
        <p:txBody>
          <a:bodyPr/>
          <a:lstStyle>
            <a:lvl1pPr>
              <a:defRPr/>
            </a:lvl1pPr>
          </a:lstStyle>
          <a:p>
            <a:pPr>
              <a:defRPr/>
            </a:pPr>
            <a:endParaRPr lang="ru-RU" altLang="ru-RU">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ru-RU" altLang="ru-RU">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F72769E4-635C-4103-9641-CFC3A7CEBE6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908918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757249-A748-414E-B8C5-8BA43FBCA83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2034630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F46C011-867A-4CDC-9E7A-1F1A3B8F8AD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519673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0848A6D-18CD-459B-8BA9-A5FB2C3E016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251478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19C3D08-2C59-4636-B5A6-3089A2C3F62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654016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EEC39A5-7D60-4500-A880-C6C619D61048}"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42763599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2F81E91-D732-4855-9644-9767832E195C}"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4937577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ADAE37D-9670-4FE5-B47A-50C4CBC3B40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784465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A86AE80-8DD3-4F4D-8868-BE94C4807D93}"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7373085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CD8F323-6CA2-4534-8A69-AEBB3071C7C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898227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89AE2EF-7E7D-4593-BFB3-EAB82EA8C4A7}"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984739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031921-2278-4279-8732-3355D84815ED}"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5519615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9C93112-DA62-45AD-B66B-D7E65A8FCF13}"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17234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CACC801-7359-4223-99C1-42BF30AC8FAE}"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554833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w="9525">
            <a:noFill/>
            <a:miter lim="800000"/>
            <a:headEnd/>
            <a:tailEnd/>
          </a:ln>
          <a:effec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pPr lvl="0"/>
            <a:r>
              <a:rPr lang="ru-RU" altLang="ru-RU" noProof="0" smtClean="0"/>
              <a:t>Образец заголовка</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ru-RU" altLang="ru-RU" noProof="0" smtClean="0"/>
              <a:t>Образец подзаголовка</a:t>
            </a:r>
          </a:p>
        </p:txBody>
      </p:sp>
      <p:sp>
        <p:nvSpPr>
          <p:cNvPr id="7" name="Rectangle 6"/>
          <p:cNvSpPr>
            <a:spLocks noGrp="1" noChangeArrowheads="1"/>
          </p:cNvSpPr>
          <p:nvPr>
            <p:ph type="dt" sz="quarter" idx="10"/>
          </p:nvPr>
        </p:nvSpPr>
        <p:spPr/>
        <p:txBody>
          <a:bodyPr/>
          <a:lstStyle>
            <a:lvl1pPr>
              <a:defRPr/>
            </a:lvl1pPr>
          </a:lstStyle>
          <a:p>
            <a:pPr>
              <a:defRPr/>
            </a:pPr>
            <a:endParaRPr lang="ru-RU" altLang="ru-RU">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ru-RU" altLang="ru-RU">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F72769E4-635C-4103-9641-CFC3A7CEBE6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552310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757249-A748-414E-B8C5-8BA43FBCA83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451711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F46C011-867A-4CDC-9E7A-1F1A3B8F8AD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977939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0848A6D-18CD-459B-8BA9-A5FB2C3E016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5863581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19C3D08-2C59-4636-B5A6-3089A2C3F62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183076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EEC39A5-7D60-4500-A880-C6C619D61048}"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6677520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2F81E91-D732-4855-9644-9767832E195C}"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129006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ADAE37D-9670-4FE5-B47A-50C4CBC3B40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852849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A86AE80-8DD3-4F4D-8868-BE94C4807D93}"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4164688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CD8F323-6CA2-4534-8A69-AEBB3071C7C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435899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89AE2EF-7E7D-4593-BFB3-EAB82EA8C4A7}"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37327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031921-2278-4279-8732-3355D84815ED}"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3713999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9C93112-DA62-45AD-B66B-D7E65A8FCF13}"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365068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CACC801-7359-4223-99C1-42BF30AC8FAE}"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7412740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w="9525">
            <a:noFill/>
            <a:miter lim="800000"/>
            <a:headEnd/>
            <a:tailEnd/>
          </a:ln>
          <a:effec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pPr lvl="0"/>
            <a:r>
              <a:rPr lang="ru-RU" altLang="ru-RU" noProof="0" smtClean="0"/>
              <a:t>Образец заголовка</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ru-RU" altLang="ru-RU" noProof="0" smtClean="0"/>
              <a:t>Образец подзаголовка</a:t>
            </a:r>
          </a:p>
        </p:txBody>
      </p:sp>
      <p:sp>
        <p:nvSpPr>
          <p:cNvPr id="7" name="Rectangle 6"/>
          <p:cNvSpPr>
            <a:spLocks noGrp="1" noChangeArrowheads="1"/>
          </p:cNvSpPr>
          <p:nvPr>
            <p:ph type="dt" sz="quarter" idx="10"/>
          </p:nvPr>
        </p:nvSpPr>
        <p:spPr/>
        <p:txBody>
          <a:bodyPr/>
          <a:lstStyle>
            <a:lvl1pPr>
              <a:defRPr/>
            </a:lvl1pPr>
          </a:lstStyle>
          <a:p>
            <a:pPr>
              <a:defRPr/>
            </a:pPr>
            <a:endParaRPr lang="ru-RU" altLang="ru-RU">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ru-RU" altLang="ru-RU">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F72769E4-635C-4103-9641-CFC3A7CEBE6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9703924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757249-A748-414E-B8C5-8BA43FBCA83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406114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F46C011-867A-4CDC-9E7A-1F1A3B8F8AD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136671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0848A6D-18CD-459B-8BA9-A5FB2C3E016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5342989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19C3D08-2C59-4636-B5A6-3089A2C3F62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4030329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EEC39A5-7D60-4500-A880-C6C619D61048}"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426628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2F81E91-D732-4855-9644-9767832E195C}"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035854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ADAE37D-9670-4FE5-B47A-50C4CBC3B40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6821509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A86AE80-8DD3-4F4D-8868-BE94C4807D93}"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4380893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CD8F323-6CA2-4534-8A69-AEBB3071C7C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9079734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89AE2EF-7E7D-4593-BFB3-EAB82EA8C4A7}"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8222360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031921-2278-4279-8732-3355D84815ED}"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2157504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9C93112-DA62-45AD-B66B-D7E65A8FCF13}"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7030666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85800" y="609600"/>
            <a:ext cx="7772400" cy="5486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CACC801-7359-4223-99C1-42BF30AC8FAE}"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517243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w="9525">
            <a:noFill/>
            <a:miter lim="800000"/>
            <a:headEnd/>
            <a:tailEnd/>
          </a:ln>
          <a:effec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pPr lvl="0"/>
            <a:r>
              <a:rPr lang="ru-RU" altLang="ru-RU" noProof="0" smtClean="0"/>
              <a:t>Образец заголовка</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ru-RU" altLang="ru-RU" noProof="0" smtClean="0"/>
              <a:t>Образец подзаголовка</a:t>
            </a:r>
          </a:p>
        </p:txBody>
      </p:sp>
      <p:sp>
        <p:nvSpPr>
          <p:cNvPr id="7" name="Rectangle 6"/>
          <p:cNvSpPr>
            <a:spLocks noGrp="1" noChangeArrowheads="1"/>
          </p:cNvSpPr>
          <p:nvPr>
            <p:ph type="dt" sz="quarter" idx="10"/>
          </p:nvPr>
        </p:nvSpPr>
        <p:spPr/>
        <p:txBody>
          <a:bodyPr/>
          <a:lstStyle>
            <a:lvl1pPr>
              <a:defRPr/>
            </a:lvl1pPr>
          </a:lstStyle>
          <a:p>
            <a:pPr>
              <a:defRPr/>
            </a:pPr>
            <a:endParaRPr lang="ru-RU" altLang="ru-RU">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ru-RU" altLang="ru-RU">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F72769E4-635C-4103-9641-CFC3A7CEBE6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403271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757249-A748-414E-B8C5-8BA43FBCA83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3072377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F46C011-867A-4CDC-9E7A-1F1A3B8F8AD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892794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0848A6D-18CD-459B-8BA9-A5FB2C3E0169}"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0108086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A19C3D08-2C59-4636-B5A6-3089A2C3F625}"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047002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EEC39A5-7D60-4500-A880-C6C619D61048}"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5816728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2F81E91-D732-4855-9644-9767832E195C}"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38619263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ADAE37D-9670-4FE5-B47A-50C4CBC3B40B}"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5063837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A86AE80-8DD3-4F4D-8868-BE94C4807D93}"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0382854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CD8F323-6CA2-4534-8A69-AEBB3071C7CA}"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42142705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89AE2EF-7E7D-4593-BFB3-EAB82EA8C4A7}"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15119358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5031921-2278-4279-8732-3355D84815ED}"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7491377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609600"/>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685800" y="1981200"/>
            <a:ext cx="7772400" cy="4114800"/>
          </a:xfrm>
        </p:spPr>
        <p:txBody>
          <a:bodyPr/>
          <a:lstStyle/>
          <a:p>
            <a:pPr lvl="0"/>
            <a:endParaRPr lang="ru-RU" noProof="0" smtClean="0"/>
          </a:p>
        </p:txBody>
      </p:sp>
      <p:sp>
        <p:nvSpPr>
          <p:cNvPr id="4" name="Rectangle 8"/>
          <p:cNvSpPr>
            <a:spLocks noGrp="1" noChangeArrowheads="1"/>
          </p:cNvSpPr>
          <p:nvPr>
            <p:ph type="dt" sz="half" idx="10"/>
          </p:nvPr>
        </p:nvSpPr>
        <p:spPr>
          <a:ln/>
        </p:spPr>
        <p:txBody>
          <a:bodyPr/>
          <a:lstStyle>
            <a:lvl1pPr>
              <a:defRPr/>
            </a:lvl1pPr>
          </a:lstStyle>
          <a:p>
            <a:pPr>
              <a:defRPr/>
            </a:pPr>
            <a:endParaRPr lang="ru-RU" altLang="ru-RU">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ru-RU" altLang="ru-RU">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9C93112-DA62-45AD-B66B-D7E65A8FCF13}" type="slidenum">
              <a:rPr lang="ru-RU" altLang="ru-RU">
                <a:solidFill>
                  <a:srgbClr val="FFFFFF"/>
                </a:solidFill>
              </a:rPr>
              <a:pPr>
                <a:defRPr/>
              </a:pPr>
              <a:t>‹#›</a:t>
            </a:fld>
            <a:endParaRPr lang="ru-RU" altLang="ru-RU">
              <a:solidFill>
                <a:srgbClr val="FFFFFF"/>
              </a:solidFill>
            </a:endParaRPr>
          </a:p>
        </p:txBody>
      </p:sp>
    </p:spTree>
    <p:extLst>
      <p:ext uri="{BB962C8B-B14F-4D97-AF65-F5344CB8AC3E}">
        <p14:creationId xmlns:p14="http://schemas.microsoft.com/office/powerpoint/2010/main" val="254825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2.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24.04.2015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4" cstate="print"/>
          <a:stretch>
            <a:fillRect/>
          </a:stretch>
        </a:blip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457200" y="6356520"/>
            <a:ext cx="2133360" cy="364680"/>
          </a:xfrm>
          <a:prstGeom prst="rect">
            <a:avLst/>
          </a:prstGeom>
        </p:spPr>
        <p:txBody>
          <a:bodyPr anchor="ctr"/>
          <a:lstStyle/>
          <a:p>
            <a:r>
              <a:rPr lang="ru-RU" sz="1200">
                <a:solidFill>
                  <a:srgbClr val="8B8B8B"/>
                </a:solidFill>
                <a:latin typeface="Calibri"/>
              </a:rPr>
              <a:t>6.5.14</a:t>
            </a:r>
            <a:endParaRPr>
              <a:solidFill>
                <a:prstClr val="black"/>
              </a:solidFill>
            </a:endParaRPr>
          </a:p>
        </p:txBody>
      </p:sp>
      <p:sp>
        <p:nvSpPr>
          <p:cNvPr id="6" name="PlaceHolder 2"/>
          <p:cNvSpPr>
            <a:spLocks noGrp="1"/>
          </p:cNvSpPr>
          <p:nvPr>
            <p:ph type="ftr"/>
          </p:nvPr>
        </p:nvSpPr>
        <p:spPr>
          <a:xfrm>
            <a:off x="3124080" y="6356520"/>
            <a:ext cx="2895120" cy="364680"/>
          </a:xfrm>
          <a:prstGeom prst="rect">
            <a:avLst/>
          </a:prstGeom>
        </p:spPr>
        <p:txBody>
          <a:bodyPr anchor="ctr"/>
          <a:lstStyle/>
          <a:p>
            <a:endParaRPr>
              <a:solidFill>
                <a:prstClr val="black"/>
              </a:solidFill>
            </a:endParaRPr>
          </a:p>
        </p:txBody>
      </p:sp>
      <p:sp>
        <p:nvSpPr>
          <p:cNvPr id="2" name="PlaceHolder 3"/>
          <p:cNvSpPr>
            <a:spLocks noGrp="1"/>
          </p:cNvSpPr>
          <p:nvPr>
            <p:ph type="sldNum"/>
          </p:nvPr>
        </p:nvSpPr>
        <p:spPr>
          <a:xfrm>
            <a:off x="6553080" y="6356520"/>
            <a:ext cx="2133360" cy="364680"/>
          </a:xfrm>
          <a:prstGeom prst="rect">
            <a:avLst/>
          </a:prstGeom>
        </p:spPr>
        <p:txBody>
          <a:bodyPr anchor="ctr"/>
          <a:lstStyle/>
          <a:p>
            <a:fld id="{F0135809-B903-40E5-BBD3-7537FAE84424}" type="slidenum">
              <a:rPr lang="ru-RU" sz="1200">
                <a:solidFill>
                  <a:srgbClr val="8B8B8B"/>
                </a:solidFill>
                <a:latin typeface="Calibri"/>
              </a:rPr>
              <a:pPr/>
              <a:t>‹#›</a:t>
            </a:fld>
            <a:endParaRPr>
              <a:solidFill>
                <a:prstClr val="black"/>
              </a:solidFill>
            </a:endParaRPr>
          </a:p>
        </p:txBody>
      </p:sp>
      <p:sp>
        <p:nvSpPr>
          <p:cNvPr id="3" name="PlaceHolder 4"/>
          <p:cNvSpPr>
            <a:spLocks noGrp="1"/>
          </p:cNvSpPr>
          <p:nvPr>
            <p:ph type="title"/>
          </p:nvPr>
        </p:nvSpPr>
        <p:spPr>
          <a:xfrm>
            <a:off x="457200" y="273600"/>
            <a:ext cx="8229240" cy="1144800"/>
          </a:xfrm>
          <a:prstGeom prst="rect">
            <a:avLst/>
          </a:prstGeom>
        </p:spPr>
        <p:txBody>
          <a:bodyPr wrap="none" lIns="0" tIns="0" rIns="0" bIns="0" anchor="ctr"/>
          <a:lstStyle/>
          <a:p>
            <a:r>
              <a:rPr lang="ru-RU"/>
              <a:t>Для правки текста заголовка щелкните мышью</a:t>
            </a:r>
            <a:endParaRPr/>
          </a:p>
        </p:txBody>
      </p:sp>
      <p:sp>
        <p:nvSpPr>
          <p:cNvPr id="4" name="PlaceHolder 5"/>
          <p:cNvSpPr>
            <a:spLocks noGrp="1"/>
          </p:cNvSpPr>
          <p:nvPr>
            <p:ph type="body"/>
          </p:nvPr>
        </p:nvSpPr>
        <p:spPr>
          <a:xfrm>
            <a:off x="457200" y="1604520"/>
            <a:ext cx="8046360" cy="3977280"/>
          </a:xfrm>
          <a:prstGeom prst="rect">
            <a:avLst/>
          </a:prstGeom>
        </p:spPr>
        <p:txBody>
          <a:bodyPr wrap="none" lIns="0" tIns="0" rIns="0" bIns="0"/>
          <a:lstStyle/>
          <a:p>
            <a:pPr>
              <a:buSzPct val="25000"/>
              <a:buFont typeface="StarSymbol"/>
              <a:buChar char=""/>
            </a:pPr>
            <a:r>
              <a:rPr lang="ru-RU"/>
              <a:t>Для правки структуры щелкните мышью</a:t>
            </a:r>
            <a:endParaRPr/>
          </a:p>
          <a:p>
            <a:pPr lvl="1">
              <a:buSzPct val="25000"/>
              <a:buFont typeface="StarSymbol"/>
              <a:buChar char=""/>
            </a:pPr>
            <a:r>
              <a:rPr lang="ru-RU"/>
              <a:t>Второй уровень структуры</a:t>
            </a:r>
            <a:endParaRPr/>
          </a:p>
          <a:p>
            <a:pPr lvl="2">
              <a:buSzPct val="25000"/>
              <a:buFont typeface="StarSymbol"/>
              <a:buChar char=""/>
            </a:pPr>
            <a:r>
              <a:rPr lang="ru-RU"/>
              <a:t>Третий уровень структуры</a:t>
            </a:r>
            <a:endParaRPr/>
          </a:p>
          <a:p>
            <a:pPr lvl="3">
              <a:buSzPct val="25000"/>
              <a:buFont typeface="StarSymbol"/>
              <a:buChar char=""/>
            </a:pPr>
            <a:r>
              <a:rPr lang="ru-RU"/>
              <a:t>Четвёртый уровень структуры</a:t>
            </a:r>
            <a:endParaRPr/>
          </a:p>
          <a:p>
            <a:pPr lvl="4">
              <a:buSzPct val="25000"/>
              <a:buFont typeface="StarSymbol"/>
              <a:buChar char=""/>
            </a:pPr>
            <a:r>
              <a:rPr lang="ru-RU"/>
              <a:t>Пятый уровень структуры</a:t>
            </a:r>
            <a:endParaRPr/>
          </a:p>
          <a:p>
            <a:pPr lvl="5">
              <a:buSzPct val="25000"/>
              <a:buFont typeface="StarSymbol"/>
              <a:buChar char=""/>
            </a:pPr>
            <a:r>
              <a:rPr lang="ru-RU"/>
              <a:t>Шестой уровень структуры</a:t>
            </a:r>
            <a:endParaRPr/>
          </a:p>
          <a:p>
            <a:pPr lvl="6">
              <a:buSzPct val="25000"/>
              <a:buFont typeface="StarSymbol"/>
              <a:buChar char=""/>
            </a:pPr>
            <a:r>
              <a:rPr lang="ru-RU"/>
              <a:t>Седьмой уровень структуры</a:t>
            </a:r>
            <a:endParaRPr/>
          </a:p>
        </p:txBody>
      </p:sp>
    </p:spTree>
    <p:extLst>
      <p:ext uri="{BB962C8B-B14F-4D97-AF65-F5344CB8AC3E}">
        <p14:creationId xmlns:p14="http://schemas.microsoft.com/office/powerpoint/2010/main" val="33663044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a:blip r:embed="rId14" cstate="print"/>
          <a:stretch>
            <a:fillRect/>
          </a:stretch>
        </a:blipFill>
        <a:effectLst/>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4680"/>
            <a:ext cx="8229240" cy="1142640"/>
          </a:xfrm>
          <a:prstGeom prst="rect">
            <a:avLst/>
          </a:prstGeom>
        </p:spPr>
        <p:txBody>
          <a:bodyPr anchor="ctr"/>
          <a:lstStyle/>
          <a:p>
            <a:pPr algn="ctr">
              <a:lnSpc>
                <a:spcPct val="100000"/>
              </a:lnSpc>
            </a:pPr>
            <a:r>
              <a:rPr lang="ru-RU" sz="4400">
                <a:solidFill>
                  <a:srgbClr val="000000"/>
                </a:solidFill>
                <a:latin typeface="Calibri"/>
              </a:rPr>
              <a:t>Для правки текста заголовка щелкните мышьюОбразец заголовка</a:t>
            </a:r>
            <a:endParaRPr/>
          </a:p>
        </p:txBody>
      </p:sp>
      <p:sp>
        <p:nvSpPr>
          <p:cNvPr id="38" name="PlaceHolder 2"/>
          <p:cNvSpPr>
            <a:spLocks noGrp="1"/>
          </p:cNvSpPr>
          <p:nvPr>
            <p:ph type="body"/>
          </p:nvPr>
        </p:nvSpPr>
        <p:spPr>
          <a:xfrm>
            <a:off x="457200" y="1600200"/>
            <a:ext cx="8229240" cy="4525560"/>
          </a:xfrm>
          <a:prstGeom prst="rect">
            <a:avLst/>
          </a:prstGeom>
        </p:spPr>
        <p:txBody>
          <a:bodyPr/>
          <a:lstStyle/>
          <a:p>
            <a:pPr>
              <a:buSzPct val="25000"/>
              <a:buFont typeface="StarSymbol"/>
              <a:buChar char=""/>
            </a:pPr>
            <a:r>
              <a:rPr lang="ru-RU" sz="3200">
                <a:solidFill>
                  <a:srgbClr val="000000"/>
                </a:solidFill>
                <a:latin typeface="Calibri"/>
              </a:rPr>
              <a:t>Для правки структуры щелкните мышью</a:t>
            </a:r>
            <a:endParaRPr/>
          </a:p>
          <a:p>
            <a:pPr lvl="1">
              <a:buSzPct val="25000"/>
              <a:buFont typeface="StarSymbol"/>
              <a:buChar char=""/>
            </a:pPr>
            <a:r>
              <a:rPr lang="ru-RU" sz="3200">
                <a:solidFill>
                  <a:srgbClr val="000000"/>
                </a:solidFill>
                <a:latin typeface="Calibri"/>
              </a:rPr>
              <a:t>Второй уровень структуры</a:t>
            </a:r>
            <a:endParaRPr/>
          </a:p>
          <a:p>
            <a:pPr lvl="2">
              <a:buSzPct val="25000"/>
              <a:buFont typeface="StarSymbol"/>
              <a:buChar char=""/>
            </a:pPr>
            <a:r>
              <a:rPr lang="ru-RU" sz="3200">
                <a:solidFill>
                  <a:srgbClr val="000000"/>
                </a:solidFill>
                <a:latin typeface="Calibri"/>
              </a:rPr>
              <a:t>Третий уровень структуры</a:t>
            </a:r>
            <a:endParaRPr/>
          </a:p>
          <a:p>
            <a:pPr lvl="3">
              <a:buSzPct val="25000"/>
              <a:buFont typeface="StarSymbol"/>
              <a:buChar char=""/>
            </a:pPr>
            <a:r>
              <a:rPr lang="ru-RU" sz="3200">
                <a:solidFill>
                  <a:srgbClr val="000000"/>
                </a:solidFill>
                <a:latin typeface="Calibri"/>
              </a:rPr>
              <a:t>Четвёртый уровень структуры</a:t>
            </a:r>
            <a:endParaRPr/>
          </a:p>
          <a:p>
            <a:pPr lvl="4">
              <a:buSzPct val="25000"/>
              <a:buFont typeface="StarSymbol"/>
              <a:buChar char=""/>
            </a:pPr>
            <a:r>
              <a:rPr lang="ru-RU" sz="3200">
                <a:solidFill>
                  <a:srgbClr val="000000"/>
                </a:solidFill>
                <a:latin typeface="Calibri"/>
              </a:rPr>
              <a:t>Пятый уровень структуры</a:t>
            </a:r>
            <a:endParaRPr/>
          </a:p>
          <a:p>
            <a:pPr lvl="5">
              <a:buSzPct val="25000"/>
              <a:buFont typeface="StarSymbol"/>
              <a:buChar char=""/>
            </a:pPr>
            <a:r>
              <a:rPr lang="ru-RU" sz="3200">
                <a:solidFill>
                  <a:srgbClr val="000000"/>
                </a:solidFill>
                <a:latin typeface="Calibri"/>
              </a:rPr>
              <a:t>Шестой уровень структуры</a:t>
            </a:r>
            <a:endParaRPr/>
          </a:p>
          <a:p>
            <a:pPr>
              <a:lnSpc>
                <a:spcPct val="100000"/>
              </a:lnSpc>
              <a:buFont typeface="Arial"/>
              <a:buChar char="•"/>
            </a:pPr>
            <a:r>
              <a:rPr lang="ru-RU" sz="3200">
                <a:solidFill>
                  <a:srgbClr val="000000"/>
                </a:solidFill>
                <a:latin typeface="Calibri"/>
              </a:rPr>
              <a:t>Седьмой уровень структурыОбразец текста</a:t>
            </a:r>
            <a:endParaRPr/>
          </a:p>
          <a:p>
            <a:pPr lvl="1">
              <a:lnSpc>
                <a:spcPct val="100000"/>
              </a:lnSpc>
              <a:buSzPct val="25000"/>
              <a:buFont typeface="StarSymbol"/>
              <a:buChar char=""/>
            </a:pPr>
            <a:r>
              <a:rPr lang="ru-RU" sz="2800">
                <a:solidFill>
                  <a:srgbClr val="000000"/>
                </a:solidFill>
                <a:latin typeface="Calibri"/>
              </a:rPr>
              <a:t>Второй уровень</a:t>
            </a:r>
            <a:endParaRPr/>
          </a:p>
          <a:p>
            <a:pPr lvl="2">
              <a:lnSpc>
                <a:spcPct val="100000"/>
              </a:lnSpc>
              <a:buSzPct val="25000"/>
              <a:buFont typeface="StarSymbol"/>
              <a:buChar char=""/>
            </a:pPr>
            <a:r>
              <a:rPr lang="ru-RU" sz="2400">
                <a:solidFill>
                  <a:srgbClr val="000000"/>
                </a:solidFill>
                <a:latin typeface="Calibri"/>
              </a:rPr>
              <a:t>Третий уровень</a:t>
            </a:r>
            <a:endParaRPr/>
          </a:p>
          <a:p>
            <a:pPr lvl="3">
              <a:lnSpc>
                <a:spcPct val="100000"/>
              </a:lnSpc>
              <a:buSzPct val="25000"/>
              <a:buFont typeface="StarSymbol"/>
              <a:buChar char=""/>
            </a:pPr>
            <a:r>
              <a:rPr lang="ru-RU" sz="2000">
                <a:solidFill>
                  <a:srgbClr val="000000"/>
                </a:solidFill>
                <a:latin typeface="Calibri"/>
              </a:rPr>
              <a:t>Четвертый уровень</a:t>
            </a:r>
            <a:endParaRPr/>
          </a:p>
          <a:p>
            <a:pPr lvl="4">
              <a:lnSpc>
                <a:spcPct val="100000"/>
              </a:lnSpc>
              <a:buSzPct val="25000"/>
              <a:buFont typeface="StarSymbol"/>
              <a:buChar char=""/>
            </a:pPr>
            <a:r>
              <a:rPr lang="ru-RU" sz="2000">
                <a:solidFill>
                  <a:srgbClr val="000000"/>
                </a:solidFill>
                <a:latin typeface="Calibri"/>
              </a:rPr>
              <a:t>Пятый уровень</a:t>
            </a:r>
            <a:endParaRPr/>
          </a:p>
        </p:txBody>
      </p:sp>
      <p:sp>
        <p:nvSpPr>
          <p:cNvPr id="39" name="PlaceHolder 3"/>
          <p:cNvSpPr>
            <a:spLocks noGrp="1"/>
          </p:cNvSpPr>
          <p:nvPr>
            <p:ph type="dt"/>
          </p:nvPr>
        </p:nvSpPr>
        <p:spPr>
          <a:xfrm>
            <a:off x="457200" y="6356520"/>
            <a:ext cx="2133360" cy="364680"/>
          </a:xfrm>
          <a:prstGeom prst="rect">
            <a:avLst/>
          </a:prstGeom>
        </p:spPr>
        <p:txBody>
          <a:bodyPr anchor="ctr"/>
          <a:lstStyle/>
          <a:p>
            <a:r>
              <a:rPr lang="ru-RU" sz="1200">
                <a:solidFill>
                  <a:srgbClr val="8B8B8B"/>
                </a:solidFill>
                <a:latin typeface="Calibri"/>
              </a:rPr>
              <a:t>6.5.14</a:t>
            </a:r>
            <a:endParaRPr>
              <a:solidFill>
                <a:prstClr val="black"/>
              </a:solidFill>
            </a:endParaRPr>
          </a:p>
        </p:txBody>
      </p:sp>
      <p:sp>
        <p:nvSpPr>
          <p:cNvPr id="40" name="PlaceHolder 4"/>
          <p:cNvSpPr>
            <a:spLocks noGrp="1"/>
          </p:cNvSpPr>
          <p:nvPr>
            <p:ph type="ftr"/>
          </p:nvPr>
        </p:nvSpPr>
        <p:spPr>
          <a:xfrm>
            <a:off x="3124080" y="6356520"/>
            <a:ext cx="2895120" cy="364680"/>
          </a:xfrm>
          <a:prstGeom prst="rect">
            <a:avLst/>
          </a:prstGeom>
        </p:spPr>
        <p:txBody>
          <a:bodyPr anchor="ctr"/>
          <a:lstStyle/>
          <a:p>
            <a:endParaRPr>
              <a:solidFill>
                <a:prstClr val="black"/>
              </a:solidFill>
            </a:endParaRPr>
          </a:p>
        </p:txBody>
      </p:sp>
      <p:sp>
        <p:nvSpPr>
          <p:cNvPr id="41" name="PlaceHolder 5"/>
          <p:cNvSpPr>
            <a:spLocks noGrp="1"/>
          </p:cNvSpPr>
          <p:nvPr>
            <p:ph type="sldNum"/>
          </p:nvPr>
        </p:nvSpPr>
        <p:spPr>
          <a:xfrm>
            <a:off x="6553080" y="6356520"/>
            <a:ext cx="2133360" cy="364680"/>
          </a:xfrm>
          <a:prstGeom prst="rect">
            <a:avLst/>
          </a:prstGeom>
        </p:spPr>
        <p:txBody>
          <a:bodyPr anchor="ctr"/>
          <a:lstStyle/>
          <a:p>
            <a:fld id="{A92A1C91-443E-4221-8DE7-32C89233F1DD}" type="slidenum">
              <a:rPr lang="ru-RU" sz="1200">
                <a:solidFill>
                  <a:srgbClr val="8B8B8B"/>
                </a:solidFill>
                <a:latin typeface="Calibri"/>
              </a:rPr>
              <a:pPr/>
              <a:t>‹#›</a:t>
            </a:fld>
            <a:endParaRPr>
              <a:solidFill>
                <a:prstClr val="black"/>
              </a:solidFill>
            </a:endParaRPr>
          </a:p>
        </p:txBody>
      </p:sp>
    </p:spTree>
    <p:extLst>
      <p:ext uri="{BB962C8B-B14F-4D97-AF65-F5344CB8AC3E}">
        <p14:creationId xmlns:p14="http://schemas.microsoft.com/office/powerpoint/2010/main" val="246376047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442983-2581-4CAC-BB06-19F39D98D45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BF08AD2-ED85-432D-9AFC-047C44EB1E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43801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442983-2581-4CAC-BB06-19F39D98D45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BF08AD2-ED85-432D-9AFC-047C44EB1E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321940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442983-2581-4CAC-BB06-19F39D98D45B}"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BF08AD2-ED85-432D-9AFC-047C44EB1E7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2671341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rgbClr val="761800"/>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w="9525">
            <a:noFill/>
            <a:miter lim="800000"/>
            <a:headEnd/>
            <a:tailEnd/>
          </a:ln>
          <a:effec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a:noFill/>
          </a:ln>
          <a:effectLst/>
          <a:extLst/>
        </p:spPr>
        <p:txBody>
          <a:bodyPr vert="horz" wrap="square" lIns="92075" tIns="46038" rIns="92075" bIns="46038" numCol="1" anchor="ctr" anchorCtr="0" compatLnSpc="1">
            <a:prstTxWarp prst="textNoShape">
              <a:avLst/>
            </a:prstTxWarp>
          </a:bodyPr>
          <a:lstStyle/>
          <a:p>
            <a:pPr lvl="0"/>
            <a:r>
              <a:rPr lang="ru-RU" altLang="ru-RU" smtClean="0"/>
              <a:t>Образец заголовка</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defRPr kumimoji="0" sz="1400"/>
            </a:lvl1pPr>
          </a:lstStyle>
          <a:p>
            <a:pPr fontAlgn="base">
              <a:spcBef>
                <a:spcPct val="0"/>
              </a:spcBef>
              <a:spcAft>
                <a:spcPct val="0"/>
              </a:spcAft>
              <a:defRPr/>
            </a:pPr>
            <a:endParaRPr lang="ru-RU" altLang="ru-RU">
              <a:solidFill>
                <a:srgbClr val="FFFFFF"/>
              </a:solidFill>
              <a:latin typeface="Times New Roman" pitchFamily="18" charset="0"/>
            </a:endParaRPr>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lgn="ctr">
              <a:defRPr kumimoji="0" sz="1400"/>
            </a:lvl1pPr>
          </a:lstStyle>
          <a:p>
            <a:pPr fontAlgn="base">
              <a:spcBef>
                <a:spcPct val="0"/>
              </a:spcBef>
              <a:spcAft>
                <a:spcPct val="0"/>
              </a:spcAft>
              <a:defRPr/>
            </a:pPr>
            <a:endParaRPr lang="ru-RU" altLang="ru-RU">
              <a:solidFill>
                <a:srgbClr val="FFFFFF"/>
              </a:solidFill>
              <a:latin typeface="Times New Roman" pitchFamily="18" charset="0"/>
            </a:endParaRPr>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a:defRPr kumimoji="0" sz="1400"/>
            </a:lvl1pPr>
          </a:lstStyle>
          <a:p>
            <a:pPr fontAlgn="base">
              <a:spcBef>
                <a:spcPct val="0"/>
              </a:spcBef>
              <a:spcAft>
                <a:spcPct val="0"/>
              </a:spcAft>
              <a:defRPr/>
            </a:pPr>
            <a:fld id="{220131F1-52D3-4479-8E22-8EA45C948477}" type="slidenum">
              <a:rPr lang="ru-RU" altLang="ru-RU">
                <a:solidFill>
                  <a:srgbClr val="FFFFFF"/>
                </a:solidFill>
                <a:latin typeface="Times New Roman" pitchFamily="18" charset="0"/>
              </a:rPr>
              <a:pPr fontAlgn="base">
                <a:spcBef>
                  <a:spcPct val="0"/>
                </a:spcBef>
                <a:spcAft>
                  <a:spcPct val="0"/>
                </a:spcAft>
                <a:defRPr/>
              </a:pPr>
              <a:t>‹#›</a:t>
            </a:fld>
            <a:endParaRPr lang="ru-RU" altLang="ru-RU">
              <a:solidFill>
                <a:srgbClr val="FFFFFF"/>
              </a:solidFill>
              <a:latin typeface="Times New Roman" pitchFamily="18" charset="0"/>
            </a:endParaRPr>
          </a:p>
        </p:txBody>
      </p:sp>
    </p:spTree>
    <p:extLst>
      <p:ext uri="{BB962C8B-B14F-4D97-AF65-F5344CB8AC3E}">
        <p14:creationId xmlns:p14="http://schemas.microsoft.com/office/powerpoint/2010/main" val="3477474324"/>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rgbClr val="761800"/>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w="9525">
            <a:noFill/>
            <a:miter lim="800000"/>
            <a:headEnd/>
            <a:tailEnd/>
          </a:ln>
          <a:effec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a:noFill/>
          </a:ln>
          <a:effectLst/>
          <a:extLst/>
        </p:spPr>
        <p:txBody>
          <a:bodyPr vert="horz" wrap="square" lIns="92075" tIns="46038" rIns="92075" bIns="46038" numCol="1" anchor="ctr" anchorCtr="0" compatLnSpc="1">
            <a:prstTxWarp prst="textNoShape">
              <a:avLst/>
            </a:prstTxWarp>
          </a:bodyPr>
          <a:lstStyle/>
          <a:p>
            <a:pPr lvl="0"/>
            <a:r>
              <a:rPr lang="ru-RU" altLang="ru-RU" smtClean="0"/>
              <a:t>Образец заголовка</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defRPr kumimoji="0" sz="1400"/>
            </a:lvl1pPr>
          </a:lstStyle>
          <a:p>
            <a:pPr fontAlgn="base">
              <a:spcBef>
                <a:spcPct val="0"/>
              </a:spcBef>
              <a:spcAft>
                <a:spcPct val="0"/>
              </a:spcAft>
              <a:defRPr/>
            </a:pPr>
            <a:endParaRPr lang="ru-RU" altLang="ru-RU">
              <a:solidFill>
                <a:srgbClr val="FFFFFF"/>
              </a:solidFill>
              <a:latin typeface="Times New Roman" pitchFamily="18" charset="0"/>
            </a:endParaRPr>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lgn="ctr">
              <a:defRPr kumimoji="0" sz="1400"/>
            </a:lvl1pPr>
          </a:lstStyle>
          <a:p>
            <a:pPr fontAlgn="base">
              <a:spcBef>
                <a:spcPct val="0"/>
              </a:spcBef>
              <a:spcAft>
                <a:spcPct val="0"/>
              </a:spcAft>
              <a:defRPr/>
            </a:pPr>
            <a:endParaRPr lang="ru-RU" altLang="ru-RU">
              <a:solidFill>
                <a:srgbClr val="FFFFFF"/>
              </a:solidFill>
              <a:latin typeface="Times New Roman" pitchFamily="18" charset="0"/>
            </a:endParaRPr>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a:defRPr kumimoji="0" sz="1400"/>
            </a:lvl1pPr>
          </a:lstStyle>
          <a:p>
            <a:pPr fontAlgn="base">
              <a:spcBef>
                <a:spcPct val="0"/>
              </a:spcBef>
              <a:spcAft>
                <a:spcPct val="0"/>
              </a:spcAft>
              <a:defRPr/>
            </a:pPr>
            <a:fld id="{220131F1-52D3-4479-8E22-8EA45C948477}" type="slidenum">
              <a:rPr lang="ru-RU" altLang="ru-RU">
                <a:solidFill>
                  <a:srgbClr val="FFFFFF"/>
                </a:solidFill>
                <a:latin typeface="Times New Roman" pitchFamily="18" charset="0"/>
              </a:rPr>
              <a:pPr fontAlgn="base">
                <a:spcBef>
                  <a:spcPct val="0"/>
                </a:spcBef>
                <a:spcAft>
                  <a:spcPct val="0"/>
                </a:spcAft>
                <a:defRPr/>
              </a:pPr>
              <a:t>‹#›</a:t>
            </a:fld>
            <a:endParaRPr lang="ru-RU" altLang="ru-RU">
              <a:solidFill>
                <a:srgbClr val="FFFFFF"/>
              </a:solidFill>
              <a:latin typeface="Times New Roman" pitchFamily="18" charset="0"/>
            </a:endParaRPr>
          </a:p>
        </p:txBody>
      </p:sp>
    </p:spTree>
    <p:extLst>
      <p:ext uri="{BB962C8B-B14F-4D97-AF65-F5344CB8AC3E}">
        <p14:creationId xmlns:p14="http://schemas.microsoft.com/office/powerpoint/2010/main" val="967626823"/>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rgbClr val="761800"/>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w="9525">
            <a:noFill/>
            <a:miter lim="800000"/>
            <a:headEnd/>
            <a:tailEnd/>
          </a:ln>
          <a:effec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a:noFill/>
          </a:ln>
          <a:effectLst/>
          <a:extLst/>
        </p:spPr>
        <p:txBody>
          <a:bodyPr vert="horz" wrap="square" lIns="92075" tIns="46038" rIns="92075" bIns="46038" numCol="1" anchor="ctr" anchorCtr="0" compatLnSpc="1">
            <a:prstTxWarp prst="textNoShape">
              <a:avLst/>
            </a:prstTxWarp>
          </a:bodyPr>
          <a:lstStyle/>
          <a:p>
            <a:pPr lvl="0"/>
            <a:r>
              <a:rPr lang="ru-RU" altLang="ru-RU" smtClean="0"/>
              <a:t>Образец заголовка</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defRPr kumimoji="0" sz="1400"/>
            </a:lvl1pPr>
          </a:lstStyle>
          <a:p>
            <a:pPr fontAlgn="base">
              <a:spcBef>
                <a:spcPct val="0"/>
              </a:spcBef>
              <a:spcAft>
                <a:spcPct val="0"/>
              </a:spcAft>
              <a:defRPr/>
            </a:pPr>
            <a:endParaRPr lang="ru-RU" altLang="ru-RU">
              <a:solidFill>
                <a:srgbClr val="FFFFFF"/>
              </a:solidFill>
              <a:latin typeface="Times New Roman" pitchFamily="18" charset="0"/>
            </a:endParaRPr>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lgn="ctr">
              <a:defRPr kumimoji="0" sz="1400"/>
            </a:lvl1pPr>
          </a:lstStyle>
          <a:p>
            <a:pPr fontAlgn="base">
              <a:spcBef>
                <a:spcPct val="0"/>
              </a:spcBef>
              <a:spcAft>
                <a:spcPct val="0"/>
              </a:spcAft>
              <a:defRPr/>
            </a:pPr>
            <a:endParaRPr lang="ru-RU" altLang="ru-RU">
              <a:solidFill>
                <a:srgbClr val="FFFFFF"/>
              </a:solidFill>
              <a:latin typeface="Times New Roman" pitchFamily="18" charset="0"/>
            </a:endParaRPr>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a:defRPr kumimoji="0" sz="1400"/>
            </a:lvl1pPr>
          </a:lstStyle>
          <a:p>
            <a:pPr fontAlgn="base">
              <a:spcBef>
                <a:spcPct val="0"/>
              </a:spcBef>
              <a:spcAft>
                <a:spcPct val="0"/>
              </a:spcAft>
              <a:defRPr/>
            </a:pPr>
            <a:fld id="{220131F1-52D3-4479-8E22-8EA45C948477}" type="slidenum">
              <a:rPr lang="ru-RU" altLang="ru-RU">
                <a:solidFill>
                  <a:srgbClr val="FFFFFF"/>
                </a:solidFill>
                <a:latin typeface="Times New Roman" pitchFamily="18" charset="0"/>
              </a:rPr>
              <a:pPr fontAlgn="base">
                <a:spcBef>
                  <a:spcPct val="0"/>
                </a:spcBef>
                <a:spcAft>
                  <a:spcPct val="0"/>
                </a:spcAft>
                <a:defRPr/>
              </a:pPr>
              <a:t>‹#›</a:t>
            </a:fld>
            <a:endParaRPr lang="ru-RU" altLang="ru-RU">
              <a:solidFill>
                <a:srgbClr val="FFFFFF"/>
              </a:solidFill>
              <a:latin typeface="Times New Roman" pitchFamily="18" charset="0"/>
            </a:endParaRPr>
          </a:p>
        </p:txBody>
      </p:sp>
    </p:spTree>
    <p:extLst>
      <p:ext uri="{BB962C8B-B14F-4D97-AF65-F5344CB8AC3E}">
        <p14:creationId xmlns:p14="http://schemas.microsoft.com/office/powerpoint/2010/main" val="127567706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hlink"/>
            </a:gs>
            <a:gs pos="100000">
              <a:srgbClr val="761800"/>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w="9525">
            <a:noFill/>
            <a:miter lim="800000"/>
            <a:headEnd/>
            <a:tailEnd/>
          </a:ln>
          <a:effec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ffectLst/>
          <a:extLst/>
        </p:spPr>
        <p:txBody>
          <a:bodyPr/>
          <a:lstStyle/>
          <a:p>
            <a:pPr fontAlgn="base">
              <a:spcBef>
                <a:spcPct val="0"/>
              </a:spcBef>
              <a:spcAft>
                <a:spcPct val="0"/>
              </a:spcAft>
              <a:defRPr/>
            </a:pPr>
            <a:endParaRPr kumimoji="1" lang="ru-RU" altLang="ru-RU" sz="2400">
              <a:solidFill>
                <a:srgbClr val="FFFFFF"/>
              </a:solidFill>
              <a:latin typeface="Times New Roman" pitchFamily="18" charset="0"/>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a:noFill/>
          </a:ln>
          <a:effectLst/>
          <a:extLst/>
        </p:spPr>
        <p:txBody>
          <a:bodyPr vert="horz" wrap="square" lIns="92075" tIns="46038" rIns="92075" bIns="46038" numCol="1" anchor="ctr" anchorCtr="0" compatLnSpc="1">
            <a:prstTxWarp prst="textNoShape">
              <a:avLst/>
            </a:prstTxWarp>
          </a:bodyPr>
          <a:lstStyle/>
          <a:p>
            <a:pPr lvl="0"/>
            <a:r>
              <a:rPr lang="ru-RU" altLang="ru-RU" smtClean="0"/>
              <a:t>Образец заголовка</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defRPr kumimoji="0" sz="1400"/>
            </a:lvl1pPr>
          </a:lstStyle>
          <a:p>
            <a:pPr fontAlgn="base">
              <a:spcBef>
                <a:spcPct val="0"/>
              </a:spcBef>
              <a:spcAft>
                <a:spcPct val="0"/>
              </a:spcAft>
              <a:defRPr/>
            </a:pPr>
            <a:endParaRPr lang="ru-RU" altLang="ru-RU">
              <a:solidFill>
                <a:srgbClr val="FFFFFF"/>
              </a:solidFill>
              <a:latin typeface="Times New Roman" pitchFamily="18" charset="0"/>
            </a:endParaRPr>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a:noFill/>
          </a:ln>
          <a:effectLst/>
          <a:extLst/>
        </p:spPr>
        <p:txBody>
          <a:bodyPr vert="horz" wrap="square" lIns="92075" tIns="46038" rIns="92075" bIns="46038" numCol="1" anchor="ctr" anchorCtr="0" compatLnSpc="1">
            <a:prstTxWarp prst="textNoShape">
              <a:avLst/>
            </a:prstTxWarp>
          </a:bodyPr>
          <a:lstStyle>
            <a:lvl1pPr algn="ctr">
              <a:defRPr kumimoji="0" sz="1400"/>
            </a:lvl1pPr>
          </a:lstStyle>
          <a:p>
            <a:pPr fontAlgn="base">
              <a:spcBef>
                <a:spcPct val="0"/>
              </a:spcBef>
              <a:spcAft>
                <a:spcPct val="0"/>
              </a:spcAft>
              <a:defRPr/>
            </a:pPr>
            <a:endParaRPr lang="ru-RU" altLang="ru-RU">
              <a:solidFill>
                <a:srgbClr val="FFFFFF"/>
              </a:solidFill>
              <a:latin typeface="Times New Roman" pitchFamily="18" charset="0"/>
            </a:endParaRPr>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a:noFill/>
          </a:ln>
          <a:effectLst/>
          <a:extLst/>
        </p:spPr>
        <p:txBody>
          <a:bodyPr vert="horz" wrap="none" lIns="92075" tIns="46038" rIns="92075" bIns="46038" numCol="1" anchor="ctr" anchorCtr="0" compatLnSpc="1">
            <a:prstTxWarp prst="textNoShape">
              <a:avLst/>
            </a:prstTxWarp>
          </a:bodyPr>
          <a:lstStyle>
            <a:lvl1pPr algn="r">
              <a:defRPr kumimoji="0" sz="1400"/>
            </a:lvl1pPr>
          </a:lstStyle>
          <a:p>
            <a:pPr fontAlgn="base">
              <a:spcBef>
                <a:spcPct val="0"/>
              </a:spcBef>
              <a:spcAft>
                <a:spcPct val="0"/>
              </a:spcAft>
              <a:defRPr/>
            </a:pPr>
            <a:fld id="{220131F1-52D3-4479-8E22-8EA45C948477}" type="slidenum">
              <a:rPr lang="ru-RU" altLang="ru-RU">
                <a:solidFill>
                  <a:srgbClr val="FFFFFF"/>
                </a:solidFill>
                <a:latin typeface="Times New Roman" pitchFamily="18" charset="0"/>
              </a:rPr>
              <a:pPr fontAlgn="base">
                <a:spcBef>
                  <a:spcPct val="0"/>
                </a:spcBef>
                <a:spcAft>
                  <a:spcPct val="0"/>
                </a:spcAft>
                <a:defRPr/>
              </a:pPr>
              <a:t>‹#›</a:t>
            </a:fld>
            <a:endParaRPr lang="ru-RU" altLang="ru-RU">
              <a:solidFill>
                <a:srgbClr val="FFFFFF"/>
              </a:solidFill>
              <a:latin typeface="Times New Roman" pitchFamily="18" charset="0"/>
            </a:endParaRPr>
          </a:p>
        </p:txBody>
      </p:sp>
    </p:spTree>
    <p:extLst>
      <p:ext uri="{BB962C8B-B14F-4D97-AF65-F5344CB8AC3E}">
        <p14:creationId xmlns:p14="http://schemas.microsoft.com/office/powerpoint/2010/main" val="4121620071"/>
      </p:ext>
    </p:extLst>
  </p:cSld>
  <p:clrMap bg1="dk2" tx1="lt1" bg2="dk1"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sz="2000" b="1">
          <a:solidFill>
            <a:schemeClr val="tx1"/>
          </a:solidFill>
          <a:latin typeface="+mn-lt"/>
        </a:defRPr>
      </a:lvl5pPr>
      <a:lvl6pPr marL="2514600" indent="-228600" algn="l" rtl="0" fontAlgn="base">
        <a:spcBef>
          <a:spcPct val="20000"/>
        </a:spcBef>
        <a:spcAft>
          <a:spcPct val="0"/>
        </a:spcAft>
        <a:buClr>
          <a:schemeClr val="accent2"/>
        </a:buClr>
        <a:buChar char="•"/>
        <a:defRPr sz="2000" b="1">
          <a:solidFill>
            <a:schemeClr val="tx1"/>
          </a:solidFill>
          <a:latin typeface="+mn-lt"/>
        </a:defRPr>
      </a:lvl6pPr>
      <a:lvl7pPr marL="2971800" indent="-228600" algn="l" rtl="0" fontAlgn="base">
        <a:spcBef>
          <a:spcPct val="20000"/>
        </a:spcBef>
        <a:spcAft>
          <a:spcPct val="0"/>
        </a:spcAft>
        <a:buClr>
          <a:schemeClr val="accent2"/>
        </a:buClr>
        <a:buChar char="•"/>
        <a:defRPr sz="2000" b="1">
          <a:solidFill>
            <a:schemeClr val="tx1"/>
          </a:solidFill>
          <a:latin typeface="+mn-lt"/>
        </a:defRPr>
      </a:lvl7pPr>
      <a:lvl8pPr marL="3429000" indent="-228600" algn="l" rtl="0" fontAlgn="base">
        <a:spcBef>
          <a:spcPct val="20000"/>
        </a:spcBef>
        <a:spcAft>
          <a:spcPct val="0"/>
        </a:spcAft>
        <a:buClr>
          <a:schemeClr val="accent2"/>
        </a:buClr>
        <a:buChar char="•"/>
        <a:defRPr sz="2000" b="1">
          <a:solidFill>
            <a:schemeClr val="tx1"/>
          </a:solidFill>
          <a:latin typeface="+mn-lt"/>
        </a:defRPr>
      </a:lvl8pPr>
      <a:lvl9pPr marL="3886200" indent="-228600" algn="l" rtl="0" fontAlgn="base">
        <a:spcBef>
          <a:spcPct val="20000"/>
        </a:spcBef>
        <a:spcAft>
          <a:spcPct val="0"/>
        </a:spcAft>
        <a:buClr>
          <a:schemeClr val="accent2"/>
        </a:buClr>
        <a:buChar char="•"/>
        <a:defRPr sz="2000" b="1">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DDEC01A-07EB-44A0-BE1C-4FD1E05F1DF7}" type="datetimeFigureOut">
              <a:rPr lang="ru-RU">
                <a:solidFill>
                  <a:prstClr val="black">
                    <a:tint val="75000"/>
                  </a:prstClr>
                </a:solidFill>
              </a:rPr>
              <a:pPr>
                <a:defRPr/>
              </a:pPr>
              <a:t>24.04.2015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6821DEB-B6D9-4FD7-9F17-EC69255CDE1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23363949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K:\&#1055;&#1077;&#1076;%20&#1095;&#1072;&#1089;%20&#1051;&#1072;&#1074;&#1088;&#1086;&#1085;&#1077;&#1085;&#1082;&#1086;\&#1055;&#1077;&#1076;%20&#1095;&#1072;&#1089;%20&#1051;&#1072;&#1074;&#1088;&#1086;&#1085;&#1077;&#1085;&#1082;&#1086;\9%20&#1052;&#1072;&#1103;.%20&#1044;&#1077;&#1085;&#1100;%20&#1055;&#1086;&#1073;&#1077;&#1076;&#1099;.%20&#1055;&#1072;&#1074;&#1096;&#1080;&#1084;%20&#1074;%20&#1042;&#1077;&#1083;&#1080;&#1082;&#1086;&#1081;%20&#1054;&#1090;&#1077;&#1095;&#1077;&#1089;&#1090;&#1074;&#1077;&#1085;&#1085;&#1086;&#1081;%20&#1074;&#1086;&#1081;&#1085;&#1077;%20&#1087;&#1086;&#1089;&#1074;&#1103;&#1097;&#1072;&#1077;&#1090;&#1100;&#1089;&#1103;.%20(online-video-cutter.com).mp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8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0.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4.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K:\&#1055;&#1077;&#1076;%20&#1095;&#1072;&#1089;%20&#1051;&#1072;&#1074;&#1088;&#1086;&#1085;&#1077;&#1085;&#1082;&#1086;\&#1055;&#1077;&#1076;%20&#1095;&#1072;&#1089;%20&#1051;&#1072;&#1074;&#1088;&#1086;&#1085;&#1077;&#1085;&#1082;&#1086;\&#1057;&#1074;&#1103;&#1097;&#1077;&#1085;&#1085;&#1072;&#1103;%20&#1074;&#1086;&#1081;&#1085;&#1072;%20(The%20Sacred%20War)%20(online-video-cutter.com).mp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12.xml"/><Relationship Id="rId1" Type="http://schemas.openxmlformats.org/officeDocument/2006/relationships/audio" Target="file:///K:\9%20&#1084;&#1072;&#1103;\&#1044;&#1077;&#1085;&#1100;%20&#1055;&#1086;&#1073;&#1077;&#1076;&#1099;%20-%20&#1042;%20&#1084;&#1072;&#1088;&#1090;&#1077;%201975%20&#1075;.%20&#1087;&#1086;&#1101;&#1090;%20&#1042;&#1083;&#1072;&#1076;&#1080;&#1084;&#1080;&#1088;%20&#1061;&#1072;&#1088;&#1080;&#1090;&#1086;&#1085;&#1086;&#1074;%20&#1086;&#1073;&#1088;&#1072;&#1090;&#1080;&#1083;&#1089;&#1103;%20&#1082;%20&#1044;&#1072;&#1074;&#1080;&#1076;&#1091;%20&#1058;&#1091;&#1093;&#1084;&#1072;&#1085;&#1086;&#1074;&#1091;%20&#1089;%20&#1087;&#1088;&#1077;&#1076;&#1083;&#1086;&#1078;&#1077;&#1085;&#1080;&#1077;&#1084;%20&#1086;%20&#1089;&#1086;&#1079;&#1076;&#1072;&#1085;&#1080;&#1080;%20&#1087;&#1077;&#1089;&#1085;&#1080;,%20&#1087;&#1086;&#1089;&#1074;&#1103;&#1097;&#1105;&#1085;&#1085;&#1086;&#1081;%20&#1042;&#1077;&#1083;&#1080;&#1082;&#1086;&#1081;%20&#1054;&#1090;&#1077;&#1095;&#1077;&#1089;&#1090;&#1074;&#1077;&#1085;&#1085;&#1086;&#1081;%20&#1074;&#1086;&#1081;&#1085;&#1077;..mp3"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K:\&#1055;&#1077;&#1076;%20&#1095;&#1072;&#1089;%20&#1051;&#1072;&#1074;&#1088;&#1086;&#1085;&#1077;&#1085;&#1082;&#1086;\&#1055;&#1077;&#1076;%20&#1095;&#1072;&#1089;%20&#1051;&#1072;&#1074;&#1088;&#1086;&#1085;&#1077;&#1085;&#1082;&#1086;\&#1084;&#1080;&#1085;&#1091;&#1090;&#1072;%20&#1084;&#1086;&#1083;&#1095;&#1072;&#1085;&#1080;&#1103;%20(online-video-cutter.com).mp4"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5.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hyperlink" Target="&#1058;&#1105;&#1084;&#1085;&#1072;&#1103;%20&#1085;&#1086;&#1095;&#1100;.mp3" TargetMode="External"/><Relationship Id="rId3" Type="http://schemas.openxmlformats.org/officeDocument/2006/relationships/image" Target="../media/image59.png"/><Relationship Id="rId7" Type="http://schemas.openxmlformats.org/officeDocument/2006/relationships/image" Target="../media/image61.jpeg"/><Relationship Id="rId2" Type="http://schemas.openxmlformats.org/officeDocument/2006/relationships/hyperlink" Target="&#1042;%20&#1079;&#1077;&#1084;&#1083;&#1103;&#1085;&#1082;&#1077;.mp3" TargetMode="External"/><Relationship Id="rId1" Type="http://schemas.openxmlformats.org/officeDocument/2006/relationships/slideLayout" Target="../slideLayouts/slideLayout2.xml"/><Relationship Id="rId6" Type="http://schemas.openxmlformats.org/officeDocument/2006/relationships/hyperlink" Target="&#1057;&#1080;&#1085;&#1080;&#1081;%20&#1087;&#1083;&#1072;&#1090;&#1086;&#1095;&#1077;&#1082;.mp3" TargetMode="External"/><Relationship Id="rId11" Type="http://schemas.openxmlformats.org/officeDocument/2006/relationships/image" Target="../media/image63.jpeg"/><Relationship Id="rId5" Type="http://schemas.openxmlformats.org/officeDocument/2006/relationships/image" Target="../media/image60.jpeg"/><Relationship Id="rId10" Type="http://schemas.openxmlformats.org/officeDocument/2006/relationships/hyperlink" Target="&#1057;&#1074;&#1103;&#1097;&#1077;&#1085;&#1085;&#1072;&#1103;%20&#1074;&#1086;&#1081;&#1085;&#1072;.mp3" TargetMode="External"/><Relationship Id="rId4" Type="http://schemas.openxmlformats.org/officeDocument/2006/relationships/hyperlink" Target="&#1050;&#1072;&#1090;&#1102;&#1096;&#1072;.mp3" TargetMode="External"/><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24.xml"/><Relationship Id="rId1" Type="http://schemas.openxmlformats.org/officeDocument/2006/relationships/audio" Target="file:///K:\9%20&#1084;&#1072;&#1103;\DDShostakovich-Simfoniya-7-quotLeningradskayaquot-1-chast_-razrabotka-tema-nashestviya(muzofon.com).mp3" TargetMode="Externa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K:\&#1055;&#1077;&#1076;%20&#1095;&#1072;&#1089;%20&#1051;&#1072;&#1074;&#1088;&#1086;&#1085;&#1077;&#1085;&#1082;&#1086;\&#1055;&#1077;&#1076;%20&#1095;&#1072;&#1089;%20&#1051;&#1072;&#1074;&#1088;&#1086;&#1085;&#1077;&#1085;&#1082;&#1086;\&#1069;&#1093;,%20&#1076;&#1086;&#1088;&#1086;&#1075;&#1080;,%20&#1087;&#1099;&#1083;&#1100;%20&#1076;&#1072;%20&#1090;&#1091;&#1084;&#1072;&#1085;%20&#1060;&#1086;&#1090;&#1086;%20&#1042;&#1077;&#1083;&#1080;&#1082;&#1086;&#1081;%20&#1054;&#1090;&#1077;&#1095;&#1077;&#1089;&#1090;&#1074;&#1077;&#1085;&#1085;&#1086;&#1081;%20&#1074;&#1086;&#1081;&#1085;&#1099;%201941-1945%20&#1053;&#1072;&#1090;&#1072;&#1083;&#1080;&#1103;%20&#1052;&#1091;&#1088;&#1072;&#1074;&#1100;&#1077;&#1074;&#1072;%20&#1042;&#1086;&#1077;&#1085;&#1085;&#1099;&#1077;%20&#1087;&#1077;&#1089;&#1085;&#1080;%20(online-video-cutter.com).mp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hyperlink" Target="http://images.yandex.ru/yandsearch?source=psearch&amp;text=%D0%BD%D1%80%D0%B0%D0%B2%D1%81%D1%82%D0%B2%D0%B5%D0%BD%D0%BD%D0%BE-%D0%BF%D0%B0%D1%82%D1%80%D0%B8%D0%BE%D1%82%D0%B8%D1%87%D0%B5%D1%81%D0%BA%D0%BE%D0%B5%20%D0%B2%D0%BE%D1%81%D0%BF%D0%B8%D1%82%D0%B0%D0%BD%D0%B8%D0%B5%20%D0%B4%D0%B5%D1%82%D0%B5%D0%B9%204-5%20%D0%BB%D0%B5%D1%82&amp;fp=0&amp;img_url=http://shkola7gnomov.ru/pictures/big/8506.jpg?26.03.13.05.35.00&amp;pos=14&amp;rpt=simage&amp;lr=240&amp;nojs=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hyperlink" Target="&#1063;&#1090;&#1086;%20&#1075;&#1076;&#1077;%20&#1082;&#1086;&#1075;&#1076;&#1072;/&#1048;&#1085;&#1090;&#1077;&#1088;&#1072;&#1082;&#1090;&#1080;&#1074;&#1085;&#1072;&#1103;%20&#1080;&#1075;&#1088;&#1072;%20&#1063;&#1058;&#1054;_&#1043;&#1044;&#1045;_&#1050;&#1054;&#1043;&#1044;&#1040;.ppt" TargetMode="External"/><Relationship Id="rId2" Type="http://schemas.openxmlformats.org/officeDocument/2006/relationships/hyperlink" Target="&#1052;&#1091;&#1083;&#1100;&#1090;&#1080;&#1084;&#1077;&#1076;%20&#1080;&#1075;&#1088;&#1072;-&#1074;&#1080;&#1082;&#1090;&#1086;&#1088;&#1080;&#1085;&#1072;%20&#1057;&#1080;&#1084;&#1074;&#1086;&#1083;&#1099;%20&#1056;&#1086;&#1089;&#1089;&#1080;&#1080;/&#1089;&#1080;&#1084;&#1074;&#1086;&#1083;&#1099;%20&#1056;&#1086;&#1089;&#1089;&#1080;&#1080;.ppt"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 Id="rId5" Type="http://schemas.openxmlformats.org/officeDocument/2006/relationships/image" Target="../media/image92.jpeg"/><Relationship Id="rId4" Type="http://schemas.openxmlformats.org/officeDocument/2006/relationships/image" Target="../media/image91.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24.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339752" y="0"/>
            <a:ext cx="6797502" cy="4941168"/>
          </a:xfrm>
        </p:spPr>
        <p:txBody>
          <a:bodyPr>
            <a:normAutofit/>
          </a:bodyPr>
          <a:lstStyle/>
          <a:p>
            <a:r>
              <a:rPr lang="ru-RU" b="1" dirty="0" smtClean="0">
                <a:solidFill>
                  <a:srgbClr val="C00000"/>
                </a:solidFill>
              </a:rPr>
              <a:t>Семинар – практикум «Новые подходы к использованию ИКТ технологий в воспитании у детей патриотических чувств»</a:t>
            </a:r>
            <a:endParaRPr lang="ru-RU" b="1" dirty="0">
              <a:solidFill>
                <a:srgbClr val="C00000"/>
              </a:solidFill>
            </a:endParaRPr>
          </a:p>
        </p:txBody>
      </p:sp>
      <p:sp>
        <p:nvSpPr>
          <p:cNvPr id="3" name="Подзаголовок 2"/>
          <p:cNvSpPr>
            <a:spLocks noGrp="1"/>
          </p:cNvSpPr>
          <p:nvPr>
            <p:ph type="subTitle" idx="1"/>
          </p:nvPr>
        </p:nvSpPr>
        <p:spPr>
          <a:xfrm>
            <a:off x="4788024" y="4581128"/>
            <a:ext cx="4355976" cy="2276872"/>
          </a:xfrm>
        </p:spPr>
        <p:txBody>
          <a:bodyPr>
            <a:normAutofit/>
          </a:bodyPr>
          <a:lstStyle/>
          <a:p>
            <a:r>
              <a:rPr lang="ru-RU" b="1" dirty="0" smtClean="0">
                <a:solidFill>
                  <a:schemeClr val="tx1"/>
                </a:solidFill>
                <a:latin typeface="Times New Roman" pitchFamily="18" charset="0"/>
                <a:cs typeface="Times New Roman" pitchFamily="18" charset="0"/>
              </a:rPr>
              <a:t>Музыкальный руководитель</a:t>
            </a:r>
          </a:p>
          <a:p>
            <a:r>
              <a:rPr lang="ru-RU" b="1" dirty="0" smtClean="0">
                <a:solidFill>
                  <a:schemeClr val="tx1"/>
                </a:solidFill>
                <a:latin typeface="Times New Roman" pitchFamily="18" charset="0"/>
                <a:cs typeface="Times New Roman" pitchFamily="18" charset="0"/>
              </a:rPr>
              <a:t>Лавроненко Наталья</a:t>
            </a:r>
          </a:p>
          <a:p>
            <a:r>
              <a:rPr lang="ru-RU" b="1" dirty="0">
                <a:solidFill>
                  <a:schemeClr val="tx1"/>
                </a:solidFill>
                <a:latin typeface="Times New Roman" pitchFamily="18" charset="0"/>
                <a:cs typeface="Times New Roman" pitchFamily="18" charset="0"/>
              </a:rPr>
              <a:t> </a:t>
            </a:r>
            <a:r>
              <a:rPr lang="ru-RU" b="1" dirty="0" smtClean="0">
                <a:solidFill>
                  <a:schemeClr val="tx1"/>
                </a:solidFill>
                <a:latin typeface="Times New Roman" pitchFamily="18" charset="0"/>
                <a:cs typeface="Times New Roman" pitchFamily="18" charset="0"/>
              </a:rPr>
              <a:t>        Владимировна</a:t>
            </a:r>
            <a:endParaRPr lang="ru-RU"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241041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latin typeface="Times New Roman" pitchFamily="18" charset="0"/>
                <a:cs typeface="Times New Roman" pitchFamily="18" charset="0"/>
              </a:rPr>
              <a:t>Познавательный видеофильм</a:t>
            </a:r>
            <a:endParaRPr lang="ru-RU"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2500298" y="1142984"/>
            <a:ext cx="6643702" cy="5715016"/>
          </a:xfrm>
        </p:spPr>
        <p:txBody>
          <a:bodyPr>
            <a:normAutofit/>
          </a:bodyPr>
          <a:lstStyle/>
          <a:p>
            <a:pPr>
              <a:buNone/>
            </a:pPr>
            <a:r>
              <a:rPr lang="ru-RU" b="1" dirty="0" smtClean="0">
                <a:latin typeface="Times New Roman" pitchFamily="18" charset="0"/>
                <a:cs typeface="Times New Roman" pitchFamily="18" charset="0"/>
              </a:rPr>
              <a:t>Данную форму можно использовать в разных видах деятельности педагога с детьми. </a:t>
            </a:r>
          </a:p>
          <a:p>
            <a:r>
              <a:rPr lang="ru-RU" b="1" dirty="0" smtClean="0">
                <a:latin typeface="Times New Roman" pitchFamily="18" charset="0"/>
                <a:cs typeface="Times New Roman" pitchFamily="18" charset="0"/>
              </a:rPr>
              <a:t>при проведении НОД, </a:t>
            </a:r>
          </a:p>
          <a:p>
            <a:r>
              <a:rPr lang="ru-RU" b="1" dirty="0" smtClean="0">
                <a:latin typeface="Times New Roman" pitchFamily="18" charset="0"/>
                <a:cs typeface="Times New Roman" pitchFamily="18" charset="0"/>
              </a:rPr>
              <a:t>режимных моментов, </a:t>
            </a:r>
          </a:p>
          <a:p>
            <a:r>
              <a:rPr lang="ru-RU" b="1" dirty="0" smtClean="0">
                <a:latin typeface="Times New Roman" pitchFamily="18" charset="0"/>
                <a:cs typeface="Times New Roman" pitchFamily="18" charset="0"/>
              </a:rPr>
              <a:t>при подготовке к сюжетно-ролевым играм и т.д. </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Мая. День Победы. Павшим в Великой Отечественной войне посвящаеться. (online-video-cutter.com).mp4">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C00000"/>
                </a:solidFill>
                <a:latin typeface="Times New Roman" pitchFamily="18" charset="0"/>
                <a:cs typeface="Times New Roman" pitchFamily="18" charset="0"/>
              </a:rPr>
              <a:t>Интерактивный опорный конспект НОД</a:t>
            </a:r>
            <a:endParaRPr lang="ru-RU"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2357422" y="1600200"/>
            <a:ext cx="6786578" cy="5257800"/>
          </a:xfrm>
        </p:spPr>
        <p:txBody>
          <a:bodyPr>
            <a:normAutofit fontScale="85000" lnSpcReduction="10000"/>
          </a:bodyPr>
          <a:lstStyle/>
          <a:p>
            <a:r>
              <a:rPr lang="ru-RU" b="1" dirty="0" smtClean="0">
                <a:latin typeface="Times New Roman" pitchFamily="18" charset="0"/>
                <a:cs typeface="Times New Roman" pitchFamily="18" charset="0"/>
              </a:rPr>
              <a:t>Помогает воспроизводить информацию одновременно в виде текста, графического </a:t>
            </a:r>
            <a:r>
              <a:rPr lang="ru-RU" b="1" dirty="0" err="1" smtClean="0">
                <a:latin typeface="Times New Roman" pitchFamily="18" charset="0"/>
                <a:cs typeface="Times New Roman" pitchFamily="18" charset="0"/>
              </a:rPr>
              <a:t>изобржения</a:t>
            </a:r>
            <a:r>
              <a:rPr lang="ru-RU" b="1" dirty="0" smtClean="0">
                <a:latin typeface="Times New Roman" pitchFamily="18" charset="0"/>
                <a:cs typeface="Times New Roman" pitchFamily="18" charset="0"/>
              </a:rPr>
              <a:t>, звука, речи, видео. Помогает объединить огромное количество демонстрационного и даже раздаточного материала. </a:t>
            </a:r>
          </a:p>
          <a:p>
            <a:r>
              <a:rPr lang="ru-RU" b="1" dirty="0" smtClean="0">
                <a:latin typeface="Times New Roman" pitchFamily="18" charset="0"/>
                <a:cs typeface="Times New Roman" pitchFamily="18" charset="0"/>
              </a:rPr>
              <a:t>Это  повышает  </a:t>
            </a:r>
            <a:r>
              <a:rPr lang="ru-RU" b="1" dirty="0" err="1" smtClean="0">
                <a:latin typeface="Times New Roman" pitchFamily="18" charset="0"/>
                <a:cs typeface="Times New Roman" pitchFamily="18" charset="0"/>
              </a:rPr>
              <a:t>креативность</a:t>
            </a:r>
            <a:r>
              <a:rPr lang="ru-RU" b="1" dirty="0" smtClean="0">
                <a:latin typeface="Times New Roman" pitchFamily="18" charset="0"/>
                <a:cs typeface="Times New Roman" pitchFamily="18" charset="0"/>
              </a:rPr>
              <a:t> ребенка; умение оперировать символами на экране монитора,  способствует оптимизации перехода от наглядно-образного к абстрактному мышлению.</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Кирилл\Рабочий стол\Рабочий стол\МАМА\родина\0_1c25f_d97bcf16_XL.jpeg"/>
          <p:cNvPicPr>
            <a:picLocks noChangeAspect="1" noChangeArrowheads="1"/>
          </p:cNvPicPr>
          <p:nvPr/>
        </p:nvPicPr>
        <p:blipFill>
          <a:blip r:embed="rId2" cstate="print"/>
          <a:srcRect/>
          <a:stretch>
            <a:fillRect/>
          </a:stretch>
        </p:blipFill>
        <p:spPr bwMode="auto">
          <a:xfrm>
            <a:off x="0" y="1"/>
            <a:ext cx="9333784" cy="6858000"/>
          </a:xfrm>
          <a:prstGeom prst="rect">
            <a:avLst/>
          </a:prstGeom>
          <a:noFill/>
        </p:spPr>
      </p:pic>
      <p:sp>
        <p:nvSpPr>
          <p:cNvPr id="3" name="TextBox 2"/>
          <p:cNvSpPr txBox="1"/>
          <p:nvPr/>
        </p:nvSpPr>
        <p:spPr>
          <a:xfrm>
            <a:off x="3786183" y="571480"/>
            <a:ext cx="5072097"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r>
              <a:rPr lang="ru-RU"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«Родина»</a:t>
            </a:r>
            <a:endParaRPr lang="ru-RU"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3857620" y="2500306"/>
            <a:ext cx="5286380" cy="1077218"/>
          </a:xfrm>
          <a:prstGeom prst="rect">
            <a:avLst/>
          </a:prstGeom>
          <a:noFill/>
        </p:spPr>
        <p:txBody>
          <a:bodyPr wrap="square" rtlCol="0">
            <a:spAutoFit/>
          </a:bodyPr>
          <a:lstStyle/>
          <a:p>
            <a:r>
              <a:rPr lang="ru-RU" sz="3200" b="1" dirty="0" smtClean="0">
                <a:solidFill>
                  <a:schemeClr val="accent5">
                    <a:lumMod val="50000"/>
                  </a:schemeClr>
                </a:solidFill>
              </a:rPr>
              <a:t>  По стихотворению</a:t>
            </a:r>
          </a:p>
          <a:p>
            <a:r>
              <a:rPr lang="ru-RU" sz="3200" b="1" dirty="0">
                <a:solidFill>
                  <a:schemeClr val="accent5">
                    <a:lumMod val="50000"/>
                  </a:schemeClr>
                </a:solidFill>
              </a:rPr>
              <a:t> </a:t>
            </a:r>
            <a:r>
              <a:rPr lang="ru-RU" sz="3200" b="1" dirty="0" smtClean="0">
                <a:solidFill>
                  <a:schemeClr val="accent5">
                    <a:lumMod val="50000"/>
                  </a:schemeClr>
                </a:solidFill>
              </a:rPr>
              <a:t>                   З.Александровой                 </a:t>
            </a:r>
            <a:endParaRPr lang="ru-RU" sz="3200" b="1"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72066" y="928670"/>
            <a:ext cx="4071934" cy="2246769"/>
          </a:xfrm>
          <a:prstGeom prst="rect">
            <a:avLst/>
          </a:prstGeom>
        </p:spPr>
        <p:txBody>
          <a:bodyPr wrap="square">
            <a:spAutoFit/>
          </a:bodyPr>
          <a:lstStyle/>
          <a:p>
            <a:pPr algn="ctr"/>
            <a:r>
              <a:rPr lang="ru-RU" sz="2800" b="1" dirty="0" smtClean="0">
                <a:solidFill>
                  <a:srgbClr val="FF0000"/>
                </a:solidFill>
                <a:latin typeface="Times New Roman"/>
              </a:rPr>
              <a:t>Музыкально – тематическое занятие «День победы»</a:t>
            </a:r>
            <a:br>
              <a:rPr lang="ru-RU" sz="2800" b="1" dirty="0" smtClean="0">
                <a:solidFill>
                  <a:srgbClr val="FF0000"/>
                </a:solidFill>
                <a:latin typeface="Times New Roman"/>
              </a:rPr>
            </a:br>
            <a:r>
              <a:rPr lang="ru-RU" sz="2800" b="1" dirty="0" smtClean="0">
                <a:solidFill>
                  <a:srgbClr val="FF0000"/>
                </a:solidFill>
                <a:latin typeface="Times New Roman"/>
              </a:rPr>
              <a:t>(старший дошкольный возраст)</a:t>
            </a:r>
            <a:endParaRPr lang="ru-RU"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0174"/>
            <a:ext cx="4684681" cy="389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0" y="0"/>
            <a:ext cx="4572000" cy="1384995"/>
          </a:xfrm>
          <a:prstGeom prst="rect">
            <a:avLst/>
          </a:prstGeom>
        </p:spPr>
        <p:txBody>
          <a:bodyPr wrap="square">
            <a:spAutoFit/>
          </a:bodyPr>
          <a:lstStyle/>
          <a:p>
            <a:pPr algn="ctr"/>
            <a:r>
              <a:rPr lang="ru-RU" sz="2800" b="1" dirty="0" smtClean="0">
                <a:solidFill>
                  <a:srgbClr val="FF0000"/>
                </a:solidFill>
                <a:latin typeface="Times New Roman" panose="02020603050405020304" pitchFamily="18" charset="0"/>
                <a:cs typeface="Times New Roman" panose="02020603050405020304" pitchFamily="18" charset="0"/>
              </a:rPr>
              <a:t>«Во имя всех тех, кто жив и тех кого уже нет и тех, кто будет потом»</a:t>
            </a:r>
            <a:endParaRPr lang="ru-RU" sz="2800" dirty="0"/>
          </a:p>
        </p:txBody>
      </p:sp>
      <p:pic>
        <p:nvPicPr>
          <p:cNvPr id="4" name="Picture 3" descr="C:\Users\admin\Desktop\презинтация\Картинки\победа 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33444" y="3214686"/>
            <a:ext cx="4910555" cy="364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696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533400" y="228600"/>
            <a:ext cx="8305800" cy="1143000"/>
          </a:xfrm>
        </p:spPr>
        <p:txBody>
          <a:bodyPr/>
          <a:lstStyle/>
          <a:p>
            <a:pPr algn="ctr" eaLnBrk="1" hangingPunct="1">
              <a:defRPr/>
            </a:pPr>
            <a:r>
              <a:rPr lang="ru-RU" altLang="ru-RU" dirty="0" smtClean="0"/>
              <a:t>Презентация «Поэты на войне»</a:t>
            </a:r>
          </a:p>
        </p:txBody>
      </p:sp>
      <p:pic>
        <p:nvPicPr>
          <p:cNvPr id="3075" name="Picture 9"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8915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729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4" descr="джалил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914400"/>
            <a:ext cx="36877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5"/>
          <p:cNvSpPr txBox="1">
            <a:spLocks noChangeArrowheads="1"/>
          </p:cNvSpPr>
          <p:nvPr/>
        </p:nvSpPr>
        <p:spPr bwMode="auto">
          <a:xfrm>
            <a:off x="4953000" y="5730875"/>
            <a:ext cx="38862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New Roman" pitchFamily="18" charset="0"/>
              </a:defRPr>
            </a:lvl1pPr>
            <a:lvl2pPr marL="742950" indent="-285750" eaLnBrk="0" hangingPunct="0">
              <a:defRPr kumimoji="1" sz="2400">
                <a:solidFill>
                  <a:schemeClr val="tx1"/>
                </a:solidFill>
                <a:latin typeface="Times New Roman" pitchFamily="18" charset="0"/>
              </a:defRPr>
            </a:lvl2pPr>
            <a:lvl3pPr marL="1143000" indent="-228600" eaLnBrk="0" hangingPunct="0">
              <a:defRPr kumimoji="1" sz="2400">
                <a:solidFill>
                  <a:schemeClr val="tx1"/>
                </a:solidFill>
                <a:latin typeface="Times New Roman" pitchFamily="18" charset="0"/>
              </a:defRPr>
            </a:lvl3pPr>
            <a:lvl4pPr marL="1600200" indent="-228600" eaLnBrk="0" hangingPunct="0">
              <a:defRPr kumimoji="1" sz="2400">
                <a:solidFill>
                  <a:schemeClr val="tx1"/>
                </a:solidFill>
                <a:latin typeface="Times New Roman" pitchFamily="18" charset="0"/>
              </a:defRPr>
            </a:lvl4pPr>
            <a:lvl5pPr marL="2057400" indent="-228600" eaLnBrk="0" hangingPunct="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lgn="ctr" eaLnBrk="1" fontAlgn="base" hangingPunct="1">
              <a:spcBef>
                <a:spcPct val="50000"/>
              </a:spcBef>
              <a:spcAft>
                <a:spcPct val="0"/>
              </a:spcAft>
            </a:pPr>
            <a:r>
              <a:rPr lang="ru-RU" altLang="ru-RU" sz="3200" dirty="0" smtClean="0">
                <a:solidFill>
                  <a:srgbClr val="FFFFFF"/>
                </a:solidFill>
                <a:cs typeface="Times New Roman" pitchFamily="18" charset="0"/>
              </a:rPr>
              <a:t>Муса </a:t>
            </a:r>
            <a:r>
              <a:rPr lang="ru-RU" altLang="ru-RU" sz="3200" dirty="0" err="1" smtClean="0">
                <a:solidFill>
                  <a:srgbClr val="FFFFFF"/>
                </a:solidFill>
                <a:cs typeface="Times New Roman" pitchFamily="18" charset="0"/>
              </a:rPr>
              <a:t>Джалиль</a:t>
            </a:r>
            <a:r>
              <a:rPr lang="ru-RU" altLang="ru-RU" dirty="0" smtClean="0">
                <a:solidFill>
                  <a:srgbClr val="FFFFFF"/>
                </a:solidFill>
                <a:cs typeface="Times New Roman" pitchFamily="18" charset="0"/>
              </a:rPr>
              <a:t> </a:t>
            </a:r>
            <a:endParaRPr lang="ru-RU" altLang="ru-RU" dirty="0" smtClean="0">
              <a:solidFill>
                <a:srgbClr val="FFFFFF"/>
              </a:solidFill>
            </a:endParaRPr>
          </a:p>
          <a:p>
            <a:pPr algn="ctr" eaLnBrk="1" fontAlgn="base" hangingPunct="1">
              <a:spcBef>
                <a:spcPct val="50000"/>
              </a:spcBef>
              <a:spcAft>
                <a:spcPct val="0"/>
              </a:spcAft>
            </a:pPr>
            <a:r>
              <a:rPr lang="ru-RU" altLang="ru-RU" dirty="0" smtClean="0">
                <a:solidFill>
                  <a:srgbClr val="FFFFFF"/>
                </a:solidFill>
              </a:rPr>
              <a:t>1906-1944</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188"/>
            <a:ext cx="32067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392612"/>
            <a:ext cx="3707904"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60637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5181600" y="4265612"/>
            <a:ext cx="39624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New Roman" pitchFamily="18" charset="0"/>
              </a:defRPr>
            </a:lvl1pPr>
            <a:lvl2pPr marL="742950" indent="-285750" eaLnBrk="0" hangingPunct="0">
              <a:defRPr kumimoji="1" sz="2400">
                <a:solidFill>
                  <a:schemeClr val="tx1"/>
                </a:solidFill>
                <a:latin typeface="Times New Roman" pitchFamily="18" charset="0"/>
              </a:defRPr>
            </a:lvl2pPr>
            <a:lvl3pPr marL="1143000" indent="-228600" eaLnBrk="0" hangingPunct="0">
              <a:defRPr kumimoji="1" sz="2400">
                <a:solidFill>
                  <a:schemeClr val="tx1"/>
                </a:solidFill>
                <a:latin typeface="Times New Roman" pitchFamily="18" charset="0"/>
              </a:defRPr>
            </a:lvl3pPr>
            <a:lvl4pPr marL="1600200" indent="-228600" eaLnBrk="0" hangingPunct="0">
              <a:defRPr kumimoji="1" sz="2400">
                <a:solidFill>
                  <a:schemeClr val="tx1"/>
                </a:solidFill>
                <a:latin typeface="Times New Roman" pitchFamily="18" charset="0"/>
              </a:defRPr>
            </a:lvl4pPr>
            <a:lvl5pPr marL="2057400" indent="-228600" eaLnBrk="0" hangingPunct="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algn="ctr" eaLnBrk="1" fontAlgn="base" hangingPunct="1">
              <a:spcBef>
                <a:spcPct val="50000"/>
              </a:spcBef>
              <a:spcAft>
                <a:spcPct val="0"/>
              </a:spcAft>
            </a:pPr>
            <a:endParaRPr lang="ru-RU" altLang="ru-RU" sz="2000" dirty="0" smtClean="0">
              <a:solidFill>
                <a:srgbClr val="FFFFFF"/>
              </a:solidFill>
              <a:cs typeface="Times New Roman" pitchFamily="18" charset="0"/>
            </a:endParaRPr>
          </a:p>
          <a:p>
            <a:pPr algn="ctr" eaLnBrk="1" fontAlgn="base" hangingPunct="1">
              <a:spcBef>
                <a:spcPct val="50000"/>
              </a:spcBef>
              <a:spcAft>
                <a:spcPct val="0"/>
              </a:spcAft>
            </a:pPr>
            <a:r>
              <a:rPr lang="ru-RU" altLang="ru-RU" sz="3200" b="1" dirty="0" smtClean="0">
                <a:solidFill>
                  <a:srgbClr val="FFFFFF"/>
                </a:solidFill>
                <a:cs typeface="Times New Roman" pitchFamily="18" charset="0"/>
              </a:rPr>
              <a:t>Друнина</a:t>
            </a:r>
            <a:r>
              <a:rPr lang="ru-RU" altLang="ru-RU" sz="3200" dirty="0" smtClean="0">
                <a:solidFill>
                  <a:srgbClr val="FFFFFF"/>
                </a:solidFill>
                <a:cs typeface="Times New Roman" pitchFamily="18" charset="0"/>
              </a:rPr>
              <a:t>  </a:t>
            </a:r>
            <a:r>
              <a:rPr lang="ru-RU" altLang="ru-RU" sz="3200" b="1" dirty="0" smtClean="0">
                <a:solidFill>
                  <a:srgbClr val="FFFFFF"/>
                </a:solidFill>
                <a:cs typeface="Times New Roman" pitchFamily="18" charset="0"/>
              </a:rPr>
              <a:t>Юлия  </a:t>
            </a:r>
            <a:endParaRPr lang="ru-RU" altLang="ru-RU" sz="3200" b="1" dirty="0" smtClean="0">
              <a:solidFill>
                <a:srgbClr val="FFFFFF"/>
              </a:solidFill>
            </a:endParaRPr>
          </a:p>
          <a:p>
            <a:pPr algn="ctr" eaLnBrk="1" fontAlgn="base" hangingPunct="1">
              <a:spcBef>
                <a:spcPct val="50000"/>
              </a:spcBef>
              <a:spcAft>
                <a:spcPct val="0"/>
              </a:spcAft>
            </a:pPr>
            <a:r>
              <a:rPr lang="ru-RU" altLang="ru-RU" sz="3200" b="1" dirty="0" smtClean="0">
                <a:solidFill>
                  <a:srgbClr val="FFFFFF"/>
                </a:solidFill>
                <a:cs typeface="Times New Roman" pitchFamily="18" charset="0"/>
              </a:rPr>
              <a:t>Владимировна</a:t>
            </a:r>
            <a:endParaRPr lang="ru-RU" altLang="ru-RU" sz="3200" dirty="0" smtClean="0">
              <a:solidFill>
                <a:srgbClr val="FFFFFF"/>
              </a:solidFill>
              <a:cs typeface="Times New Roman" pitchFamily="18" charset="0"/>
            </a:endParaRPr>
          </a:p>
          <a:p>
            <a:pPr algn="ctr" eaLnBrk="1" fontAlgn="base" hangingPunct="1">
              <a:spcBef>
                <a:spcPct val="50000"/>
              </a:spcBef>
              <a:spcAft>
                <a:spcPct val="0"/>
              </a:spcAft>
            </a:pPr>
            <a:r>
              <a:rPr lang="ru-RU" altLang="ru-RU" sz="3200" dirty="0" smtClean="0">
                <a:solidFill>
                  <a:srgbClr val="FFFFFF"/>
                </a:solidFill>
                <a:cs typeface="Arial" charset="0"/>
              </a:rPr>
              <a:t>1924 - 1991</a:t>
            </a:r>
          </a:p>
        </p:txBody>
      </p:sp>
      <p:pic>
        <p:nvPicPr>
          <p:cNvPr id="31747" name="Picture 5" descr="124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4537" y="1588"/>
            <a:ext cx="33194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11"/>
            <a:ext cx="3687763"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 y="4737611"/>
            <a:ext cx="3736975"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9636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6" name="Rectangle 6"/>
          <p:cNvSpPr>
            <a:spLocks noGrp="1" noChangeArrowheads="1"/>
          </p:cNvSpPr>
          <p:nvPr>
            <p:ph type="title"/>
          </p:nvPr>
        </p:nvSpPr>
        <p:spPr>
          <a:xfrm>
            <a:off x="457200" y="-76200"/>
            <a:ext cx="7772400" cy="1143000"/>
          </a:xfrm>
        </p:spPr>
        <p:txBody>
          <a:bodyPr/>
          <a:lstStyle/>
          <a:p>
            <a:pPr eaLnBrk="1" hangingPunct="1">
              <a:defRPr/>
            </a:pPr>
            <a:r>
              <a:rPr lang="ru-RU" altLang="ru-RU" smtClean="0"/>
              <a:t>1941-1945 </a:t>
            </a:r>
          </a:p>
        </p:txBody>
      </p:sp>
      <p:sp>
        <p:nvSpPr>
          <p:cNvPr id="4099" name="Rectangle 7"/>
          <p:cNvSpPr>
            <a:spLocks noGrp="1" noChangeArrowheads="1"/>
          </p:cNvSpPr>
          <p:nvPr>
            <p:ph type="body" idx="1"/>
          </p:nvPr>
        </p:nvSpPr>
        <p:spPr>
          <a:xfrm>
            <a:off x="0" y="838200"/>
            <a:ext cx="9144000" cy="6019800"/>
          </a:xfrm>
        </p:spPr>
        <p:txBody>
          <a:bodyPr/>
          <a:lstStyle/>
          <a:p>
            <a:pPr eaLnBrk="1" hangingPunct="1">
              <a:buFont typeface="Wingdings" pitchFamily="2" charset="2"/>
              <a:buNone/>
            </a:pPr>
            <a:r>
              <a:rPr lang="ru-RU" altLang="ru-RU" dirty="0" smtClean="0"/>
              <a:t>Грянул год, пришёл черед,</a:t>
            </a:r>
          </a:p>
          <a:p>
            <a:pPr eaLnBrk="1" hangingPunct="1">
              <a:buFont typeface="Wingdings" pitchFamily="2" charset="2"/>
              <a:buNone/>
            </a:pPr>
            <a:r>
              <a:rPr lang="ru-RU" altLang="ru-RU" dirty="0" smtClean="0"/>
              <a:t>Нынче мы в ответе</a:t>
            </a:r>
          </a:p>
          <a:p>
            <a:pPr eaLnBrk="1" hangingPunct="1">
              <a:buFont typeface="Wingdings" pitchFamily="2" charset="2"/>
              <a:buNone/>
            </a:pPr>
            <a:r>
              <a:rPr lang="ru-RU" altLang="ru-RU" dirty="0" smtClean="0"/>
              <a:t>За Россию, за народ</a:t>
            </a:r>
          </a:p>
          <a:p>
            <a:pPr eaLnBrk="1" hangingPunct="1">
              <a:buFont typeface="Wingdings" pitchFamily="2" charset="2"/>
              <a:buNone/>
            </a:pPr>
            <a:r>
              <a:rPr lang="ru-RU" altLang="ru-RU" dirty="0" smtClean="0"/>
              <a:t>И за всё на свете.</a:t>
            </a:r>
          </a:p>
          <a:p>
            <a:pPr eaLnBrk="1" hangingPunct="1">
              <a:buFont typeface="Wingdings" pitchFamily="2" charset="2"/>
              <a:buNone/>
            </a:pPr>
            <a:r>
              <a:rPr lang="ru-RU" altLang="ru-RU" dirty="0" smtClean="0"/>
              <a:t> </a:t>
            </a:r>
          </a:p>
          <a:p>
            <a:pPr eaLnBrk="1" hangingPunct="1">
              <a:buFont typeface="Wingdings" pitchFamily="2" charset="2"/>
              <a:buNone/>
            </a:pPr>
            <a:endParaRPr lang="ru-RU" altLang="ru-RU" dirty="0"/>
          </a:p>
          <a:p>
            <a:pPr eaLnBrk="1" hangingPunct="1">
              <a:buFont typeface="Wingdings" pitchFamily="2" charset="2"/>
              <a:buNone/>
            </a:pPr>
            <a:endParaRPr lang="ru-RU" altLang="ru-RU" dirty="0" smtClean="0"/>
          </a:p>
          <a:p>
            <a:pPr eaLnBrk="1" hangingPunct="1">
              <a:buFont typeface="Wingdings" pitchFamily="2" charset="2"/>
              <a:buNone/>
            </a:pPr>
            <a:endParaRPr lang="ru-RU" altLang="ru-RU" dirty="0"/>
          </a:p>
          <a:p>
            <a:pPr eaLnBrk="1" hangingPunct="1">
              <a:buFont typeface="Wingdings" pitchFamily="2" charset="2"/>
              <a:buNone/>
            </a:pPr>
            <a:r>
              <a:rPr lang="ru-RU" altLang="ru-RU" dirty="0" smtClean="0"/>
              <a:t>                                             </a:t>
            </a:r>
            <a:r>
              <a:rPr lang="ru-RU" altLang="ru-RU" dirty="0" err="1" smtClean="0"/>
              <a:t>А.Твардовский</a:t>
            </a:r>
            <a:endParaRPr lang="ru-RU" altLang="ru-RU" dirty="0" smtClean="0"/>
          </a:p>
        </p:txBody>
      </p:sp>
      <p:pic>
        <p:nvPicPr>
          <p:cNvPr id="4100" name="Picture 8" descr="4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3716338"/>
            <a:ext cx="4191000"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9" descr="K:\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0"/>
            <a:ext cx="3554413"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0000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Shape 1"/>
          <p:cNvSpPr txBox="1"/>
          <p:nvPr/>
        </p:nvSpPr>
        <p:spPr>
          <a:xfrm>
            <a:off x="0" y="0"/>
            <a:ext cx="9144000" cy="785794"/>
          </a:xfrm>
          <a:prstGeom prst="rect">
            <a:avLst/>
          </a:prstGeom>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Презентация «Художники  и корреспонденты </a:t>
            </a:r>
          </a:p>
          <a:p>
            <a:pPr marL="0" marR="0" lvl="0" indent="0" defTabSz="914400" eaLnBrk="1" fontAlgn="auto" latinLnBrk="0" hangingPunct="1">
              <a:lnSpc>
                <a:spcPct val="100000"/>
              </a:lnSpc>
              <a:spcBef>
                <a:spcPts val="0"/>
              </a:spcBef>
              <a:spcAft>
                <a:spcPts val="0"/>
              </a:spcAft>
              <a:buClrTx/>
              <a:buSzTx/>
              <a:buFontTx/>
              <a:buNone/>
              <a:tabLst/>
              <a:defRPr/>
            </a:pPr>
            <a:r>
              <a:rPr lang="ru-RU" sz="2800" b="1" kern="0" dirty="0" smtClean="0">
                <a:solidFill>
                  <a:srgbClr val="FF0000"/>
                </a:solidFill>
                <a:latin typeface="Times New Roman" pitchFamily="18" charset="0"/>
                <a:cs typeface="Times New Roman" pitchFamily="18" charset="0"/>
              </a:rPr>
              <a:t>                          </a:t>
            </a:r>
            <a:r>
              <a:rPr kumimoji="0" lang="ru-RU"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на войне»</a:t>
            </a:r>
            <a:endParaRPr kumimoji="0"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endParaRPr>
          </a:p>
        </p:txBody>
      </p:sp>
      <p:pic>
        <p:nvPicPr>
          <p:cNvPr id="3" name="Рисунок 2" descr="19271714_000038.jpg"/>
          <p:cNvPicPr>
            <a:picLocks noChangeAspect="1"/>
          </p:cNvPicPr>
          <p:nvPr/>
        </p:nvPicPr>
        <p:blipFill>
          <a:blip r:embed="rId2" cstate="print"/>
          <a:stretch>
            <a:fillRect/>
          </a:stretch>
        </p:blipFill>
        <p:spPr>
          <a:xfrm>
            <a:off x="0" y="980728"/>
            <a:ext cx="5176426" cy="3420308"/>
          </a:xfrm>
          <a:prstGeom prst="rect">
            <a:avLst/>
          </a:prstGeom>
        </p:spPr>
      </p:pic>
      <p:pic>
        <p:nvPicPr>
          <p:cNvPr id="4" name="Рисунок 3" descr="20080922_kukryniksy.jpg"/>
          <p:cNvPicPr>
            <a:picLocks noChangeAspect="1"/>
          </p:cNvPicPr>
          <p:nvPr/>
        </p:nvPicPr>
        <p:blipFill>
          <a:blip r:embed="rId3" cstate="print"/>
          <a:stretch>
            <a:fillRect/>
          </a:stretch>
        </p:blipFill>
        <p:spPr>
          <a:xfrm>
            <a:off x="4445569" y="3326346"/>
            <a:ext cx="4698431" cy="3531654"/>
          </a:xfrm>
          <a:prstGeom prst="rect">
            <a:avLst/>
          </a:prstGeom>
        </p:spPr>
      </p:pic>
      <p:pic>
        <p:nvPicPr>
          <p:cNvPr id="5" name="Рисунок 4" descr="3095a8f0f8b9a0cc82bcf7a10a5af775.jpg"/>
          <p:cNvPicPr>
            <a:picLocks noChangeAspect="1"/>
          </p:cNvPicPr>
          <p:nvPr/>
        </p:nvPicPr>
        <p:blipFill>
          <a:blip r:embed="rId4" cstate="print"/>
          <a:stretch>
            <a:fillRect/>
          </a:stretch>
        </p:blipFill>
        <p:spPr>
          <a:xfrm>
            <a:off x="0" y="3933056"/>
            <a:ext cx="4605300" cy="3053677"/>
          </a:xfrm>
          <a:prstGeom prst="rect">
            <a:avLst/>
          </a:prstGeom>
        </p:spPr>
      </p:pic>
      <p:pic>
        <p:nvPicPr>
          <p:cNvPr id="6" name="Содержимое 3"/>
          <p:cNvPicPr/>
          <p:nvPr/>
        </p:nvPicPr>
        <p:blipFill>
          <a:blip r:embed="rId5" cstate="print"/>
          <a:stretch>
            <a:fillRect/>
          </a:stretch>
        </p:blipFill>
        <p:spPr>
          <a:xfrm>
            <a:off x="4173908" y="667328"/>
            <a:ext cx="4970092" cy="2925220"/>
          </a:xfrm>
          <a:prstGeom prst="rect">
            <a:avLst/>
          </a:prstGeom>
        </p:spPr>
      </p:pic>
    </p:spTree>
    <p:extLst>
      <p:ext uri="{BB962C8B-B14F-4D97-AF65-F5344CB8AC3E}">
        <p14:creationId xmlns:p14="http://schemas.microsoft.com/office/powerpoint/2010/main" val="3909985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0"/>
            <a:ext cx="8229600" cy="1143000"/>
          </a:xfrm>
        </p:spPr>
        <p:txBody>
          <a:bodyPr/>
          <a:lstStyle/>
          <a:p>
            <a:r>
              <a:rPr lang="ru-RU" b="1" dirty="0" smtClean="0">
                <a:solidFill>
                  <a:srgbClr val="FF0000"/>
                </a:solidFill>
                <a:latin typeface="Times New Roman" pitchFamily="18" charset="0"/>
                <a:cs typeface="Times New Roman" pitchFamily="18" charset="0"/>
              </a:rPr>
              <a:t>Презентация</a:t>
            </a:r>
            <a:endParaRPr lang="ru-RU" b="1"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2357422" y="1071546"/>
            <a:ext cx="6786578" cy="4525963"/>
          </a:xfrm>
        </p:spPr>
        <p:txBody>
          <a:bodyPr>
            <a:noAutofit/>
          </a:bodyPr>
          <a:lstStyle/>
          <a:p>
            <a:pPr algn="ctr"/>
            <a:r>
              <a:rPr lang="ru-RU" sz="2800" b="1" dirty="0" err="1" smtClean="0">
                <a:latin typeface="Times New Roman" pitchFamily="18" charset="0"/>
                <a:cs typeface="Times New Roman" pitchFamily="18" charset="0"/>
              </a:rPr>
              <a:t>Мультимедийные</a:t>
            </a:r>
            <a:r>
              <a:rPr lang="ru-RU" sz="2800" b="1" dirty="0" smtClean="0">
                <a:latin typeface="Times New Roman" pitchFamily="18" charset="0"/>
                <a:cs typeface="Times New Roman" pitchFamily="18" charset="0"/>
              </a:rPr>
              <a:t> презентации позволяют представить обучающий и развивающий материал как систему ярких опорных образов, наполненных исчерпывающей структурированной информацией в алгоритмическом порядке. В этом случае задействуются различные каналы восприятия, что позволяет заложить информацию не только в фактографическом, но и в ассоциативном виде в память детей.</a:t>
            </a:r>
            <a:endParaRPr lang="ru-RU"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214414" y="1"/>
            <a:ext cx="7286676" cy="646331"/>
          </a:xfrm>
          <a:prstGeom prst="rect">
            <a:avLst/>
          </a:prstGeom>
        </p:spPr>
        <p:txBody>
          <a:bodyPr wrap="square">
            <a:spAutoFit/>
          </a:bodyPr>
          <a:lstStyle/>
          <a:p>
            <a:pPr algn="ctr"/>
            <a:r>
              <a:rPr lang="ru-RU" sz="3600" b="1" dirty="0" smtClean="0">
                <a:solidFill>
                  <a:srgbClr val="C00000"/>
                </a:solidFill>
                <a:latin typeface="Times New Roman" pitchFamily="18" charset="0"/>
                <a:cs typeface="Times New Roman" pitchFamily="18" charset="0"/>
              </a:rPr>
              <a:t>Видео-лектории</a:t>
            </a:r>
            <a:r>
              <a:rPr lang="ru-RU" dirty="0" smtClean="0"/>
              <a:t> </a:t>
            </a:r>
            <a:endParaRPr lang="ru-RU" dirty="0"/>
          </a:p>
        </p:txBody>
      </p:sp>
      <p:pic>
        <p:nvPicPr>
          <p:cNvPr id="5" name="Священная война (The Sacred War) (online-video-cutter.com).mp4">
            <a:hlinkClick r:id="" action="ppaction://media"/>
          </p:cNvPr>
          <p:cNvPicPr>
            <a:picLocks noRot="1" noChangeAspect="1"/>
          </p:cNvPicPr>
          <p:nvPr>
            <a:videoFile r:link="rId1"/>
          </p:nvPr>
        </p:nvPicPr>
        <p:blipFill>
          <a:blip r:embed="rId3"/>
          <a:stretch>
            <a:fillRect/>
          </a:stretch>
        </p:blipFill>
        <p:spPr>
          <a:xfrm>
            <a:off x="0" y="785794"/>
            <a:ext cx="9144000" cy="6072206"/>
          </a:xfrm>
          <a:prstGeom prst="rect">
            <a:avLst/>
          </a:prstGeom>
        </p:spPr>
      </p:pic>
    </p:spTree>
    <p:extLst>
      <p:ext uri="{BB962C8B-B14F-4D97-AF65-F5344CB8AC3E}">
        <p14:creationId xmlns:p14="http://schemas.microsoft.com/office/powerpoint/2010/main" val="3545122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print"/>
          <a:stretch>
            <a:fillRect/>
          </a:stretch>
        </a:blipFill>
        <a:effectLst/>
      </p:bgPr>
    </p:bg>
    <p:spTree>
      <p:nvGrpSpPr>
        <p:cNvPr id="1" name=""/>
        <p:cNvGrpSpPr/>
        <p:nvPr/>
      </p:nvGrpSpPr>
      <p:grpSpPr>
        <a:xfrm>
          <a:off x="0" y="0"/>
          <a:ext cx="0" cy="0"/>
          <a:chOff x="0" y="0"/>
          <a:chExt cx="0" cy="0"/>
        </a:xfrm>
      </p:grpSpPr>
      <p:pic>
        <p:nvPicPr>
          <p:cNvPr id="5" name="День Победы - В марте 1975 г. поэт Владимир Харитонов обратился к Давиду Тухманову с предложением о создании песни, посвящённой Великой Отечественной войне..mp3">
            <a:hlinkClick r:id="" action="ppaction://media"/>
          </p:cNvPr>
          <p:cNvPicPr>
            <a:picLocks noRot="1" noChangeAspect="1"/>
          </p:cNvPicPr>
          <p:nvPr>
            <a:audioFile r:link="rId1"/>
          </p:nvPr>
        </p:nvPicPr>
        <p:blipFill>
          <a:blip r:embed="rId4" cstate="print"/>
          <a:stretch>
            <a:fillRect/>
          </a:stretch>
        </p:blipFill>
        <p:spPr>
          <a:xfrm>
            <a:off x="8839200" y="6553200"/>
            <a:ext cx="304800" cy="304800"/>
          </a:xfrm>
          <a:prstGeom prst="rect">
            <a:avLst/>
          </a:prstGeom>
        </p:spPr>
      </p:pic>
      <p:pic>
        <p:nvPicPr>
          <p:cNvPr id="3" name="Рисунок 2"/>
          <p:cNvPicPr/>
          <p:nvPr/>
        </p:nvPicPr>
        <p:blipFill>
          <a:blip r:embed="rId5"/>
          <a:srcRect/>
          <a:stretch>
            <a:fillRect/>
          </a:stretch>
        </p:blipFill>
        <p:spPr bwMode="auto">
          <a:xfrm>
            <a:off x="0" y="0"/>
            <a:ext cx="2928958" cy="2214578"/>
          </a:xfrm>
          <a:prstGeom prst="rect">
            <a:avLst/>
          </a:prstGeom>
          <a:noFill/>
        </p:spPr>
      </p:pic>
    </p:spTree>
    <p:extLst>
      <p:ext uri="{BB962C8B-B14F-4D97-AF65-F5344CB8AC3E}">
        <p14:creationId xmlns:p14="http://schemas.microsoft.com/office/powerpoint/2010/main" val="4244533572"/>
      </p:ext>
    </p:extLst>
  </p:cSld>
  <p:clrMapOvr>
    <a:masterClrMapping/>
  </p:clrMapOvr>
  <p:transition advTm="6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8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минута молчания (online-video-cutter.com).mp4">
            <a:hlinkClick r:id="" action="ppaction://media"/>
          </p:cNvPr>
          <p:cNvPicPr>
            <a:picLocks noRot="1" noChangeAspect="1"/>
          </p:cNvPicPr>
          <p:nvPr>
            <a:videoFile r:link="rId1"/>
          </p:nvPr>
        </p:nvPicPr>
        <p:blipFill>
          <a:blip r:embed="rId3"/>
          <a:stretch>
            <a:fillRect/>
          </a:stretch>
        </p:blipFill>
        <p:spPr>
          <a:xfrm>
            <a:off x="0" y="571480"/>
            <a:ext cx="9144000" cy="6286520"/>
          </a:xfrm>
          <a:prstGeom prst="rect">
            <a:avLst/>
          </a:prstGeom>
        </p:spPr>
      </p:pic>
      <p:sp>
        <p:nvSpPr>
          <p:cNvPr id="4" name="Заголовок 1"/>
          <p:cNvSpPr txBox="1">
            <a:spLocks/>
          </p:cNvSpPr>
          <p:nvPr/>
        </p:nvSpPr>
        <p:spPr>
          <a:xfrm>
            <a:off x="0" y="0"/>
            <a:ext cx="9144000" cy="571480"/>
          </a:xfrm>
          <a:prstGeom prst="rect">
            <a:avLst/>
          </a:prstGeom>
        </p:spPr>
        <p:txBody>
          <a:bodyP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a:t>
            </a:r>
            <a:r>
              <a:rPr lang="ru-RU" sz="4400" b="1" dirty="0" smtClean="0">
                <a:solidFill>
                  <a:srgbClr val="C00000"/>
                </a:solidFill>
                <a:latin typeface="Times New Roman" pitchFamily="18" charset="0"/>
                <a:ea typeface="+mj-ea"/>
                <a:cs typeface="Times New Roman" pitchFamily="18" charset="0"/>
              </a:rPr>
              <a:t>Кинохроника</a:t>
            </a:r>
            <a:r>
              <a:rPr kumimoji="0" lang="ru-RU" sz="4400" b="1"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a:t>
            </a:r>
            <a:endParaRPr kumimoji="0" lang="ru-RU" sz="44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43000"/>
          </a:xfrm>
        </p:spPr>
        <p:txBody>
          <a:bodyPr>
            <a:normAutofit fontScale="90000"/>
          </a:bodyPr>
          <a:lstStyle/>
          <a:p>
            <a:r>
              <a:rPr lang="ru-RU" b="1" dirty="0" smtClean="0">
                <a:solidFill>
                  <a:srgbClr val="C00000"/>
                </a:solidFill>
                <a:latin typeface="Times New Roman" pitchFamily="18" charset="0"/>
                <a:cs typeface="Times New Roman" pitchFamily="18" charset="0"/>
              </a:rPr>
              <a:t>Музыкальные презентации Презентация «Песни военных лет»</a:t>
            </a:r>
            <a:endParaRPr lang="ru-RU" b="1" dirty="0">
              <a:solidFill>
                <a:srgbClr val="C00000"/>
              </a:solidFill>
              <a:latin typeface="Times New Roman" pitchFamily="18" charset="0"/>
              <a:cs typeface="Times New Roman" pitchFamily="18" charset="0"/>
            </a:endParaRPr>
          </a:p>
        </p:txBody>
      </p:sp>
      <p:pic>
        <p:nvPicPr>
          <p:cNvPr id="3" name="Содержимое 4"/>
          <p:cNvPicPr>
            <a:picLocks/>
          </p:cNvPicPr>
          <p:nvPr/>
        </p:nvPicPr>
        <p:blipFill>
          <a:blip r:embed="rId2">
            <a:extLst>
              <a:ext uri="{28A0092B-C50C-407E-A947-70E740481C1C}">
                <a14:useLocalDpi xmlns:a14="http://schemas.microsoft.com/office/drawing/2010/main" val="0"/>
              </a:ext>
            </a:extLst>
          </a:blip>
          <a:srcRect b="17500"/>
          <a:stretch>
            <a:fillRect/>
          </a:stretch>
        </p:blipFill>
        <p:spPr bwMode="auto">
          <a:xfrm>
            <a:off x="214282" y="1500174"/>
            <a:ext cx="8286776" cy="535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00034" y="0"/>
            <a:ext cx="8143900" cy="3143272"/>
          </a:xfrm>
          <a:ln>
            <a:miter lim="800000"/>
            <a:headEnd/>
            <a:tailEnd/>
          </a:ln>
          <a:extLst/>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ru-RU"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История песен о Великой войне</a:t>
            </a:r>
          </a:p>
        </p:txBody>
      </p:sp>
      <p:pic>
        <p:nvPicPr>
          <p:cNvPr id="3" name="Содержимое 4"/>
          <p:cNvPicPr>
            <a:picLocks/>
          </p:cNvPicPr>
          <p:nvPr/>
        </p:nvPicPr>
        <p:blipFill>
          <a:blip r:embed="rId2"/>
          <a:srcRect/>
          <a:stretch>
            <a:fillRect/>
          </a:stretch>
        </p:blipFill>
        <p:spPr bwMode="auto">
          <a:xfrm>
            <a:off x="1500166" y="2857496"/>
            <a:ext cx="6072198" cy="4000504"/>
          </a:xfrm>
          <a:prstGeom prst="rect">
            <a:avLst/>
          </a:prstGeom>
          <a:noFill/>
        </p:spPr>
      </p:pic>
    </p:spTree>
    <p:extLst>
      <p:ext uri="{BB962C8B-B14F-4D97-AF65-F5344CB8AC3E}">
        <p14:creationId xmlns:p14="http://schemas.microsoft.com/office/powerpoint/2010/main" val="56014377"/>
      </p:ext>
    </p:extLst>
  </p:cSld>
  <p:clrMapOvr>
    <a:masterClrMapping/>
  </p:clrMapOvr>
  <p:transition>
    <p:newsfla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1736" y="0"/>
            <a:ext cx="4114800" cy="785794"/>
          </a:xfrm>
          <a:ln>
            <a:miter lim="800000"/>
            <a:headEnd/>
            <a:tailEnd/>
          </a:ln>
          <a:extLst/>
        </p:spPr>
        <p:txBody>
          <a:bodyPr rtlCol="0">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 землянке"</a:t>
            </a:r>
          </a:p>
        </p:txBody>
      </p:sp>
      <p:sp>
        <p:nvSpPr>
          <p:cNvPr id="5123" name="Содержимое 2"/>
          <p:cNvSpPr>
            <a:spLocks noGrp="1"/>
          </p:cNvSpPr>
          <p:nvPr>
            <p:ph idx="1"/>
          </p:nvPr>
        </p:nvSpPr>
        <p:spPr>
          <a:xfrm>
            <a:off x="107950" y="620713"/>
            <a:ext cx="3929063" cy="4286250"/>
          </a:xfrm>
        </p:spPr>
        <p:txBody>
          <a:bodyPr/>
          <a:lstStyle/>
          <a:p>
            <a:pPr marL="0" indent="0" eaLnBrk="1" hangingPunct="1">
              <a:buFont typeface="Arial" charset="0"/>
              <a:buNone/>
            </a:pPr>
            <a:r>
              <a:rPr lang="ru-RU" altLang="ru-RU" sz="1600" smtClean="0">
                <a:solidFill>
                  <a:schemeClr val="bg1"/>
                </a:solidFill>
              </a:rPr>
              <a:t>Одна из самых лирических песен военных лет, «В землянке», «родилась» совершенно случайно. Текстом песни стало написанное в ноябре 1941 года стихотворение поэта и журналиста Алексея Суркова, которое он посвятил жене Софье Антоновне и написал в письме. В феврале 1942 года теплые и глубоко личные строки Суркова настолько вдохновили композитора Константина Листова, что тот написал для них музыку. Он же стал первым исполнителем этой песни. 25 марта 1942 года песня «В землянке» была опубликована в «Комсомольской правде». К тому времени ее любили и пели и бойцы, и те, кто их ждал.</a:t>
            </a:r>
          </a:p>
        </p:txBody>
      </p:sp>
      <p:pic>
        <p:nvPicPr>
          <p:cNvPr id="2050" name="Picture 2"/>
          <p:cNvPicPr>
            <a:picLocks noChangeAspect="1" noChangeArrowheads="1"/>
          </p:cNvPicPr>
          <p:nvPr/>
        </p:nvPicPr>
        <p:blipFill>
          <a:blip r:embed="rId2"/>
          <a:srcRect/>
          <a:stretch>
            <a:fillRect/>
          </a:stretch>
        </p:blipFill>
        <p:spPr bwMode="auto">
          <a:xfrm>
            <a:off x="5206466" y="188640"/>
            <a:ext cx="3699483" cy="3744416"/>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2051" name="Picture 3"/>
          <p:cNvPicPr>
            <a:picLocks noChangeAspect="1" noChangeArrowheads="1"/>
          </p:cNvPicPr>
          <p:nvPr/>
        </p:nvPicPr>
        <p:blipFill>
          <a:blip r:embed="rId3">
            <a:lum contrast="10000"/>
          </a:blip>
          <a:srcRect/>
          <a:stretch>
            <a:fillRect/>
          </a:stretch>
        </p:blipFill>
        <p:spPr bwMode="auto">
          <a:xfrm>
            <a:off x="3619140" y="1509908"/>
            <a:ext cx="3195997" cy="4799412"/>
          </a:xfrm>
          <a:prstGeom prst="rect">
            <a:avLst/>
          </a:prstGeom>
          <a:noFill/>
          <a:ln w="9525">
            <a:noFill/>
            <a:miter lim="800000"/>
            <a:headEnd/>
            <a:tailEnd/>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7" name="Прямоугольник 6"/>
          <p:cNvSpPr>
            <a:spLocks noChangeArrowheads="1"/>
          </p:cNvSpPr>
          <p:nvPr/>
        </p:nvSpPr>
        <p:spPr bwMode="auto">
          <a:xfrm>
            <a:off x="7143750" y="3357563"/>
            <a:ext cx="1254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ru-RU" altLang="ru-RU" smtClean="0">
                <a:solidFill>
                  <a:prstClr val="white"/>
                </a:solidFill>
                <a:latin typeface="Calibri" pitchFamily="34" charset="0"/>
              </a:rPr>
              <a:t>А.А.Сурков</a:t>
            </a:r>
            <a:endParaRPr lang="ru-RU" altLang="ru-RU" smtClean="0">
              <a:solidFill>
                <a:prstClr val="black"/>
              </a:solidFill>
              <a:latin typeface="Calibri" pitchFamily="34" charset="0"/>
            </a:endParaRPr>
          </a:p>
        </p:txBody>
      </p:sp>
      <p:sp>
        <p:nvSpPr>
          <p:cNvPr id="8" name="Прямоугольник 7"/>
          <p:cNvSpPr>
            <a:spLocks noChangeArrowheads="1"/>
          </p:cNvSpPr>
          <p:nvPr/>
        </p:nvSpPr>
        <p:spPr bwMode="auto">
          <a:xfrm>
            <a:off x="6143625" y="6488113"/>
            <a:ext cx="1343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ru-RU" altLang="ru-RU" smtClean="0">
                <a:solidFill>
                  <a:prstClr val="white"/>
                </a:solidFill>
                <a:latin typeface="Calibri" pitchFamily="34" charset="0"/>
              </a:rPr>
              <a:t>К. Я. Листов</a:t>
            </a:r>
            <a:endParaRPr lang="ru-RU" altLang="ru-RU" smtClean="0">
              <a:solidFill>
                <a:prstClr val="black"/>
              </a:solidFill>
              <a:latin typeface="Calibri" pitchFamily="34" charset="0"/>
            </a:endParaRPr>
          </a:p>
        </p:txBody>
      </p:sp>
    </p:spTree>
    <p:extLst>
      <p:ext uri="{BB962C8B-B14F-4D97-AF65-F5344CB8AC3E}">
        <p14:creationId xmlns:p14="http://schemas.microsoft.com/office/powerpoint/2010/main" val="1015867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800" decel="100000"/>
                                        <p:tgtEl>
                                          <p:spTgt spid="2050"/>
                                        </p:tgtEl>
                                      </p:cBhvr>
                                    </p:animEffect>
                                    <p:anim calcmode="lin" valueType="num">
                                      <p:cBhvr>
                                        <p:cTn id="8" dur="800" decel="100000" fill="hold"/>
                                        <p:tgtEl>
                                          <p:spTgt spid="2050"/>
                                        </p:tgtEl>
                                        <p:attrNameLst>
                                          <p:attrName>style.rotation</p:attrName>
                                        </p:attrNameLst>
                                      </p:cBhvr>
                                      <p:tavLst>
                                        <p:tav tm="0">
                                          <p:val>
                                            <p:fltVal val="-90"/>
                                          </p:val>
                                        </p:tav>
                                        <p:tav tm="100000">
                                          <p:val>
                                            <p:fltVal val="0"/>
                                          </p:val>
                                        </p:tav>
                                      </p:tavLst>
                                    </p:anim>
                                    <p:anim calcmode="lin" valueType="num">
                                      <p:cBhvr>
                                        <p:cTn id="9" dur="800" decel="100000" fill="hold"/>
                                        <p:tgtEl>
                                          <p:spTgt spid="2050"/>
                                        </p:tgtEl>
                                        <p:attrNameLst>
                                          <p:attrName>ppt_x</p:attrName>
                                        </p:attrNameLst>
                                      </p:cBhvr>
                                      <p:tavLst>
                                        <p:tav tm="0">
                                          <p:val>
                                            <p:strVal val="#ppt_x+0.4"/>
                                          </p:val>
                                        </p:tav>
                                        <p:tav tm="100000">
                                          <p:val>
                                            <p:strVal val="#ppt_x-0.05"/>
                                          </p:val>
                                        </p:tav>
                                      </p:tavLst>
                                    </p:anim>
                                    <p:anim calcmode="lin" valueType="num">
                                      <p:cBhvr>
                                        <p:cTn id="10" dur="800" decel="100000" fill="hold"/>
                                        <p:tgtEl>
                                          <p:spTgt spid="205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decel="100000"/>
                                        <p:tgtEl>
                                          <p:spTgt spid="7"/>
                                        </p:tgtEl>
                                      </p:cBhvr>
                                    </p:animEffect>
                                    <p:anim calcmode="lin" valueType="num">
                                      <p:cBhvr>
                                        <p:cTn id="16" dur="800" decel="100000" fill="hold"/>
                                        <p:tgtEl>
                                          <p:spTgt spid="7"/>
                                        </p:tgtEl>
                                        <p:attrNameLst>
                                          <p:attrName>style.rotation</p:attrName>
                                        </p:attrNameLst>
                                      </p:cBhvr>
                                      <p:tavLst>
                                        <p:tav tm="0">
                                          <p:val>
                                            <p:fltVal val="-90"/>
                                          </p:val>
                                        </p:tav>
                                        <p:tav tm="100000">
                                          <p:val>
                                            <p:fltVal val="0"/>
                                          </p:val>
                                        </p:tav>
                                      </p:tavLst>
                                    </p:anim>
                                    <p:anim calcmode="lin" valueType="num">
                                      <p:cBhvr>
                                        <p:cTn id="17" dur="800" decel="100000" fill="hold"/>
                                        <p:tgtEl>
                                          <p:spTgt spid="7"/>
                                        </p:tgtEl>
                                        <p:attrNameLst>
                                          <p:attrName>ppt_x</p:attrName>
                                        </p:attrNameLst>
                                      </p:cBhvr>
                                      <p:tavLst>
                                        <p:tav tm="0">
                                          <p:val>
                                            <p:strVal val="#ppt_x+0.4"/>
                                          </p:val>
                                        </p:tav>
                                        <p:tav tm="100000">
                                          <p:val>
                                            <p:strVal val="#ppt_x-0.05"/>
                                          </p:val>
                                        </p:tav>
                                      </p:tavLst>
                                    </p:anim>
                                    <p:anim calcmode="lin" valueType="num">
                                      <p:cBhvr>
                                        <p:cTn id="18" dur="800" decel="100000" fill="hold"/>
                                        <p:tgtEl>
                                          <p:spTgt spid="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2051"/>
                                        </p:tgtEl>
                                        <p:attrNameLst>
                                          <p:attrName>style.visibility</p:attrName>
                                        </p:attrNameLst>
                                      </p:cBhvr>
                                      <p:to>
                                        <p:strVal val="visible"/>
                                      </p:to>
                                    </p:set>
                                    <p:animEffect transition="in" filter="wipe(down)">
                                      <p:cBhvr>
                                        <p:cTn id="25" dur="500"/>
                                        <p:tgtEl>
                                          <p:spTgt spid="205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488" y="0"/>
            <a:ext cx="3757610" cy="714380"/>
          </a:xfrm>
          <a:ln>
            <a:miter lim="800000"/>
            <a:headEnd/>
            <a:tailEnd/>
          </a:ln>
          <a:extLst/>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Темная ночь</a:t>
            </a:r>
          </a:p>
        </p:txBody>
      </p:sp>
      <p:sp>
        <p:nvSpPr>
          <p:cNvPr id="7171" name="Содержимое 2"/>
          <p:cNvSpPr>
            <a:spLocks noGrp="1"/>
          </p:cNvSpPr>
          <p:nvPr>
            <p:ph idx="1"/>
          </p:nvPr>
        </p:nvSpPr>
        <p:spPr>
          <a:xfrm>
            <a:off x="142875" y="785813"/>
            <a:ext cx="4143375" cy="5786437"/>
          </a:xfrm>
        </p:spPr>
        <p:txBody>
          <a:bodyPr/>
          <a:lstStyle/>
          <a:p>
            <a:pPr marL="0" indent="0" eaLnBrk="1" hangingPunct="1">
              <a:buFont typeface="Arial" charset="0"/>
              <a:buNone/>
            </a:pPr>
            <a:r>
              <a:rPr lang="ru-RU" altLang="ru-RU" sz="1600" smtClean="0">
                <a:solidFill>
                  <a:schemeClr val="bg1"/>
                </a:solidFill>
              </a:rPr>
              <a:t>История создания всенародно любимой песни «Темная ночь» очень интересна. В 1943 году, во время работы над знаменитым кинофильмом «Два бойца» у режиссера Леонида Лукова не получалось снять эпизод написания солдатом письма. Расстроенному из-за множества безуспешных попыток режиссеру неожиданно пришла мысль, что украшением сцены могла бы стать песня, передающая чувства бойца в момент написания письма родным. Не теряя ни минуты, Леонид Луков поспешил к композитору Никите Богословскому. Поддержав идею Лукова, Никита Владимирович уже через 40 минут предложил другу мелодию. После этого оба приехали к поэту Владимиру Агатову, который, в свою очередь, за пару-тройку часов написал легендарное стихотворение. Так, на музыку Никиты Богословского и слова Владимирам Агатова, благодаря идее Леонида Лукова, была создана любимая и поныне песня «Темная ночь».</a:t>
            </a:r>
          </a:p>
        </p:txBody>
      </p:sp>
      <p:pic>
        <p:nvPicPr>
          <p:cNvPr id="3074" name="Picture 2"/>
          <p:cNvPicPr>
            <a:picLocks noChangeAspect="1" noChangeArrowheads="1"/>
          </p:cNvPicPr>
          <p:nvPr/>
        </p:nvPicPr>
        <p:blipFill>
          <a:blip r:embed="rId2"/>
          <a:srcRect/>
          <a:stretch>
            <a:fillRect/>
          </a:stretch>
        </p:blipFill>
        <p:spPr bwMode="auto">
          <a:xfrm>
            <a:off x="6442162" y="116632"/>
            <a:ext cx="2566030" cy="2983756"/>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
        <p:nvSpPr>
          <p:cNvPr id="5" name="Прямоугольник 4"/>
          <p:cNvSpPr>
            <a:spLocks noChangeArrowheads="1"/>
          </p:cNvSpPr>
          <p:nvPr/>
        </p:nvSpPr>
        <p:spPr bwMode="auto">
          <a:xfrm>
            <a:off x="4857750" y="2714625"/>
            <a:ext cx="14287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ru-RU" altLang="ru-RU" smtClean="0">
                <a:solidFill>
                  <a:prstClr val="black"/>
                </a:solidFill>
                <a:latin typeface="Calibri" pitchFamily="34" charset="0"/>
              </a:rPr>
              <a:t> 	</a:t>
            </a:r>
          </a:p>
          <a:p>
            <a:pPr eaLnBrk="1" fontAlgn="base" hangingPunct="1">
              <a:spcBef>
                <a:spcPct val="0"/>
              </a:spcBef>
              <a:spcAft>
                <a:spcPct val="0"/>
              </a:spcAft>
            </a:pPr>
            <a:r>
              <a:rPr lang="ru-RU" altLang="ru-RU" sz="2000" smtClean="0">
                <a:solidFill>
                  <a:prstClr val="white"/>
                </a:solidFill>
                <a:latin typeface="Calibri" pitchFamily="34" charset="0"/>
              </a:rPr>
              <a:t>В. Агатов</a:t>
            </a:r>
          </a:p>
        </p:txBody>
      </p:sp>
      <p:pic>
        <p:nvPicPr>
          <p:cNvPr id="3075" name="Picture 3"/>
          <p:cNvPicPr>
            <a:picLocks noChangeAspect="1" noChangeArrowheads="1"/>
          </p:cNvPicPr>
          <p:nvPr/>
        </p:nvPicPr>
        <p:blipFill>
          <a:blip r:embed="rId3"/>
          <a:srcRect/>
          <a:stretch>
            <a:fillRect/>
          </a:stretch>
        </p:blipFill>
        <p:spPr bwMode="auto">
          <a:xfrm>
            <a:off x="4211960" y="642918"/>
            <a:ext cx="2188853" cy="2736066"/>
          </a:xfrm>
          <a:prstGeom prst="rect">
            <a:avLst/>
          </a:prstGeom>
          <a:noFill/>
          <a:ln w="9525">
            <a:noFill/>
            <a:miter lim="800000"/>
            <a:headEnd/>
            <a:tailEnd/>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688" y="3100388"/>
            <a:ext cx="2586037"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031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2"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Scale>
                                      <p:cBhvr>
                                        <p:cTn id="14" dur="1000" decel="50000" fill="hold">
                                          <p:stCondLst>
                                            <p:cond delay="0"/>
                                          </p:stCondLst>
                                        </p:cTn>
                                        <p:tgtEl>
                                          <p:spTgt spid="30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075"/>
                                        </p:tgtEl>
                                        <p:attrNameLst>
                                          <p:attrName>ppt_x</p:attrName>
                                          <p:attrName>ppt_y</p:attrName>
                                        </p:attrNameLst>
                                      </p:cBhvr>
                                    </p:animMotion>
                                    <p:animEffect transition="in" filter="fade">
                                      <p:cBhvr>
                                        <p:cTn id="16" dur="1000"/>
                                        <p:tgtEl>
                                          <p:spTgt spid="3075"/>
                                        </p:tgtEl>
                                      </p:cBhvr>
                                    </p:animEffect>
                                  </p:childTnLst>
                                </p:cTn>
                              </p:par>
                              <p:par>
                                <p:cTn id="17" presetID="5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
                                        </p:tgtEl>
                                        <p:attrNameLst>
                                          <p:attrName>ppt_x</p:attrName>
                                          <p:attrName>ppt_y</p:attrName>
                                        </p:attrNameLst>
                                      </p:cBhvr>
                                    </p:animMotion>
                                    <p:animEffect transition="in" filter="fade">
                                      <p:cBhvr>
                                        <p:cTn id="21" dur="1000"/>
                                        <p:tgtEl>
                                          <p:spTgt spid="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wipe(down)">
                                      <p:cBhvr>
                                        <p:cTn id="26" dur="500"/>
                                        <p:tgtEl>
                                          <p:spTgt spid="307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30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lum contrast="10000"/>
          </a:blip>
          <a:srcRect/>
          <a:stretch>
            <a:fillRect/>
          </a:stretch>
        </p:blipFill>
        <p:spPr bwMode="auto">
          <a:xfrm>
            <a:off x="4499992" y="548680"/>
            <a:ext cx="4392488" cy="6192688"/>
          </a:xfrm>
          <a:prstGeom prst="rect">
            <a:avLst/>
          </a:prstGeom>
          <a:noFill/>
          <a:ln w="9525">
            <a:noFill/>
            <a:miter lim="800000"/>
            <a:headEnd/>
            <a:tailEnd/>
          </a:ln>
          <a:effectLst/>
          <a:scene3d>
            <a:camera prst="perspectiveHeroicExtremeLeftFacing"/>
            <a:lightRig rig="threePt" dir="t"/>
          </a:scene3d>
          <a:sp3d>
            <a:bevelT prst="convex"/>
          </a:sp3d>
        </p:spPr>
      </p:pic>
      <p:sp>
        <p:nvSpPr>
          <p:cNvPr id="2" name="Заголовок 1"/>
          <p:cNvSpPr>
            <a:spLocks noGrp="1"/>
          </p:cNvSpPr>
          <p:nvPr>
            <p:ph type="title"/>
          </p:nvPr>
        </p:nvSpPr>
        <p:spPr>
          <a:xfrm>
            <a:off x="1428728" y="0"/>
            <a:ext cx="6257940" cy="714356"/>
          </a:xfrm>
          <a:ln>
            <a:miter lim="800000"/>
            <a:headEnd/>
            <a:tailEnd/>
          </a:ln>
          <a:extLst/>
        </p:spPr>
        <p:txBody>
          <a:bodyPr rtlCol="0">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«Священная война»</a:t>
            </a:r>
          </a:p>
        </p:txBody>
      </p:sp>
      <p:sp>
        <p:nvSpPr>
          <p:cNvPr id="3076" name="Содержимое 2"/>
          <p:cNvSpPr>
            <a:spLocks noGrp="1"/>
          </p:cNvSpPr>
          <p:nvPr>
            <p:ph idx="1"/>
          </p:nvPr>
        </p:nvSpPr>
        <p:spPr>
          <a:xfrm>
            <a:off x="0" y="714375"/>
            <a:ext cx="5929313" cy="6143625"/>
          </a:xfrm>
        </p:spPr>
        <p:txBody>
          <a:bodyPr/>
          <a:lstStyle/>
          <a:p>
            <a:pPr marL="0" indent="0" eaLnBrk="1" hangingPunct="1">
              <a:buFont typeface="Arial" charset="0"/>
              <a:buNone/>
            </a:pPr>
            <a:r>
              <a:rPr lang="ru-RU" altLang="ru-RU" sz="1600" b="1" smtClean="0">
                <a:solidFill>
                  <a:schemeClr val="bg1"/>
                </a:solidFill>
              </a:rPr>
              <a:t>Родилась песня «Священная война» в г. Рыбинске на Волге в мировую войну 1914-1917 годов. Написал ее преподаватель Рыбинской мужской гимназии Александр Адольфович Боде – наш отец, весной 1916 г.Он был умный, образованный человек, окончивший филологический факультет Московского университета. Каждый день дважды – в гимназию и обратно – отец пересекает марширующие улицы. Он остро воспринимает все, что видит и слышит, волнуется, делится впечатлениями с мамой. В эти тяжелые, напряженные дни была написана отцом песня «Священная война». Ее слова и музыка (мотив был другой) родились вместе. </a:t>
            </a:r>
          </a:p>
          <a:p>
            <a:pPr marL="0" indent="0" eaLnBrk="1" hangingPunct="1">
              <a:buFont typeface="Arial" charset="0"/>
              <a:buNone/>
            </a:pPr>
            <a:r>
              <a:rPr lang="ru-RU" altLang="ru-RU" sz="1600" b="1" smtClean="0">
                <a:solidFill>
                  <a:schemeClr val="bg1"/>
                </a:solidFill>
              </a:rPr>
              <a:t>Старость свою отец проводил под Москвой. Считая В. И. Лебедева-Кумача большим патриотом, отец решил послать ему «на вооружение» свою «Священную войну». Его доброе письмо с вложением слов и мотива песни были отправлены в адрес В. И. Лебедева-Кумача в конце 1937 года.</a:t>
            </a:r>
          </a:p>
          <a:p>
            <a:pPr marL="0" indent="0" eaLnBrk="1" hangingPunct="1">
              <a:buFont typeface="Arial" charset="0"/>
              <a:buNone/>
            </a:pPr>
            <a:r>
              <a:rPr lang="ru-RU" altLang="ru-RU" sz="1600" b="1" smtClean="0">
                <a:solidFill>
                  <a:schemeClr val="bg1"/>
                </a:solidFill>
              </a:rPr>
              <a:t>Отец ждал ответного письма, но его не было. В январе 1939 года отец умер в Кратове, в доме, где жил и откуда было послано письмо с песней «Священная война» и откуда и я пишу Вам это письмо. (...)</a:t>
            </a:r>
          </a:p>
          <a:p>
            <a:pPr marL="0" indent="0" eaLnBrk="1" hangingPunct="1">
              <a:buFont typeface="Arial" charset="0"/>
              <a:buNone/>
            </a:pPr>
            <a:r>
              <a:rPr lang="ru-RU" altLang="ru-RU" sz="1600" b="1" smtClean="0">
                <a:solidFill>
                  <a:schemeClr val="bg1"/>
                </a:solidFill>
              </a:rPr>
              <a:t>А дальше... оказалось, что В. И. Лебедев-Кумач в одну ночь написал то, что было выношено сердцем и умом патриота-учителя еще в мировую войну 1914-1917 годов...» </a:t>
            </a:r>
          </a:p>
        </p:txBody>
      </p:sp>
      <p:sp>
        <p:nvSpPr>
          <p:cNvPr id="6" name="Прямоугольник 5"/>
          <p:cNvSpPr>
            <a:spLocks noChangeArrowheads="1"/>
          </p:cNvSpPr>
          <p:nvPr/>
        </p:nvSpPr>
        <p:spPr bwMode="auto">
          <a:xfrm>
            <a:off x="6215063" y="5214938"/>
            <a:ext cx="16970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ru-RU" altLang="ru-RU" smtClean="0">
                <a:solidFill>
                  <a:prstClr val="white"/>
                </a:solidFill>
                <a:latin typeface="Calibri" pitchFamily="34" charset="0"/>
              </a:rPr>
              <a:t>Лебедев-Кумач</a:t>
            </a:r>
            <a:endParaRPr lang="ru-RU" altLang="ru-RU" smtClean="0">
              <a:solidFill>
                <a:prstClr val="black"/>
              </a:solidFill>
              <a:latin typeface="Calibri" pitchFamily="34" charset="0"/>
            </a:endParaRPr>
          </a:p>
        </p:txBody>
      </p:sp>
    </p:spTree>
    <p:extLst>
      <p:ext uri="{BB962C8B-B14F-4D97-AF65-F5344CB8AC3E}">
        <p14:creationId xmlns:p14="http://schemas.microsoft.com/office/powerpoint/2010/main" val="3885033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800" decel="100000"/>
                                        <p:tgtEl>
                                          <p:spTgt spid="1027"/>
                                        </p:tgtEl>
                                      </p:cBhvr>
                                    </p:animEffect>
                                    <p:anim calcmode="lin" valueType="num">
                                      <p:cBhvr>
                                        <p:cTn id="8" dur="800" decel="100000" fill="hold"/>
                                        <p:tgtEl>
                                          <p:spTgt spid="1027"/>
                                        </p:tgtEl>
                                        <p:attrNameLst>
                                          <p:attrName>style.rotation</p:attrName>
                                        </p:attrNameLst>
                                      </p:cBhvr>
                                      <p:tavLst>
                                        <p:tav tm="0">
                                          <p:val>
                                            <p:fltVal val="-90"/>
                                          </p:val>
                                        </p:tav>
                                        <p:tav tm="100000">
                                          <p:val>
                                            <p:fltVal val="0"/>
                                          </p:val>
                                        </p:tav>
                                      </p:tavLst>
                                    </p:anim>
                                    <p:anim calcmode="lin" valueType="num">
                                      <p:cBhvr>
                                        <p:cTn id="9" dur="800" decel="100000" fill="hold"/>
                                        <p:tgtEl>
                                          <p:spTgt spid="1027"/>
                                        </p:tgtEl>
                                        <p:attrNameLst>
                                          <p:attrName>ppt_x</p:attrName>
                                        </p:attrNameLst>
                                      </p:cBhvr>
                                      <p:tavLst>
                                        <p:tav tm="0">
                                          <p:val>
                                            <p:strVal val="#ppt_x+0.4"/>
                                          </p:val>
                                        </p:tav>
                                        <p:tav tm="100000">
                                          <p:val>
                                            <p:strVal val="#ppt_x-0.05"/>
                                          </p:val>
                                        </p:tav>
                                      </p:tavLst>
                                    </p:anim>
                                    <p:anim calcmode="lin" valueType="num">
                                      <p:cBhvr>
                                        <p:cTn id="10" dur="800" decel="100000" fill="hold"/>
                                        <p:tgtEl>
                                          <p:spTgt spid="102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7"/>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800" decel="100000"/>
                                        <p:tgtEl>
                                          <p:spTgt spid="6"/>
                                        </p:tgtEl>
                                      </p:cBhvr>
                                    </p:animEffect>
                                    <p:anim calcmode="lin" valueType="num">
                                      <p:cBhvr>
                                        <p:cTn id="16" dur="800" decel="100000" fill="hold"/>
                                        <p:tgtEl>
                                          <p:spTgt spid="6"/>
                                        </p:tgtEl>
                                        <p:attrNameLst>
                                          <p:attrName>style.rotation</p:attrName>
                                        </p:attrNameLst>
                                      </p:cBhvr>
                                      <p:tavLst>
                                        <p:tav tm="0">
                                          <p:val>
                                            <p:fltVal val="-90"/>
                                          </p:val>
                                        </p:tav>
                                        <p:tav tm="100000">
                                          <p:val>
                                            <p:fltVal val="0"/>
                                          </p:val>
                                        </p:tav>
                                      </p:tavLst>
                                    </p:anim>
                                    <p:anim calcmode="lin" valueType="num">
                                      <p:cBhvr>
                                        <p:cTn id="17" dur="800" decel="100000" fill="hold"/>
                                        <p:tgtEl>
                                          <p:spTgt spid="6"/>
                                        </p:tgtEl>
                                        <p:attrNameLst>
                                          <p:attrName>ppt_x</p:attrName>
                                        </p:attrNameLst>
                                      </p:cBhvr>
                                      <p:tavLst>
                                        <p:tav tm="0">
                                          <p:val>
                                            <p:strVal val="#ppt_x+0.4"/>
                                          </p:val>
                                        </p:tav>
                                        <p:tav tm="100000">
                                          <p:val>
                                            <p:strVal val="#ppt_x-0.05"/>
                                          </p:val>
                                        </p:tav>
                                      </p:tavLst>
                                    </p:anim>
                                    <p:anim calcmode="lin" valueType="num">
                                      <p:cBhvr>
                                        <p:cTn id="18" dur="800" decel="100000" fill="hold"/>
                                        <p:tgtEl>
                                          <p:spTgt spid="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3">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l="2667" r="8000"/>
          <a:stretch>
            <a:fillRect/>
          </a:stretch>
        </p:blipFill>
        <p:spPr bwMode="auto">
          <a:xfrm>
            <a:off x="5892794" y="285728"/>
            <a:ext cx="3251206" cy="457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hlinkClick r:id="rId4" action="ppaction://hlinkfile"/>
          </p:cNvPr>
          <p:cNvPicPr>
            <a:picLocks noChangeAspect="1"/>
          </p:cNvPicPr>
          <p:nvPr/>
        </p:nvPicPr>
        <p:blipFill rotWithShape="1">
          <a:blip r:embed="rId5" cstate="print">
            <a:extLst>
              <a:ext uri="{28A0092B-C50C-407E-A947-70E740481C1C}">
                <a14:useLocalDpi xmlns:a14="http://schemas.microsoft.com/office/drawing/2010/main" val="0"/>
              </a:ext>
            </a:extLst>
          </a:blip>
          <a:srcRect l="6094" b="5314"/>
          <a:stretch/>
        </p:blipFill>
        <p:spPr>
          <a:xfrm>
            <a:off x="3786182" y="357166"/>
            <a:ext cx="2825510" cy="4492113"/>
          </a:xfrm>
          <a:prstGeom prst="rect">
            <a:avLst/>
          </a:prstGeom>
          <a:effectLst>
            <a:softEdge rad="127000"/>
          </a:effectLst>
        </p:spPr>
      </p:pic>
      <p:pic>
        <p:nvPicPr>
          <p:cNvPr id="7" name="Рисунок 3" descr="Рисунок19.jpg">
            <a:hlinkClick r:id="rId6" action="ppaction://hlinkfile"/>
          </p:cNvPr>
          <p:cNvPicPr>
            <a:picLocks noChangeAspect="1"/>
          </p:cNvPicPr>
          <p:nvPr/>
        </p:nvPicPr>
        <p:blipFill>
          <a:blip r:embed="rId7"/>
          <a:srcRect/>
          <a:stretch>
            <a:fillRect/>
          </a:stretch>
        </p:blipFill>
        <p:spPr bwMode="auto">
          <a:xfrm>
            <a:off x="0" y="214289"/>
            <a:ext cx="3357554" cy="3429025"/>
          </a:xfrm>
          <a:prstGeom prst="rect">
            <a:avLst/>
          </a:prstGeom>
          <a:noFill/>
          <a:ln w="9525">
            <a:noFill/>
            <a:miter lim="800000"/>
            <a:headEnd/>
            <a:tailEnd/>
          </a:ln>
        </p:spPr>
      </p:pic>
      <p:pic>
        <p:nvPicPr>
          <p:cNvPr id="8" name="Рисунок 7">
            <a:hlinkClick r:id="rId8" action="ppaction://hlinkfile"/>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0628" y="3788836"/>
            <a:ext cx="4143372" cy="3069164"/>
          </a:xfrm>
          <a:prstGeom prst="rect">
            <a:avLst/>
          </a:prstGeom>
        </p:spPr>
      </p:pic>
      <p:sp>
        <p:nvSpPr>
          <p:cNvPr id="9" name="Заголовок 1"/>
          <p:cNvSpPr txBox="1">
            <a:spLocks/>
          </p:cNvSpPr>
          <p:nvPr/>
        </p:nvSpPr>
        <p:spPr>
          <a:xfrm>
            <a:off x="500034" y="0"/>
            <a:ext cx="82296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000" b="1" i="0" u="none" strike="noStrike" kern="1200" cap="none" spc="0" normalizeH="0" baseline="0" noProof="0" dirty="0" err="1" smtClean="0">
                <a:ln>
                  <a:noFill/>
                </a:ln>
                <a:solidFill>
                  <a:srgbClr val="C00000"/>
                </a:solidFill>
                <a:effectLst/>
                <a:uLnTx/>
                <a:uFillTx/>
                <a:latin typeface="Times New Roman" pitchFamily="18" charset="0"/>
                <a:ea typeface="+mj-ea"/>
                <a:cs typeface="Times New Roman" pitchFamily="18" charset="0"/>
              </a:rPr>
              <a:t>Медиатека</a:t>
            </a:r>
            <a:endParaRPr kumimoji="0" lang="ru-RU" sz="40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pic>
        <p:nvPicPr>
          <p:cNvPr id="4" name="Содержимое 3">
            <a:hlinkClick r:id="rId10" action="ppaction://hlinkfile"/>
          </p:cNvPr>
          <p:cNvPicPr>
            <a:picLocks noGrp="1" noChangeAspect="1"/>
          </p:cNvPicPr>
          <p:nvPr>
            <p:ph idx="1"/>
          </p:nvPr>
        </p:nvPicPr>
        <p:blipFill>
          <a:blip r:embed="rId11" cstate="print">
            <a:extLst>
              <a:ext uri="{28A0092B-C50C-407E-A947-70E740481C1C}">
                <a14:useLocalDpi xmlns:a14="http://schemas.microsoft.com/office/drawing/2010/main" val="0"/>
              </a:ext>
            </a:extLst>
          </a:blip>
          <a:stretch>
            <a:fillRect/>
          </a:stretch>
        </p:blipFill>
        <p:spPr>
          <a:xfrm>
            <a:off x="0" y="3551310"/>
            <a:ext cx="4643438" cy="330669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Shape 1"/>
          <p:cNvSpPr txBox="1"/>
          <p:nvPr/>
        </p:nvSpPr>
        <p:spPr>
          <a:xfrm>
            <a:off x="714240" y="142920"/>
            <a:ext cx="6643440" cy="999720"/>
          </a:xfrm>
          <a:prstGeom prst="rect">
            <a:avLst/>
          </a:prstGeom>
        </p:spPr>
        <p:txBody>
          <a:bodyPr anchor="ctr"/>
          <a:lstStyle/>
          <a:p>
            <a:pPr algn="ctr"/>
            <a:r>
              <a:rPr lang="ru-RU" sz="3200" dirty="0">
                <a:solidFill>
                  <a:srgbClr val="000000"/>
                </a:solidFill>
                <a:latin typeface="Calibri"/>
              </a:rPr>
              <a:t>Дмитрий Дмитриевич Шостакович (1915 – 1975)</a:t>
            </a:r>
            <a:endParaRPr>
              <a:solidFill>
                <a:prstClr val="black"/>
              </a:solidFill>
            </a:endParaRPr>
          </a:p>
        </p:txBody>
      </p:sp>
      <p:sp>
        <p:nvSpPr>
          <p:cNvPr id="119" name="TextShape 2"/>
          <p:cNvSpPr txBox="1"/>
          <p:nvPr/>
        </p:nvSpPr>
        <p:spPr>
          <a:xfrm>
            <a:off x="4286248" y="1142984"/>
            <a:ext cx="3571472" cy="4786346"/>
          </a:xfrm>
          <a:prstGeom prst="rect">
            <a:avLst/>
          </a:prstGeom>
        </p:spPr>
        <p:txBody>
          <a:bodyPr/>
          <a:lstStyle/>
          <a:p>
            <a:r>
              <a:rPr lang="ru-RU" sz="1400" dirty="0">
                <a:solidFill>
                  <a:srgbClr val="000000"/>
                </a:solidFill>
                <a:latin typeface="Calibri"/>
              </a:rPr>
              <a:t> </a:t>
            </a:r>
            <a:endParaRPr>
              <a:solidFill>
                <a:prstClr val="black"/>
              </a:solidFill>
            </a:endParaRPr>
          </a:p>
          <a:p>
            <a:pPr>
              <a:buFont typeface="Arial"/>
              <a:buChar char="•"/>
            </a:pPr>
            <a:r>
              <a:rPr lang="ru-RU" sz="1400" dirty="0">
                <a:solidFill>
                  <a:srgbClr val="000000"/>
                </a:solidFill>
                <a:latin typeface="Calibri"/>
              </a:rPr>
              <a:t>  Шостакович – уникальное явление в истории мировой музыкальной культуры. Мало кто из композиторов был так признан и прославлен при жизни, как он</a:t>
            </a:r>
            <a:endParaRPr>
              <a:solidFill>
                <a:prstClr val="black"/>
              </a:solidFill>
            </a:endParaRPr>
          </a:p>
          <a:p>
            <a:pPr>
              <a:buFont typeface="Arial"/>
              <a:buChar char="•"/>
            </a:pPr>
            <a:r>
              <a:rPr lang="ru-RU" sz="1400" dirty="0">
                <a:solidFill>
                  <a:srgbClr val="000000"/>
                </a:solidFill>
                <a:latin typeface="Calibri"/>
              </a:rPr>
              <a:t>   Основные жанры творчества Шостаковича – симфония, инструментальный концерт и музыка для камерных ансамблей.</a:t>
            </a:r>
            <a:endParaRPr>
              <a:solidFill>
                <a:prstClr val="black"/>
              </a:solidFill>
            </a:endParaRPr>
          </a:p>
          <a:p>
            <a:pPr>
              <a:buFont typeface="Arial"/>
              <a:buChar char="•"/>
            </a:pPr>
            <a:r>
              <a:rPr lang="ru-RU" sz="1400" dirty="0">
                <a:solidFill>
                  <a:srgbClr val="000000"/>
                </a:solidFill>
                <a:latin typeface="Calibri"/>
              </a:rPr>
              <a:t>   Седьмая симфония, носящая подзаголовок «Ленинградская», имеет особую историю. Композитор создавал ее во время Второй мировой войны и блокады немецкими войсками Ленинграда, в сентябре – декабре 1941г. Одно из первых исполнений симфонии состоялось в Ленинграде 9 августа 1942 г – день выбранный немецким командованием для выезда в город. </a:t>
            </a:r>
            <a:endParaRPr>
              <a:solidFill>
                <a:prstClr val="black"/>
              </a:solidFill>
            </a:endParaRPr>
          </a:p>
          <a:p>
            <a:endParaRPr>
              <a:solidFill>
                <a:prstClr val="black"/>
              </a:solidFill>
            </a:endParaRPr>
          </a:p>
        </p:txBody>
      </p:sp>
      <p:pic>
        <p:nvPicPr>
          <p:cNvPr id="120" name="Рисунок 119"/>
          <p:cNvPicPr/>
          <p:nvPr/>
        </p:nvPicPr>
        <p:blipFill>
          <a:blip r:embed="rId3" cstate="print"/>
          <a:stretch>
            <a:fillRect/>
          </a:stretch>
        </p:blipFill>
        <p:spPr>
          <a:xfrm>
            <a:off x="574560" y="1142984"/>
            <a:ext cx="3711688" cy="5118136"/>
          </a:xfrm>
          <a:prstGeom prst="rect">
            <a:avLst/>
          </a:prstGeom>
        </p:spPr>
      </p:pic>
      <p:pic>
        <p:nvPicPr>
          <p:cNvPr id="5" name="DDShostakovich-Simfoniya-7-quotLeningradskayaquot-1-chast_-razrabotka-tema-nashestviya(muzofon.com).mp3">
            <a:hlinkClick r:id="" action="ppaction://media"/>
          </p:cNvPr>
          <p:cNvPicPr>
            <a:picLocks noRot="1" noChangeAspect="1"/>
          </p:cNvPicPr>
          <p:nvPr>
            <a:audioFile r:link="rId1"/>
          </p:nvPr>
        </p:nvPicPr>
        <p:blipFill>
          <a:blip r:embed="rId4" cstate="print"/>
          <a:stretch>
            <a:fillRect/>
          </a:stretch>
        </p:blipFill>
        <p:spPr>
          <a:xfrm>
            <a:off x="8839200" y="6553200"/>
            <a:ext cx="304800" cy="304800"/>
          </a:xfrm>
          <a:prstGeom prst="rect">
            <a:avLst/>
          </a:prstGeom>
        </p:spPr>
      </p:pic>
    </p:spTree>
    <p:extLst>
      <p:ext uri="{BB962C8B-B14F-4D97-AF65-F5344CB8AC3E}">
        <p14:creationId xmlns:p14="http://schemas.microsoft.com/office/powerpoint/2010/main" val="2492512258"/>
      </p:ext>
    </p:extLst>
  </p:cSld>
  <p:clrMapOvr>
    <a:masterClrMapping/>
  </p:clrMapOvr>
  <p:transition/>
  <p:timing>
    <p:tnLst>
      <p:par>
        <p:cTn id="1" dur="indefinite" restart="never" nodeType="tmRoot">
          <p:childTnLst>
            <p:audio>
              <p:cMediaNode numSld="9">
                <p:cTn id="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214282" y="0"/>
            <a:ext cx="4499992" cy="1571612"/>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endParaRPr lang="en-US" sz="3200" b="0" dirty="0" smtClean="0">
              <a:solidFill>
                <a:srgbClr val="FF0000"/>
              </a:solidFill>
              <a:latin typeface="Arial Black" panose="020B0A04020102020204" pitchFamily="34" charset="0"/>
            </a:endParaRPr>
          </a:p>
          <a:p>
            <a:r>
              <a:rPr lang="ru-RU" sz="3200" b="0" dirty="0" smtClean="0">
                <a:solidFill>
                  <a:srgbClr val="FF0000"/>
                </a:solidFill>
                <a:latin typeface="Arial Black" panose="020B0A04020102020204" pitchFamily="34" charset="0"/>
              </a:rPr>
              <a:t>Презентация</a:t>
            </a:r>
          </a:p>
          <a:p>
            <a:r>
              <a:rPr lang="ru-RU" sz="3200" b="0" dirty="0" smtClean="0">
                <a:solidFill>
                  <a:srgbClr val="FF0000"/>
                </a:solidFill>
                <a:latin typeface="Arial Black" panose="020B0A04020102020204" pitchFamily="34" charset="0"/>
              </a:rPr>
              <a:t>«Хроника войны»</a:t>
            </a:r>
          </a:p>
          <a:p>
            <a:r>
              <a:rPr lang="ru-RU" sz="3200" b="0" dirty="0" smtClean="0">
                <a:solidFill>
                  <a:srgbClr val="FF0000"/>
                </a:solidFill>
                <a:latin typeface="Arial Black" panose="020B0A04020102020204" pitchFamily="34" charset="0"/>
              </a:rPr>
              <a:t>      Как началась</a:t>
            </a:r>
          </a:p>
          <a:p>
            <a:r>
              <a:rPr lang="ru-RU" sz="3200" b="0" dirty="0" smtClean="0">
                <a:solidFill>
                  <a:srgbClr val="FF0000"/>
                </a:solidFill>
                <a:latin typeface="Arial Black" panose="020B0A04020102020204" pitchFamily="34" charset="0"/>
              </a:rPr>
              <a:t>                  война</a:t>
            </a:r>
            <a:endParaRPr lang="ru-RU" sz="3200" b="0" dirty="0">
              <a:solidFill>
                <a:srgbClr val="FF0000"/>
              </a:solidFill>
              <a:latin typeface="Arial Black" panose="020B0A04020102020204" pitchFamily="34" charset="0"/>
            </a:endParaRPr>
          </a:p>
        </p:txBody>
      </p:sp>
      <p:pic>
        <p:nvPicPr>
          <p:cNvPr id="4" name="Picture 3" descr="C:\Users\admin\Desktop\презинтация\Картинки\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8802"/>
            <a:ext cx="5254170" cy="47149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презинтация\Картинки\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312" y="0"/>
            <a:ext cx="4658088" cy="36096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презинтация\Картинки\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3" y="3286124"/>
            <a:ext cx="4658088" cy="3598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771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500034" y="0"/>
            <a:ext cx="8229600" cy="50004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4000" b="1" dirty="0" err="1" smtClean="0">
                <a:solidFill>
                  <a:srgbClr val="C00000"/>
                </a:solidFill>
                <a:latin typeface="Times New Roman" pitchFamily="18" charset="0"/>
                <a:ea typeface="+mj-ea"/>
                <a:cs typeface="Times New Roman" pitchFamily="18" charset="0"/>
              </a:rPr>
              <a:t>Ви</a:t>
            </a:r>
            <a:r>
              <a:rPr kumimoji="0" lang="ru-RU" sz="4000" b="1" i="0" u="none" strike="noStrike" kern="1200" cap="none" spc="0" normalizeH="0" baseline="0" noProof="0" dirty="0" err="1" smtClean="0">
                <a:ln>
                  <a:noFill/>
                </a:ln>
                <a:solidFill>
                  <a:srgbClr val="C00000"/>
                </a:solidFill>
                <a:effectLst/>
                <a:uLnTx/>
                <a:uFillTx/>
                <a:latin typeface="Times New Roman" pitchFamily="18" charset="0"/>
                <a:ea typeface="+mj-ea"/>
                <a:cs typeface="Times New Roman" pitchFamily="18" charset="0"/>
              </a:rPr>
              <a:t>деотека</a:t>
            </a:r>
            <a:endParaRPr kumimoji="0" lang="ru-RU" sz="40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pic>
        <p:nvPicPr>
          <p:cNvPr id="5" name="Эх, дороги, пыль да туман Фото Великой Отечественной войны 1941-1945 Наталия Муравьева Военные песни (online-video-cutter.com).mp4">
            <a:hlinkClick r:id="" action="ppaction://media"/>
          </p:cNvPr>
          <p:cNvPicPr>
            <a:picLocks noRot="1" noChangeAspect="1"/>
          </p:cNvPicPr>
          <p:nvPr>
            <a:videoFile r:link="rId1"/>
          </p:nvPr>
        </p:nvPicPr>
        <p:blipFill>
          <a:blip r:embed="rId3"/>
          <a:stretch>
            <a:fillRect/>
          </a:stretch>
        </p:blipFill>
        <p:spPr>
          <a:xfrm>
            <a:off x="0" y="714356"/>
            <a:ext cx="9144000" cy="614364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0"/>
            <a:ext cx="8229600" cy="857232"/>
          </a:xfrm>
        </p:spPr>
        <p:txBody>
          <a:bodyPr/>
          <a:lstStyle/>
          <a:p>
            <a:r>
              <a:rPr lang="ru-RU" b="1" dirty="0" smtClean="0">
                <a:solidFill>
                  <a:srgbClr val="C00000"/>
                </a:solidFill>
                <a:latin typeface="Times New Roman" pitchFamily="18" charset="0"/>
                <a:cs typeface="Times New Roman" pitchFamily="18" charset="0"/>
              </a:rPr>
              <a:t>Слайд-шоу</a:t>
            </a:r>
            <a:endParaRPr lang="ru-RU"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2357422" y="714356"/>
            <a:ext cx="6786578" cy="6143644"/>
          </a:xfrm>
        </p:spPr>
        <p:txBody>
          <a:bodyPr>
            <a:noAutofit/>
          </a:bodyPr>
          <a:lstStyle/>
          <a:p>
            <a:r>
              <a:rPr lang="ru-RU" sz="2400" b="1" dirty="0" smtClean="0">
                <a:latin typeface="Times New Roman" pitchFamily="18" charset="0"/>
                <a:cs typeface="Times New Roman" pitchFamily="18" charset="0"/>
              </a:rPr>
              <a:t>Очень удобно с помощью слайд-шоу проводить родительские собрания, показывать жизнь группы за кадром. </a:t>
            </a:r>
          </a:p>
          <a:p>
            <a:r>
              <a:rPr lang="ru-RU" sz="2400" b="1" dirty="0" smtClean="0">
                <a:latin typeface="Times New Roman" pitchFamily="18" charset="0"/>
                <a:cs typeface="Times New Roman" pitchFamily="18" charset="0"/>
              </a:rPr>
              <a:t>Такой способ у детей помогает раскрыть  свои творческие умения. Есть дети которые стесняются выступать публично, а такая форма подхода </a:t>
            </a:r>
            <a:r>
              <a:rPr lang="ru-RU" sz="2400" b="1" dirty="0" err="1" smtClean="0">
                <a:latin typeface="Times New Roman" pitchFamily="18" charset="0"/>
                <a:cs typeface="Times New Roman" pitchFamily="18" charset="0"/>
              </a:rPr>
              <a:t>помагает</a:t>
            </a:r>
            <a:r>
              <a:rPr lang="ru-RU" sz="2400" b="1" dirty="0" smtClean="0">
                <a:latin typeface="Times New Roman" pitchFamily="18" charset="0"/>
                <a:cs typeface="Times New Roman" pitchFamily="18" charset="0"/>
              </a:rPr>
              <a:t> ребёнку постепенного раскрепощения, быть более </a:t>
            </a:r>
            <a:r>
              <a:rPr lang="ru-RU" sz="2400" b="1" dirty="0" err="1" smtClean="0">
                <a:latin typeface="Times New Roman" pitchFamily="18" charset="0"/>
                <a:cs typeface="Times New Roman" pitchFamily="18" charset="0"/>
              </a:rPr>
              <a:t>увереным</a:t>
            </a:r>
            <a:r>
              <a:rPr lang="ru-RU" sz="2400" b="1" dirty="0" smtClean="0">
                <a:latin typeface="Times New Roman" pitchFamily="18" charset="0"/>
                <a:cs typeface="Times New Roman" pitchFamily="18" charset="0"/>
              </a:rPr>
              <a:t> в себе.</a:t>
            </a:r>
          </a:p>
          <a:p>
            <a:r>
              <a:rPr lang="ru-RU" sz="2400" b="1" dirty="0" smtClean="0">
                <a:latin typeface="Times New Roman" pitchFamily="18" charset="0"/>
                <a:cs typeface="Times New Roman" pitchFamily="18" charset="0"/>
              </a:rPr>
              <a:t>С помощью слайд-шоу удобно представлять результаты работы на методических совещаниях, конкурсах. Представлять итоги реализации проектов, тематических программ.</a:t>
            </a:r>
            <a:endParaRPr lang="ru-RU"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w_021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827628"/>
            <a:ext cx="6156176" cy="403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951"/>
            <a:ext cx="5470616" cy="370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16162"/>
            <a:ext cx="2987824" cy="38418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55047">
            <a:off x="5171152" y="426026"/>
            <a:ext cx="3078088" cy="428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55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to="" calcmode="lin" valueType="num">
                                      <p:cBhvr>
                                        <p:cTn id="17" dur="1" fill="hold"/>
                                        <p:tgtEl>
                                          <p:spTgt spid="4"/>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to="" calcmode="lin" valueType="num">
                                      <p:cBhvr>
                                        <p:cTn id="22"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w_017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571999" cy="3214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
            <a:ext cx="4427984" cy="315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3014662"/>
            <a:ext cx="4429124"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153402"/>
            <a:ext cx="4714876" cy="370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48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770" decel="100000"/>
                                        <p:tgtEl>
                                          <p:spTgt spid="5"/>
                                        </p:tgtEl>
                                      </p:cBhvr>
                                    </p:animEffect>
                                    <p:animScale>
                                      <p:cBhvr>
                                        <p:cTn id="26" dur="770" decel="100000"/>
                                        <p:tgtEl>
                                          <p:spTgt spid="5"/>
                                        </p:tgtEl>
                                      </p:cBhvr>
                                      <p:from x="10000" y="10000"/>
                                      <p:to x="200000" y="450000"/>
                                    </p:animScale>
                                    <p:animScale>
                                      <p:cBhvr>
                                        <p:cTn id="27" dur="1230" accel="100000" fill="hold">
                                          <p:stCondLst>
                                            <p:cond delay="770"/>
                                          </p:stCondLst>
                                        </p:cTn>
                                        <p:tgtEl>
                                          <p:spTgt spid="5"/>
                                        </p:tgtEl>
                                      </p:cBhvr>
                                      <p:from x="200000" y="450000"/>
                                      <p:to x="100000" y="100000"/>
                                    </p:animScale>
                                    <p:set>
                                      <p:cBhvr>
                                        <p:cTn id="28" dur="770" fill="hold"/>
                                        <p:tgtEl>
                                          <p:spTgt spid="5"/>
                                        </p:tgtEl>
                                        <p:attrNameLst>
                                          <p:attrName>ppt_x</p:attrName>
                                        </p:attrNameLst>
                                      </p:cBhvr>
                                      <p:to>
                                        <p:strVal val="(0.5)"/>
                                      </p:to>
                                    </p:set>
                                    <p:anim from="(0.5)" to="(#ppt_x)" calcmode="lin" valueType="num">
                                      <p:cBhvr>
                                        <p:cTn id="29" dur="1230" accel="100000" fill="hold">
                                          <p:stCondLst>
                                            <p:cond delay="770"/>
                                          </p:stCondLst>
                                        </p:cTn>
                                        <p:tgtEl>
                                          <p:spTgt spid="5"/>
                                        </p:tgtEl>
                                        <p:attrNameLst>
                                          <p:attrName>ppt_x</p:attrName>
                                        </p:attrNameLst>
                                      </p:cBhvr>
                                    </p:anim>
                                    <p:set>
                                      <p:cBhvr>
                                        <p:cTn id="30" dur="770" fill="hold"/>
                                        <p:tgtEl>
                                          <p:spTgt spid="5"/>
                                        </p:tgtEl>
                                        <p:attrNameLst>
                                          <p:attrName>ppt_y</p:attrName>
                                        </p:attrNameLst>
                                      </p:cBhvr>
                                      <p:to>
                                        <p:strVal val="(#ppt_y+0.4)"/>
                                      </p:to>
                                    </p:set>
                                    <p:anim from="(#ppt_y+0.4)" to="(#ppt_y)" calcmode="lin" valueType="num">
                                      <p:cBhvr>
                                        <p:cTn id="31" dur="1230" accel="100000" fill="hold">
                                          <p:stCondLst>
                                            <p:cond delay="770"/>
                                          </p:stCondLst>
                                        </p:cTn>
                                        <p:tgtEl>
                                          <p:spTgt spid="5"/>
                                        </p:tgtEl>
                                        <p:attrNameLst>
                                          <p:attrName>ppt_y</p:attrName>
                                        </p:attrNameLst>
                                      </p:cBhvr>
                                    </p:anim>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2000" fill="hold"/>
                                        <p:tgtEl>
                                          <p:spTgt spid="6"/>
                                        </p:tgtEl>
                                        <p:attrNameLst>
                                          <p:attrName>ppt_x</p:attrName>
                                        </p:attrNameLst>
                                      </p:cBhvr>
                                      <p:tavLst>
                                        <p:tav tm="0">
                                          <p:val>
                                            <p:strVal val="#ppt_x-.2"/>
                                          </p:val>
                                        </p:tav>
                                        <p:tav tm="100000">
                                          <p:val>
                                            <p:strVal val="#ppt_x"/>
                                          </p:val>
                                        </p:tav>
                                      </p:tavLst>
                                    </p:anim>
                                    <p:anim calcmode="lin" valueType="num">
                                      <p:cBhvr>
                                        <p:cTn id="37" dur="2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8" dur="20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rcRect/>
          <a:stretch>
            <a:fillRect/>
          </a:stretch>
        </p:blipFill>
        <p:spPr bwMode="auto">
          <a:xfrm>
            <a:off x="0" y="642918"/>
            <a:ext cx="3714744" cy="2928958"/>
          </a:xfrm>
          <a:prstGeom prst="rect">
            <a:avLst/>
          </a:prstGeom>
          <a:noFill/>
        </p:spPr>
      </p:pic>
      <p:pic>
        <p:nvPicPr>
          <p:cNvPr id="6" name="Рисунок 5"/>
          <p:cNvPicPr/>
          <p:nvPr/>
        </p:nvPicPr>
        <p:blipFill>
          <a:blip r:embed="rId3"/>
          <a:srcRect/>
          <a:stretch>
            <a:fillRect/>
          </a:stretch>
        </p:blipFill>
        <p:spPr bwMode="auto">
          <a:xfrm>
            <a:off x="5143472" y="571480"/>
            <a:ext cx="4000528" cy="2876224"/>
          </a:xfrm>
          <a:prstGeom prst="rect">
            <a:avLst/>
          </a:prstGeom>
          <a:noFill/>
        </p:spPr>
      </p:pic>
      <p:pic>
        <p:nvPicPr>
          <p:cNvPr id="7" name="Содержимое 5"/>
          <p:cNvPicPr>
            <a:picLocks/>
          </p:cNvPicPr>
          <p:nvPr/>
        </p:nvPicPr>
        <p:blipFill>
          <a:blip r:embed="rId4"/>
          <a:srcRect/>
          <a:stretch>
            <a:fillRect/>
          </a:stretch>
        </p:blipFill>
        <p:spPr bwMode="auto">
          <a:xfrm>
            <a:off x="0" y="4000504"/>
            <a:ext cx="4071934" cy="2857496"/>
          </a:xfrm>
          <a:prstGeom prst="rect">
            <a:avLst/>
          </a:prstGeom>
          <a:noFill/>
        </p:spPr>
      </p:pic>
      <p:pic>
        <p:nvPicPr>
          <p:cNvPr id="8" name="Рисунок 7"/>
          <p:cNvPicPr/>
          <p:nvPr/>
        </p:nvPicPr>
        <p:blipFill>
          <a:blip r:embed="rId5"/>
          <a:srcRect/>
          <a:stretch>
            <a:fillRect/>
          </a:stretch>
        </p:blipFill>
        <p:spPr bwMode="auto">
          <a:xfrm>
            <a:off x="4929191" y="4000504"/>
            <a:ext cx="4214810" cy="2857496"/>
          </a:xfrm>
          <a:prstGeom prst="rect">
            <a:avLst/>
          </a:prstGeom>
          <a:noFill/>
        </p:spPr>
      </p:pic>
      <p:pic>
        <p:nvPicPr>
          <p:cNvPr id="9" name="Рисунок 8"/>
          <p:cNvPicPr/>
          <p:nvPr/>
        </p:nvPicPr>
        <p:blipFill>
          <a:blip r:embed="rId6"/>
          <a:srcRect/>
          <a:stretch>
            <a:fillRect/>
          </a:stretch>
        </p:blipFill>
        <p:spPr bwMode="auto">
          <a:xfrm>
            <a:off x="2643174" y="2000240"/>
            <a:ext cx="3643338" cy="2786081"/>
          </a:xfrm>
          <a:prstGeom prst="rect">
            <a:avLst/>
          </a:prstGeom>
          <a:noFill/>
        </p:spPr>
      </p:pic>
      <p:sp>
        <p:nvSpPr>
          <p:cNvPr id="10" name="Подзаголовок 3"/>
          <p:cNvSpPr>
            <a:spLocks noGrp="1"/>
          </p:cNvSpPr>
          <p:nvPr>
            <p:ph type="subTitle" idx="1"/>
          </p:nvPr>
        </p:nvSpPr>
        <p:spPr>
          <a:xfrm>
            <a:off x="0" y="0"/>
            <a:ext cx="9144000" cy="1752600"/>
          </a:xfrm>
        </p:spPr>
        <p:txBody>
          <a:bodyPr>
            <a:normAutofit/>
          </a:bodyPr>
          <a:lstStyle/>
          <a:p>
            <a:r>
              <a:rPr lang="ru-RU" sz="3600" b="1" dirty="0" smtClean="0">
                <a:solidFill>
                  <a:srgbClr val="C00000"/>
                </a:solidFill>
                <a:latin typeface="Times New Roman" pitchFamily="18" charset="0"/>
                <a:cs typeface="Times New Roman" pitchFamily="18" charset="0"/>
              </a:rPr>
              <a:t>Презентации для работы с родителями</a:t>
            </a:r>
            <a:endParaRPr lang="ru-RU"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410411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42844" y="0"/>
            <a:ext cx="2286016" cy="248603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smtClean="0">
              <a:solidFill>
                <a:srgbClr val="FF0000"/>
              </a:solidFill>
            </a:endParaRPr>
          </a:p>
        </p:txBody>
      </p:sp>
      <p:pic>
        <p:nvPicPr>
          <p:cNvPr id="9" name="Рисунок 8"/>
          <p:cNvPicPr/>
          <p:nvPr/>
        </p:nvPicPr>
        <p:blipFill>
          <a:blip r:embed="rId2">
            <a:extLst>
              <a:ext uri="{28A0092B-C50C-407E-A947-70E740481C1C}">
                <a14:useLocalDpi xmlns:a14="http://schemas.microsoft.com/office/drawing/2010/main" val="0"/>
              </a:ext>
            </a:extLst>
          </a:blip>
          <a:stretch>
            <a:fillRect/>
          </a:stretch>
        </p:blipFill>
        <p:spPr>
          <a:xfrm>
            <a:off x="642910" y="0"/>
            <a:ext cx="1167794" cy="1143008"/>
          </a:xfrm>
          <a:prstGeom prst="rect">
            <a:avLst/>
          </a:prstGeom>
        </p:spPr>
      </p:pic>
      <p:sp>
        <p:nvSpPr>
          <p:cNvPr id="10" name="Прямоугольник 9"/>
          <p:cNvSpPr/>
          <p:nvPr/>
        </p:nvSpPr>
        <p:spPr>
          <a:xfrm>
            <a:off x="285720" y="1142984"/>
            <a:ext cx="2071702" cy="1200329"/>
          </a:xfrm>
          <a:prstGeom prst="rect">
            <a:avLst/>
          </a:prstGeom>
        </p:spPr>
        <p:txBody>
          <a:bodyPr wrap="square">
            <a:spAutoFit/>
          </a:bodyPr>
          <a:lstStyle/>
          <a:p>
            <a:pPr algn="ctr"/>
            <a:r>
              <a:rPr lang="ru-RU" sz="2400" b="1" dirty="0" smtClean="0">
                <a:solidFill>
                  <a:srgbClr val="FF0000"/>
                </a:solidFill>
              </a:rPr>
              <a:t>Картотека </a:t>
            </a:r>
            <a:r>
              <a:rPr lang="ru-RU" sz="2400" b="1" dirty="0" smtClean="0">
                <a:solidFill>
                  <a:srgbClr val="C00000"/>
                </a:solidFill>
              </a:rPr>
              <a:t>песен</a:t>
            </a:r>
          </a:p>
          <a:p>
            <a:pPr algn="ctr"/>
            <a:r>
              <a:rPr lang="ru-RU" sz="2400" b="1" dirty="0" smtClean="0">
                <a:solidFill>
                  <a:srgbClr val="C00000"/>
                </a:solidFill>
              </a:rPr>
              <a:t> военных лет</a:t>
            </a:r>
            <a:endParaRPr lang="ru-RU" sz="2400" dirty="0" smtClean="0">
              <a:solidFill>
                <a:srgbClr val="C00000"/>
              </a:solidFill>
            </a:endParaRPr>
          </a:p>
        </p:txBody>
      </p:sp>
      <p:pic>
        <p:nvPicPr>
          <p:cNvPr id="12" name="Picture 1" descr="C:\Users\Павлозавр\Desktop\юля новый эл партфолио\рамки, шаблоны\Фоны для презентаций и бэйджиков\1 (185).jpg"/>
          <p:cNvPicPr>
            <a:picLocks noChangeAspect="1" noChangeArrowheads="1"/>
          </p:cNvPicPr>
          <p:nvPr/>
        </p:nvPicPr>
        <p:blipFill>
          <a:blip r:embed="rId3"/>
          <a:srcRect/>
          <a:stretch>
            <a:fillRect/>
          </a:stretch>
        </p:blipFill>
        <p:spPr bwMode="auto">
          <a:xfrm>
            <a:off x="2285984" y="2428868"/>
            <a:ext cx="2571776" cy="3429035"/>
          </a:xfrm>
          <a:prstGeom prst="rect">
            <a:avLst/>
          </a:prstGeom>
          <a:noFill/>
          <a:ln w="9525">
            <a:noFill/>
            <a:miter lim="800000"/>
            <a:headEnd/>
            <a:tailEnd/>
          </a:ln>
        </p:spPr>
      </p:pic>
      <p:sp>
        <p:nvSpPr>
          <p:cNvPr id="13" name="Прямоугольник 12"/>
          <p:cNvSpPr/>
          <p:nvPr/>
        </p:nvSpPr>
        <p:spPr>
          <a:xfrm>
            <a:off x="2500298" y="2571744"/>
            <a:ext cx="2071702" cy="1846659"/>
          </a:xfrm>
          <a:prstGeom prst="rect">
            <a:avLst/>
          </a:prstGeom>
        </p:spPr>
        <p:txBody>
          <a:bodyPr wrap="square">
            <a:spAutoFit/>
          </a:bodyPr>
          <a:lstStyle/>
          <a:p>
            <a:pPr algn="ctr"/>
            <a:r>
              <a:rPr lang="ru-RU" altLang="ru-RU" b="1" dirty="0" smtClean="0">
                <a:latin typeface="Times New Roman" pitchFamily="18" charset="0"/>
                <a:cs typeface="Times New Roman" pitchFamily="18" charset="0"/>
              </a:rPr>
              <a:t> </a:t>
            </a:r>
            <a:r>
              <a:rPr lang="ru-RU" altLang="ru-RU" sz="2400" b="1" dirty="0" smtClean="0">
                <a:solidFill>
                  <a:srgbClr val="FF0000"/>
                </a:solidFill>
                <a:latin typeface="Times New Roman" pitchFamily="18" charset="0"/>
                <a:cs typeface="Times New Roman" pitchFamily="18" charset="0"/>
              </a:rPr>
              <a:t>Картотека </a:t>
            </a:r>
            <a:r>
              <a:rPr lang="ru-RU" altLang="ru-RU" b="1" dirty="0" smtClean="0">
                <a:latin typeface="Times New Roman" pitchFamily="18" charset="0"/>
                <a:cs typeface="Times New Roman" pitchFamily="18" charset="0"/>
              </a:rPr>
              <a:t>дидактических игр</a:t>
            </a:r>
          </a:p>
          <a:p>
            <a:pPr algn="ctr"/>
            <a:r>
              <a:rPr lang="ru-RU" altLang="ru-RU" b="1" dirty="0" smtClean="0">
                <a:latin typeface="Times New Roman" pitchFamily="18" charset="0"/>
                <a:cs typeface="Times New Roman" pitchFamily="18" charset="0"/>
              </a:rPr>
              <a:t> по нравственно-  патриотическому воспитанию</a:t>
            </a:r>
            <a:endParaRPr lang="ru-RU" dirty="0"/>
          </a:p>
        </p:txBody>
      </p:sp>
      <p:pic>
        <p:nvPicPr>
          <p:cNvPr id="14" name="Picture 10" descr="http://im2-tub-ru.yandex.net/i?id=272150235-58-72&amp;n=21">
            <a:hlinkClick r:id="rId4"/>
          </p:cNvPr>
          <p:cNvPicPr>
            <a:picLocks noChangeAspect="1" noChangeArrowheads="1"/>
          </p:cNvPicPr>
          <p:nvPr/>
        </p:nvPicPr>
        <p:blipFill>
          <a:blip r:embed="rId5"/>
          <a:srcRect/>
          <a:stretch>
            <a:fillRect/>
          </a:stretch>
        </p:blipFill>
        <p:spPr bwMode="auto">
          <a:xfrm>
            <a:off x="3214678" y="4572008"/>
            <a:ext cx="753338" cy="1104896"/>
          </a:xfrm>
          <a:prstGeom prst="rect">
            <a:avLst/>
          </a:prstGeom>
          <a:noFill/>
          <a:ln w="9525">
            <a:noFill/>
            <a:miter lim="800000"/>
            <a:headEnd/>
            <a:tailEnd/>
          </a:ln>
        </p:spPr>
      </p:pic>
      <p:sp>
        <p:nvSpPr>
          <p:cNvPr id="15" name="Скругленный прямоугольник 14"/>
          <p:cNvSpPr/>
          <p:nvPr/>
        </p:nvSpPr>
        <p:spPr>
          <a:xfrm>
            <a:off x="6572264" y="3786190"/>
            <a:ext cx="2571736" cy="307181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smtClean="0">
              <a:solidFill>
                <a:srgbClr val="FBFBFB"/>
              </a:solidFill>
            </a:endParaRPr>
          </a:p>
        </p:txBody>
      </p:sp>
      <p:pic>
        <p:nvPicPr>
          <p:cNvPr id="16" name="Рисунок 3" descr="173256479.jpg"/>
          <p:cNvPicPr>
            <a:picLocks noChangeAspect="1"/>
          </p:cNvPicPr>
          <p:nvPr/>
        </p:nvPicPr>
        <p:blipFill>
          <a:blip r:embed="rId6"/>
          <a:srcRect/>
          <a:stretch>
            <a:fillRect/>
          </a:stretch>
        </p:blipFill>
        <p:spPr bwMode="auto">
          <a:xfrm>
            <a:off x="7072330" y="4000504"/>
            <a:ext cx="1393212" cy="947112"/>
          </a:xfrm>
          <a:prstGeom prst="rect">
            <a:avLst/>
          </a:prstGeom>
          <a:noFill/>
          <a:ln w="9525">
            <a:noFill/>
            <a:miter lim="800000"/>
            <a:headEnd/>
            <a:tailEnd/>
          </a:ln>
        </p:spPr>
      </p:pic>
      <p:sp>
        <p:nvSpPr>
          <p:cNvPr id="17" name="WordArt 2"/>
          <p:cNvSpPr>
            <a:spLocks noChangeArrowheads="1" noChangeShapeType="1" noTextEdit="1"/>
          </p:cNvSpPr>
          <p:nvPr/>
        </p:nvSpPr>
        <p:spPr bwMode="auto">
          <a:xfrm>
            <a:off x="6786578" y="5286388"/>
            <a:ext cx="2214578" cy="935052"/>
          </a:xfrm>
          <a:prstGeom prst="rect">
            <a:avLst/>
          </a:prstGeom>
        </p:spPr>
        <p:txBody>
          <a:bodyPr wrap="none" fromWordArt="1">
            <a:prstTxWarp prst="textPlain">
              <a:avLst>
                <a:gd name="adj" fmla="val 50000"/>
              </a:avLst>
            </a:prstTxWarp>
          </a:bodyPr>
          <a:lstStyle/>
          <a:p>
            <a:pPr algn="ctr" rtl="0"/>
            <a:r>
              <a:rPr lang="ru-RU" sz="3600" kern="10" spc="0" dirty="0" smtClean="0">
                <a:ln w="9525">
                  <a:noFill/>
                  <a:round/>
                  <a:headEnd/>
                  <a:tailEnd/>
                </a:ln>
                <a:solidFill>
                  <a:srgbClr val="FF0000"/>
                </a:solidFill>
                <a:effectLst/>
                <a:latin typeface="Times New Roman"/>
                <a:cs typeface="Times New Roman"/>
              </a:rPr>
              <a:t>ДИДАКТИЧЕСКИЕ ИГРЫ</a:t>
            </a:r>
          </a:p>
          <a:p>
            <a:pPr algn="ctr" rtl="0"/>
            <a:r>
              <a:rPr lang="ru-RU" sz="3600" kern="10" spc="0" dirty="0" smtClean="0">
                <a:ln w="9525">
                  <a:noFill/>
                  <a:round/>
                  <a:headEnd/>
                  <a:tailEnd/>
                </a:ln>
                <a:solidFill>
                  <a:srgbClr val="FF0000"/>
                </a:solidFill>
                <a:effectLst/>
                <a:latin typeface="Times New Roman"/>
                <a:cs typeface="Times New Roman"/>
              </a:rPr>
              <a:t>ПО ПАТРИОТИЧЕСКОМУ</a:t>
            </a:r>
          </a:p>
          <a:p>
            <a:pPr algn="ctr" rtl="0"/>
            <a:r>
              <a:rPr lang="ru-RU" sz="3600" kern="10" spc="0" dirty="0" smtClean="0">
                <a:ln w="9525">
                  <a:noFill/>
                  <a:round/>
                  <a:headEnd/>
                  <a:tailEnd/>
                </a:ln>
                <a:solidFill>
                  <a:srgbClr val="FF0000"/>
                </a:solidFill>
                <a:effectLst/>
                <a:latin typeface="Times New Roman"/>
                <a:cs typeface="Times New Roman"/>
              </a:rPr>
              <a:t>ВОСПИТАНИЮ</a:t>
            </a:r>
            <a:endParaRPr lang="ru-RU" sz="3600" kern="10" spc="0" dirty="0">
              <a:ln w="9525">
                <a:noFill/>
                <a:round/>
                <a:headEnd/>
                <a:tailEnd/>
              </a:ln>
              <a:solidFill>
                <a:srgbClr val="FF0000"/>
              </a:solidFill>
              <a:effectLst/>
              <a:latin typeface="Times New Roman"/>
              <a:cs typeface="Times New Roman"/>
            </a:endParaRPr>
          </a:p>
        </p:txBody>
      </p:sp>
      <p:sp>
        <p:nvSpPr>
          <p:cNvPr id="18" name="Скругленный прямоугольник 17"/>
          <p:cNvSpPr/>
          <p:nvPr/>
        </p:nvSpPr>
        <p:spPr>
          <a:xfrm>
            <a:off x="5286380" y="0"/>
            <a:ext cx="3428992" cy="3643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45" name="Rectangle 1"/>
          <p:cNvSpPr>
            <a:spLocks noChangeArrowheads="1"/>
          </p:cNvSpPr>
          <p:nvPr/>
        </p:nvSpPr>
        <p:spPr bwMode="auto">
          <a:xfrm>
            <a:off x="5643570" y="0"/>
            <a:ext cx="2786081" cy="360098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8255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2">
                    <a:lumMod val="75000"/>
                  </a:schemeClr>
                </a:solidFill>
                <a:effectLst/>
                <a:latin typeface="Arial" pitchFamily="34" charset="0"/>
                <a:ea typeface="Times New Roman" pitchFamily="18" charset="0"/>
                <a:cs typeface="Arial" pitchFamily="34" charset="0"/>
              </a:rPr>
              <a:t>Картотека стихов</a:t>
            </a:r>
            <a:r>
              <a:rPr kumimoji="0" lang="ru-RU"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000" b="1" i="0" u="none" strike="noStrike" cap="none" normalizeH="0" baseline="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рекомендованных</a:t>
            </a:r>
            <a:endParaRPr kumimoji="0" lang="ru-RU" sz="2000" b="0" i="0" u="none" strike="noStrike" cap="none" normalizeH="0" baseline="0" dirty="0" smtClean="0">
              <a:ln>
                <a:noFill/>
              </a:ln>
              <a:solidFill>
                <a:schemeClr val="accent6">
                  <a:lumMod val="50000"/>
                </a:schemeClr>
              </a:solidFill>
              <a:effectLst/>
              <a:latin typeface="Times New Roman" pitchFamily="18" charset="0"/>
              <a:cs typeface="Times New Roman" pitchFamily="18" charset="0"/>
            </a:endParaRPr>
          </a:p>
          <a:p>
            <a:pPr marL="0" marR="0" lvl="0" indent="82550" algn="ctr"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для чтения детям</a:t>
            </a:r>
            <a:endParaRPr kumimoji="0" lang="ru-RU" sz="2000" b="0" i="0" u="none" strike="noStrike" cap="none" normalizeH="0" baseline="0" dirty="0" smtClean="0">
              <a:ln>
                <a:noFill/>
              </a:ln>
              <a:solidFill>
                <a:schemeClr val="accent6">
                  <a:lumMod val="50000"/>
                </a:schemeClr>
              </a:solidFill>
              <a:effectLst/>
              <a:latin typeface="Times New Roman" pitchFamily="18" charset="0"/>
              <a:cs typeface="Times New Roman" pitchFamily="18" charset="0"/>
            </a:endParaRPr>
          </a:p>
          <a:p>
            <a:pPr marL="0" marR="0" lvl="0" indent="82550" algn="ctr"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О Великой Отечественной войне</a:t>
            </a:r>
            <a:r>
              <a:rPr kumimoji="0" lang="ru-RU" sz="2000" b="1" i="0" u="none" strike="noStrike" cap="none" normalizeH="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 </a:t>
            </a:r>
          </a:p>
          <a:p>
            <a:pPr marL="0" marR="0" lvl="0" indent="82550" algn="ctr"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и </a:t>
            </a:r>
            <a:r>
              <a:rPr kumimoji="0" lang="ru-RU" sz="2000" b="1" i="0" u="none" strike="noStrike" cap="none" normalizeH="0" baseline="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героизме, проявленному народом на фронте и в тылу</a:t>
            </a:r>
            <a:r>
              <a:rPr kumimoji="0" lang="ru-RU" sz="2000" b="1" i="0" u="none" strike="noStrike" cap="none" normalizeH="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 и</a:t>
            </a:r>
            <a:r>
              <a:rPr kumimoji="0" lang="ru-RU" sz="2000" b="1" i="0" u="none" strike="noStrike" cap="none" normalizeH="0" baseline="0" dirty="0" smtClean="0">
                <a:ln>
                  <a:noFill/>
                </a:ln>
                <a:solidFill>
                  <a:schemeClr val="accent6">
                    <a:lumMod val="50000"/>
                  </a:schemeClr>
                </a:solidFill>
                <a:effectLst/>
                <a:latin typeface="Times New Roman" pitchFamily="18" charset="0"/>
                <a:ea typeface="Times New Roman" pitchFamily="18" charset="0"/>
                <a:cs typeface="Times New Roman" pitchFamily="18" charset="0"/>
              </a:rPr>
              <a:t> долгожданной Победе. </a:t>
            </a:r>
            <a:endParaRPr kumimoji="0" lang="ru-RU" sz="2000" b="0" i="0" u="none" strike="noStrike" cap="none" normalizeH="0" baseline="0" dirty="0" smtClean="0">
              <a:ln>
                <a:noFill/>
              </a:ln>
              <a:solidFill>
                <a:schemeClr val="accent6">
                  <a:lumMod val="50000"/>
                </a:schemeClr>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410411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дзаголовок 3"/>
          <p:cNvSpPr>
            <a:spLocks noGrp="1"/>
          </p:cNvSpPr>
          <p:nvPr>
            <p:ph type="subTitle" idx="1"/>
          </p:nvPr>
        </p:nvSpPr>
        <p:spPr>
          <a:xfrm>
            <a:off x="0" y="0"/>
            <a:ext cx="9144000" cy="857232"/>
          </a:xfrm>
        </p:spPr>
        <p:txBody>
          <a:bodyPr/>
          <a:lstStyle/>
          <a:p>
            <a:r>
              <a:rPr lang="ru-RU" b="1" dirty="0" smtClean="0">
                <a:solidFill>
                  <a:srgbClr val="C00000"/>
                </a:solidFill>
                <a:latin typeface="Times New Roman" pitchFamily="18" charset="0"/>
                <a:cs typeface="Times New Roman" pitchFamily="18" charset="0"/>
              </a:rPr>
              <a:t>Презентации для работы с педагогами</a:t>
            </a:r>
            <a:endParaRPr lang="ru-RU" b="1" dirty="0">
              <a:solidFill>
                <a:srgbClr val="C00000"/>
              </a:solidFill>
              <a:latin typeface="Times New Roman" pitchFamily="18" charset="0"/>
              <a:cs typeface="Times New Roman" pitchFamily="18" charset="0"/>
            </a:endParaRPr>
          </a:p>
        </p:txBody>
      </p:sp>
      <p:pic>
        <p:nvPicPr>
          <p:cNvPr id="6" name="Picture 4"/>
          <p:cNvPicPr>
            <a:picLocks noChangeAspect="1" noChangeArrowheads="1"/>
          </p:cNvPicPr>
          <p:nvPr/>
        </p:nvPicPr>
        <p:blipFill>
          <a:blip r:embed="rId3"/>
          <a:srcRect/>
          <a:stretch>
            <a:fillRect/>
          </a:stretch>
        </p:blipFill>
        <p:spPr bwMode="auto">
          <a:xfrm>
            <a:off x="0" y="1357298"/>
            <a:ext cx="3461588" cy="5097476"/>
          </a:xfrm>
          <a:prstGeom prst="rect">
            <a:avLst/>
          </a:prstGeom>
          <a:noFill/>
          <a:ln w="9525">
            <a:noFill/>
            <a:miter lim="800000"/>
            <a:headEnd/>
            <a:tailEnd/>
          </a:ln>
        </p:spPr>
      </p:pic>
      <p:sp>
        <p:nvSpPr>
          <p:cNvPr id="7" name="Скругленный прямоугольник 6"/>
          <p:cNvSpPr/>
          <p:nvPr/>
        </p:nvSpPr>
        <p:spPr>
          <a:xfrm>
            <a:off x="5286380" y="1857364"/>
            <a:ext cx="3857620" cy="50006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5572132" y="1785926"/>
            <a:ext cx="3214710" cy="584775"/>
          </a:xfrm>
          <a:prstGeom prst="rect">
            <a:avLst/>
          </a:prstGeom>
        </p:spPr>
        <p:txBody>
          <a:bodyPr wrap="square">
            <a:spAutoFit/>
          </a:bodyPr>
          <a:lstStyle/>
          <a:p>
            <a:pPr lvl="0" algn="ctr">
              <a:spcBef>
                <a:spcPct val="0"/>
              </a:spcBef>
              <a:defRPr/>
            </a:pPr>
            <a:r>
              <a:rPr lang="ru-RU" sz="3200" b="1" i="1" dirty="0" smtClean="0">
                <a:solidFill>
                  <a:srgbClr val="0000FF"/>
                </a:solidFill>
              </a:rPr>
              <a:t>Мастер – класс</a:t>
            </a:r>
            <a:endParaRPr lang="ru-RU" sz="3200" dirty="0"/>
          </a:p>
        </p:txBody>
      </p:sp>
      <p:sp>
        <p:nvSpPr>
          <p:cNvPr id="2" name="Заголовок 1"/>
          <p:cNvSpPr>
            <a:spLocks noGrp="1"/>
          </p:cNvSpPr>
          <p:nvPr>
            <p:ph type="ctrTitle"/>
          </p:nvPr>
        </p:nvSpPr>
        <p:spPr>
          <a:xfrm>
            <a:off x="5357818" y="2857496"/>
            <a:ext cx="3786182" cy="4000504"/>
          </a:xfrm>
        </p:spPr>
        <p:txBody>
          <a:bodyPr>
            <a:noAutofit/>
          </a:bodyPr>
          <a:lstStyle/>
          <a:p>
            <a:r>
              <a:rPr lang="ru-RU" sz="3600" b="1" i="1" dirty="0" smtClean="0"/>
              <a:t/>
            </a:r>
            <a:br>
              <a:rPr lang="ru-RU" sz="3600" b="1" i="1" dirty="0" smtClean="0"/>
            </a:br>
            <a:r>
              <a:rPr lang="ru-RU" sz="3600" b="1" i="1" dirty="0" smtClean="0">
                <a:solidFill>
                  <a:srgbClr val="C00000"/>
                </a:solidFill>
              </a:rPr>
              <a:t>«</a:t>
            </a:r>
            <a:r>
              <a:rPr lang="ru-RU" sz="3200" b="1" i="1" dirty="0" smtClean="0">
                <a:solidFill>
                  <a:srgbClr val="C00000"/>
                </a:solidFill>
              </a:rPr>
              <a:t>Государственные символы России </a:t>
            </a:r>
            <a:br>
              <a:rPr lang="ru-RU" sz="3200" b="1" i="1" dirty="0" smtClean="0">
                <a:solidFill>
                  <a:srgbClr val="C00000"/>
                </a:solidFill>
              </a:rPr>
            </a:br>
            <a:r>
              <a:rPr lang="ru-RU" sz="3200" b="1" i="1" dirty="0" smtClean="0">
                <a:solidFill>
                  <a:srgbClr val="C00000"/>
                </a:solidFill>
              </a:rPr>
              <a:t>как средство нравственно-патриотического воспитания детей                                                   старшего дошкольного возраста» </a:t>
            </a:r>
            <a:r>
              <a:rPr lang="ru-RU" sz="3600" dirty="0" smtClean="0"/>
              <a:t/>
            </a:r>
            <a:br>
              <a:rPr lang="ru-RU" sz="3600" dirty="0" smtClean="0"/>
            </a:br>
            <a:r>
              <a:rPr lang="ru-RU" sz="3600" i="1" dirty="0" smtClean="0"/>
              <a:t/>
            </a:r>
            <a:br>
              <a:rPr lang="ru-RU" sz="3600" i="1" dirty="0" smtClean="0"/>
            </a:br>
            <a:endParaRPr lang="ru-RU" sz="3600" i="1" dirty="0"/>
          </a:p>
        </p:txBody>
      </p:sp>
      <p:sp>
        <p:nvSpPr>
          <p:cNvPr id="8" name="Прямоугольник 7"/>
          <p:cNvSpPr/>
          <p:nvPr/>
        </p:nvSpPr>
        <p:spPr>
          <a:xfrm>
            <a:off x="0" y="1500174"/>
            <a:ext cx="3357554" cy="830997"/>
          </a:xfrm>
          <a:prstGeom prst="rect">
            <a:avLst/>
          </a:prstGeom>
        </p:spPr>
        <p:txBody>
          <a:bodyPr wrap="square">
            <a:spAutoFit/>
          </a:bodyPr>
          <a:lstStyle/>
          <a:p>
            <a:pPr algn="ctr"/>
            <a:r>
              <a:rPr lang="ru-RU" sz="2400" b="1" dirty="0" smtClean="0">
                <a:solidFill>
                  <a:srgbClr val="990000"/>
                </a:solidFill>
                <a:latin typeface="Times New Roman" pitchFamily="18" charset="0"/>
                <a:cs typeface="Times New Roman" pitchFamily="18" charset="0"/>
              </a:rPr>
              <a:t>Город-герой  Волгоград </a:t>
            </a:r>
            <a:endParaRPr lang="ru-RU" sz="2400" dirty="0">
              <a:latin typeface="Times New Roman" pitchFamily="18" charset="0"/>
              <a:cs typeface="Times New Roman" pitchFamily="18" charset="0"/>
            </a:endParaRPr>
          </a:p>
        </p:txBody>
      </p:sp>
      <p:sp>
        <p:nvSpPr>
          <p:cNvPr id="10" name="Скругленный прямоугольник 9"/>
          <p:cNvSpPr/>
          <p:nvPr/>
        </p:nvSpPr>
        <p:spPr>
          <a:xfrm>
            <a:off x="3357554" y="571480"/>
            <a:ext cx="2214578" cy="350046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ru-RU"/>
          </a:p>
        </p:txBody>
      </p:sp>
      <p:sp>
        <p:nvSpPr>
          <p:cNvPr id="9" name="Прямоугольник 8"/>
          <p:cNvSpPr/>
          <p:nvPr/>
        </p:nvSpPr>
        <p:spPr>
          <a:xfrm>
            <a:off x="3500430" y="642918"/>
            <a:ext cx="2000264" cy="954107"/>
          </a:xfrm>
          <a:prstGeom prst="rect">
            <a:avLst/>
          </a:prstGeom>
        </p:spPr>
        <p:txBody>
          <a:bodyPr wrap="square">
            <a:spAutoFit/>
          </a:bodyPr>
          <a:lstStyle/>
          <a:p>
            <a:pPr algn="ctr"/>
            <a:r>
              <a:rPr lang="ru-RU" altLang="ru-RU" sz="2800" b="1" dirty="0" smtClean="0">
                <a:solidFill>
                  <a:srgbClr val="C00000"/>
                </a:solidFill>
                <a:latin typeface="Times New Roman" pitchFamily="18" charset="0"/>
                <a:cs typeface="Times New Roman" pitchFamily="18" charset="0"/>
              </a:rPr>
              <a:t>Маршалы Победы</a:t>
            </a:r>
            <a:endParaRPr lang="ru-RU" sz="2800" b="1" dirty="0">
              <a:solidFill>
                <a:srgbClr val="C00000"/>
              </a:solidFill>
              <a:latin typeface="Times New Roman" pitchFamily="18" charset="0"/>
              <a:cs typeface="Times New Roman" pitchFamily="18" charset="0"/>
            </a:endParaRPr>
          </a:p>
        </p:txBody>
      </p:sp>
      <p:pic>
        <p:nvPicPr>
          <p:cNvPr id="11" name="Picture 8" descr="zhukov"/>
          <p:cNvPicPr>
            <a:picLocks noChangeAspect="1" noChangeArrowheads="1"/>
          </p:cNvPicPr>
          <p:nvPr/>
        </p:nvPicPr>
        <p:blipFill>
          <a:blip r:embed="rId4"/>
          <a:srcRect/>
          <a:stretch>
            <a:fillRect/>
          </a:stretch>
        </p:blipFill>
        <p:spPr bwMode="auto">
          <a:xfrm>
            <a:off x="3786182" y="1714488"/>
            <a:ext cx="1428760" cy="1843930"/>
          </a:xfrm>
          <a:prstGeom prst="rect">
            <a:avLst/>
          </a:prstGeom>
          <a:noFill/>
          <a:ln w="762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0" y="0"/>
            <a:ext cx="9144000" cy="4641271"/>
          </a:xfrm>
          <a:prstGeom prst="rect">
            <a:avLst/>
          </a:prstGeom>
        </p:spPr>
        <p:txBody>
          <a:bodyPr wrap="square">
            <a:spAutoFit/>
          </a:bodyPr>
          <a:lstStyle/>
          <a:p>
            <a:pPr algn="ctr">
              <a:lnSpc>
                <a:spcPct val="115000"/>
              </a:lnSpc>
              <a:tabLst>
                <a:tab pos="450215" algn="l"/>
                <a:tab pos="540385" algn="l"/>
              </a:tabLst>
            </a:pPr>
            <a:r>
              <a:rPr lang="ru-RU" sz="3200" b="1" dirty="0" err="1" smtClean="0">
                <a:solidFill>
                  <a:srgbClr val="C00000"/>
                </a:solidFill>
                <a:latin typeface="Times New Roman" pitchFamily="18" charset="0"/>
                <a:ea typeface="Times New Roman"/>
                <a:cs typeface="Times New Roman" pitchFamily="18" charset="0"/>
              </a:rPr>
              <a:t>Медиа</a:t>
            </a:r>
            <a:r>
              <a:rPr lang="ru-RU" sz="3200" b="1" dirty="0" smtClean="0">
                <a:solidFill>
                  <a:srgbClr val="C00000"/>
                </a:solidFill>
                <a:latin typeface="Times New Roman" pitchFamily="18" charset="0"/>
                <a:ea typeface="Times New Roman"/>
                <a:cs typeface="Times New Roman" pitchFamily="18" charset="0"/>
              </a:rPr>
              <a:t> игры и а</a:t>
            </a:r>
            <a:r>
              <a:rPr lang="ru-RU" sz="3200" b="1" dirty="0" smtClean="0">
                <a:solidFill>
                  <a:srgbClr val="C00000"/>
                </a:solidFill>
                <a:latin typeface="Times New Roman" pitchFamily="18" charset="0"/>
                <a:cs typeface="Times New Roman" pitchFamily="18" charset="0"/>
              </a:rPr>
              <a:t>нимированная игровые викторины </a:t>
            </a:r>
            <a:r>
              <a:rPr lang="ru-RU" sz="3200" b="1" dirty="0" smtClean="0">
                <a:solidFill>
                  <a:srgbClr val="C00000"/>
                </a:solidFill>
                <a:latin typeface="Times New Roman" pitchFamily="18" charset="0"/>
                <a:ea typeface="Times New Roman"/>
                <a:cs typeface="Times New Roman" pitchFamily="18" charset="0"/>
              </a:rPr>
              <a:t>по патриотическому воспитанию</a:t>
            </a:r>
          </a:p>
          <a:p>
            <a:pPr algn="ctr">
              <a:lnSpc>
                <a:spcPct val="115000"/>
              </a:lnSpc>
              <a:tabLst>
                <a:tab pos="450215" algn="l"/>
                <a:tab pos="540385" algn="l"/>
              </a:tabLst>
            </a:pPr>
            <a:r>
              <a:rPr lang="ru-RU" sz="2400" b="1" dirty="0" smtClean="0">
                <a:latin typeface="Times New Roman" pitchFamily="18" charset="0"/>
                <a:cs typeface="Times New Roman" pitchFamily="18" charset="0"/>
              </a:rPr>
              <a:t>        </a:t>
            </a:r>
          </a:p>
          <a:p>
            <a:pPr algn="ctr">
              <a:lnSpc>
                <a:spcPct val="115000"/>
              </a:lnSpc>
              <a:tabLst>
                <a:tab pos="450215" algn="l"/>
                <a:tab pos="540385" algn="l"/>
              </a:tabLst>
            </a:pPr>
            <a:r>
              <a:rPr lang="ru-RU" sz="2400" b="1" dirty="0" smtClean="0">
                <a:latin typeface="Times New Roman" pitchFamily="18" charset="0"/>
                <a:cs typeface="Times New Roman" pitchFamily="18" charset="0"/>
              </a:rPr>
              <a:t>Позволяют в игровой форме </a:t>
            </a:r>
          </a:p>
          <a:p>
            <a:pPr algn="ctr">
              <a:lnSpc>
                <a:spcPct val="115000"/>
              </a:lnSpc>
              <a:tabLst>
                <a:tab pos="450215" algn="l"/>
                <a:tab pos="540385" algn="l"/>
              </a:tabLst>
            </a:pPr>
            <a:r>
              <a:rPr lang="ru-RU" sz="2400" b="1" dirty="0" smtClean="0">
                <a:latin typeface="Times New Roman" pitchFamily="18" charset="0"/>
                <a:cs typeface="Times New Roman" pitchFamily="18" charset="0"/>
              </a:rPr>
              <a:t>      провести проверку знаний, </a:t>
            </a:r>
          </a:p>
          <a:p>
            <a:pPr algn="ctr">
              <a:lnSpc>
                <a:spcPct val="115000"/>
              </a:lnSpc>
              <a:tabLst>
                <a:tab pos="450215" algn="l"/>
                <a:tab pos="540385" algn="l"/>
              </a:tabLst>
            </a:pPr>
            <a:r>
              <a:rPr lang="ru-RU" sz="2400" b="1" dirty="0" smtClean="0">
                <a:latin typeface="Times New Roman" pitchFamily="18" charset="0"/>
                <a:cs typeface="Times New Roman" pitchFamily="18" charset="0"/>
              </a:rPr>
              <a:t>                  активизируют внимание, память.</a:t>
            </a:r>
          </a:p>
          <a:p>
            <a:pPr lvl="0" algn="ctr">
              <a:lnSpc>
                <a:spcPct val="115000"/>
              </a:lnSpc>
              <a:buNone/>
              <a:tabLst>
                <a:tab pos="450215" algn="l"/>
                <a:tab pos="540385" algn="l"/>
              </a:tabLst>
            </a:pPr>
            <a:endParaRPr lang="ru-RU" sz="2400" b="1" dirty="0" smtClean="0">
              <a:solidFill>
                <a:schemeClr val="accent6">
                  <a:lumMod val="50000"/>
                </a:schemeClr>
              </a:solidFill>
              <a:latin typeface="Times New Roman" pitchFamily="18" charset="0"/>
              <a:ea typeface="Times New Roman"/>
              <a:cs typeface="Times New Roman" pitchFamily="18" charset="0"/>
            </a:endParaRPr>
          </a:p>
          <a:p>
            <a:pPr algn="ctr"/>
            <a:r>
              <a:rPr lang="ru-RU" sz="2800" dirty="0" smtClean="0">
                <a:solidFill>
                  <a:schemeClr val="accent2">
                    <a:lumMod val="50000"/>
                  </a:schemeClr>
                </a:solidFill>
                <a:latin typeface="Times New Roman" pitchFamily="18" charset="0"/>
                <a:ea typeface="Times New Roman"/>
                <a:cs typeface="Times New Roman" pitchFamily="18" charset="0"/>
                <a:hlinkClick r:id="rId2" action="ppaction://hlinkpres?slideindex=1&amp;slidetitle="/>
              </a:rPr>
              <a:t>«</a:t>
            </a:r>
            <a:r>
              <a:rPr lang="ru-RU" sz="2800" dirty="0" err="1" smtClean="0">
                <a:solidFill>
                  <a:schemeClr val="accent2">
                    <a:lumMod val="50000"/>
                  </a:schemeClr>
                </a:solidFill>
                <a:latin typeface="Times New Roman" pitchFamily="18" charset="0"/>
                <a:ea typeface="Times New Roman"/>
                <a:cs typeface="Times New Roman" pitchFamily="18" charset="0"/>
                <a:hlinkClick r:id="rId2" action="ppaction://hlinkpres?slideindex=1&amp;slidetitle="/>
              </a:rPr>
              <a:t>Брейн</a:t>
            </a:r>
            <a:r>
              <a:rPr lang="ru-RU" sz="2800" dirty="0" smtClean="0">
                <a:solidFill>
                  <a:schemeClr val="accent2">
                    <a:lumMod val="50000"/>
                  </a:schemeClr>
                </a:solidFill>
                <a:latin typeface="Times New Roman" pitchFamily="18" charset="0"/>
                <a:ea typeface="Times New Roman"/>
                <a:cs typeface="Times New Roman" pitchFamily="18" charset="0"/>
                <a:hlinkClick r:id="rId2" action="ppaction://hlinkpres?slideindex=1&amp;slidetitle="/>
              </a:rPr>
              <a:t> ринг».</a:t>
            </a:r>
            <a:r>
              <a:rPr lang="ru-RU" sz="2800" dirty="0" smtClean="0">
                <a:solidFill>
                  <a:schemeClr val="accent2">
                    <a:lumMod val="50000"/>
                  </a:schemeClr>
                </a:solidFill>
                <a:latin typeface="Times New Roman" pitchFamily="18" charset="0"/>
                <a:cs typeface="Times New Roman" pitchFamily="18" charset="0"/>
                <a:hlinkClick r:id="rId2" action="ppaction://hlinkpres?slideindex=1&amp;slidetitle="/>
              </a:rPr>
              <a:t> </a:t>
            </a:r>
            <a:endParaRPr lang="ru-RU" sz="2800" dirty="0" smtClean="0">
              <a:solidFill>
                <a:schemeClr val="accent2">
                  <a:lumMod val="50000"/>
                </a:schemeClr>
              </a:solidFill>
              <a:latin typeface="Times New Roman" pitchFamily="18" charset="0"/>
              <a:cs typeface="Times New Roman" pitchFamily="18" charset="0"/>
            </a:endParaRPr>
          </a:p>
          <a:p>
            <a:pPr lvl="0" algn="ctr"/>
            <a:r>
              <a:rPr lang="ru-RU" sz="2800" dirty="0" smtClean="0">
                <a:solidFill>
                  <a:schemeClr val="accent2">
                    <a:lumMod val="50000"/>
                  </a:schemeClr>
                </a:solidFill>
                <a:latin typeface="Times New Roman" pitchFamily="18" charset="0"/>
                <a:cs typeface="Times New Roman" pitchFamily="18" charset="0"/>
              </a:rPr>
              <a:t>                  Деловая игра «Воспитать патриотов».</a:t>
            </a:r>
          </a:p>
          <a:p>
            <a:pPr lvl="0" algn="ctr"/>
            <a:r>
              <a:rPr lang="ru-RU" sz="2800" dirty="0" smtClean="0">
                <a:solidFill>
                  <a:schemeClr val="tx2"/>
                </a:solidFill>
                <a:latin typeface="Times New Roman" pitchFamily="18" charset="0"/>
                <a:ea typeface="Times New Roman"/>
                <a:cs typeface="Times New Roman" pitchFamily="18" charset="0"/>
                <a:hlinkClick r:id="rId3" action="ppaction://hlinkpres?slideindex=1&amp;slidetitle="/>
              </a:rPr>
              <a:t> «Что? Где? Когда?»;</a:t>
            </a:r>
            <a:endParaRPr lang="ru-RU" sz="2800"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22410411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фото\спектакль\P3132629.JPG"/>
          <p:cNvPicPr>
            <a:picLocks noChangeAspect="1" noChangeArrowheads="1"/>
          </p:cNvPicPr>
          <p:nvPr/>
        </p:nvPicPr>
        <p:blipFill>
          <a:blip r:embed="rId2" cstate="print"/>
          <a:srcRect/>
          <a:stretch>
            <a:fillRect/>
          </a:stretch>
        </p:blipFill>
        <p:spPr bwMode="auto">
          <a:xfrm>
            <a:off x="4548628" y="3500438"/>
            <a:ext cx="4595371" cy="3357561"/>
          </a:xfrm>
          <a:prstGeom prst="rect">
            <a:avLst/>
          </a:prstGeom>
          <a:noFill/>
        </p:spPr>
      </p:pic>
      <p:pic>
        <p:nvPicPr>
          <p:cNvPr id="2051" name="Picture 3" descr="I:\фото\спектакль\P3132669.JPG"/>
          <p:cNvPicPr>
            <a:picLocks noChangeAspect="1" noChangeArrowheads="1"/>
          </p:cNvPicPr>
          <p:nvPr/>
        </p:nvPicPr>
        <p:blipFill>
          <a:blip r:embed="rId3" cstate="print"/>
          <a:srcRect/>
          <a:stretch>
            <a:fillRect/>
          </a:stretch>
        </p:blipFill>
        <p:spPr bwMode="auto">
          <a:xfrm>
            <a:off x="0" y="0"/>
            <a:ext cx="4286248" cy="3357561"/>
          </a:xfrm>
          <a:prstGeom prst="rect">
            <a:avLst/>
          </a:prstGeom>
          <a:noFill/>
        </p:spPr>
      </p:pic>
      <p:pic>
        <p:nvPicPr>
          <p:cNvPr id="2052" name="Picture 4" descr="C:\Users\12345678\Desktop\наташа\фото\фото занятия\DSCF1850.JPG"/>
          <p:cNvPicPr>
            <a:picLocks noChangeAspect="1" noChangeArrowheads="1"/>
          </p:cNvPicPr>
          <p:nvPr/>
        </p:nvPicPr>
        <p:blipFill>
          <a:blip r:embed="rId4" cstate="print"/>
          <a:srcRect/>
          <a:stretch>
            <a:fillRect/>
          </a:stretch>
        </p:blipFill>
        <p:spPr bwMode="auto">
          <a:xfrm>
            <a:off x="4572000" y="0"/>
            <a:ext cx="4571999" cy="3286124"/>
          </a:xfrm>
          <a:prstGeom prst="rect">
            <a:avLst/>
          </a:prstGeom>
          <a:noFill/>
        </p:spPr>
      </p:pic>
      <p:pic>
        <p:nvPicPr>
          <p:cNvPr id="2053" name="Picture 5" descr="C:\Users\12345678\Desktop\наташа\фото\фото занятия\DSCF1840.JPG"/>
          <p:cNvPicPr>
            <a:picLocks noChangeAspect="1" noChangeArrowheads="1"/>
          </p:cNvPicPr>
          <p:nvPr/>
        </p:nvPicPr>
        <p:blipFill>
          <a:blip r:embed="rId5" cstate="print"/>
          <a:srcRect/>
          <a:stretch>
            <a:fillRect/>
          </a:stretch>
        </p:blipFill>
        <p:spPr bwMode="auto">
          <a:xfrm>
            <a:off x="1" y="3485214"/>
            <a:ext cx="4286247" cy="337278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idx="1"/>
          </p:nvPr>
        </p:nvSpPr>
        <p:spPr/>
        <p:txBody>
          <a:bodyPr/>
          <a:lstStyle/>
          <a:p>
            <a:endParaRPr lang="ru-RU" dirty="0"/>
          </a:p>
        </p:txBody>
      </p:sp>
      <p:pic>
        <p:nvPicPr>
          <p:cNvPr id="1027" name="Picture 3" descr="I:\фото\PA311548.JPG"/>
          <p:cNvPicPr>
            <a:picLocks noChangeAspect="1" noChangeArrowheads="1"/>
          </p:cNvPicPr>
          <p:nvPr/>
        </p:nvPicPr>
        <p:blipFill>
          <a:blip r:embed="rId2" cstate="print"/>
          <a:srcRect/>
          <a:stretch>
            <a:fillRect/>
          </a:stretch>
        </p:blipFill>
        <p:spPr bwMode="auto">
          <a:xfrm>
            <a:off x="0" y="3482578"/>
            <a:ext cx="4500562" cy="3375422"/>
          </a:xfrm>
          <a:prstGeom prst="rect">
            <a:avLst/>
          </a:prstGeom>
          <a:noFill/>
        </p:spPr>
      </p:pic>
      <p:pic>
        <p:nvPicPr>
          <p:cNvPr id="1028" name="Picture 4" descr="I:\фото\PA311554.JPG"/>
          <p:cNvPicPr>
            <a:picLocks noChangeAspect="1" noChangeArrowheads="1"/>
          </p:cNvPicPr>
          <p:nvPr/>
        </p:nvPicPr>
        <p:blipFill>
          <a:blip r:embed="rId3" cstate="print"/>
          <a:srcRect/>
          <a:stretch>
            <a:fillRect/>
          </a:stretch>
        </p:blipFill>
        <p:spPr bwMode="auto">
          <a:xfrm>
            <a:off x="4572000" y="3429000"/>
            <a:ext cx="4572000" cy="3429000"/>
          </a:xfrm>
          <a:prstGeom prst="rect">
            <a:avLst/>
          </a:prstGeom>
          <a:noFill/>
        </p:spPr>
      </p:pic>
      <p:pic>
        <p:nvPicPr>
          <p:cNvPr id="1029" name="Picture 5" descr="I:\фото\PB051571.JPG"/>
          <p:cNvPicPr>
            <a:picLocks noChangeAspect="1" noChangeArrowheads="1"/>
          </p:cNvPicPr>
          <p:nvPr/>
        </p:nvPicPr>
        <p:blipFill>
          <a:blip r:embed="rId4" cstate="print"/>
          <a:srcRect/>
          <a:stretch>
            <a:fillRect/>
          </a:stretch>
        </p:blipFill>
        <p:spPr bwMode="auto">
          <a:xfrm>
            <a:off x="0" y="0"/>
            <a:ext cx="4476750" cy="3357562"/>
          </a:xfrm>
          <a:prstGeom prst="rect">
            <a:avLst/>
          </a:prstGeom>
          <a:noFill/>
        </p:spPr>
      </p:pic>
      <p:pic>
        <p:nvPicPr>
          <p:cNvPr id="1030" name="Picture 6" descr="I:\фото\фото угадай мелодию\DSCN6084.JPG"/>
          <p:cNvPicPr>
            <a:picLocks noChangeAspect="1" noChangeArrowheads="1"/>
          </p:cNvPicPr>
          <p:nvPr/>
        </p:nvPicPr>
        <p:blipFill>
          <a:blip r:embed="rId5" cstate="print"/>
          <a:srcRect/>
          <a:stretch>
            <a:fillRect/>
          </a:stretch>
        </p:blipFill>
        <p:spPr bwMode="auto">
          <a:xfrm>
            <a:off x="4580600" y="0"/>
            <a:ext cx="4563400" cy="335756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200" y="274638"/>
            <a:ext cx="8229600" cy="1143000"/>
          </a:xfrm>
          <a:prstGeom prst="rect">
            <a:avLst/>
          </a:prstGeom>
        </p:spPr>
        <p:txBody>
          <a:bodyPr vert="horz" anchor="ctr">
            <a:normAutofit fontScale="90000" lnSpcReduction="200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4400" b="1" i="0" u="none" strike="noStrike" kern="1200" cap="none" spc="0" normalizeH="0" baseline="0" noProof="0" dirty="0" smtClean="0">
                <a:ln w="6350">
                  <a:noFill/>
                </a:ln>
                <a:solidFill>
                  <a:srgbClr val="FF0000"/>
                </a:solidFill>
                <a:effectLst>
                  <a:outerShdw blurRad="114300" dist="101600" dir="2700000" algn="tl" rotWithShape="0">
                    <a:srgbClr val="000000">
                      <a:alpha val="40000"/>
                    </a:srgbClr>
                  </a:outerShdw>
                </a:effectLst>
                <a:uLnTx/>
                <a:uFillTx/>
                <a:latin typeface="Arial Black" panose="020B0A04020102020204" pitchFamily="34" charset="0"/>
                <a:ea typeface="+mj-ea"/>
                <a:cs typeface="+mj-cs"/>
              </a:rPr>
              <a:t>Брестская крепость </a:t>
            </a:r>
            <a:br>
              <a:rPr kumimoji="0" lang="ru-RU" sz="4400" b="1" i="0" u="none" strike="noStrike" kern="1200" cap="none" spc="0" normalizeH="0" baseline="0" noProof="0" dirty="0" smtClean="0">
                <a:ln w="6350">
                  <a:noFill/>
                </a:ln>
                <a:solidFill>
                  <a:srgbClr val="FF0000"/>
                </a:solidFill>
                <a:effectLst>
                  <a:outerShdw blurRad="114300" dist="101600" dir="2700000" algn="tl" rotWithShape="0">
                    <a:srgbClr val="000000">
                      <a:alpha val="40000"/>
                    </a:srgbClr>
                  </a:outerShdw>
                </a:effectLst>
                <a:uLnTx/>
                <a:uFillTx/>
                <a:latin typeface="Arial Black" panose="020B0A04020102020204" pitchFamily="34" charset="0"/>
                <a:ea typeface="+mj-ea"/>
                <a:cs typeface="+mj-cs"/>
              </a:rPr>
            </a:br>
            <a:r>
              <a:rPr kumimoji="0" lang="ru-RU" sz="4400" b="1" i="0" u="none" strike="noStrike" kern="1200" cap="none" spc="0" normalizeH="0" baseline="0" noProof="0" dirty="0" smtClean="0">
                <a:ln w="6350">
                  <a:noFill/>
                </a:ln>
                <a:solidFill>
                  <a:srgbClr val="FF0000"/>
                </a:solidFill>
                <a:effectLst>
                  <a:outerShdw blurRad="114300" dist="101600" dir="2700000" algn="tl" rotWithShape="0">
                    <a:srgbClr val="000000">
                      <a:alpha val="40000"/>
                    </a:srgbClr>
                  </a:outerShdw>
                </a:effectLst>
                <a:uLnTx/>
                <a:uFillTx/>
                <a:latin typeface="Arial Black" panose="020B0A04020102020204" pitchFamily="34" charset="0"/>
                <a:ea typeface="+mj-ea"/>
                <a:cs typeface="+mj-cs"/>
              </a:rPr>
              <a:t>1941 год</a:t>
            </a:r>
            <a:endParaRPr kumimoji="0" lang="ru-RU" sz="41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Arial"/>
              <a:ea typeface="+mj-ea"/>
              <a:cs typeface="+mj-cs"/>
            </a:endParaRPr>
          </a:p>
        </p:txBody>
      </p:sp>
      <p:pic>
        <p:nvPicPr>
          <p:cNvPr id="4" name="Picture 2" descr="C:\Users\admin\Desktop\презинтация\Картинки\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 y="1417638"/>
            <a:ext cx="5258640" cy="49588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dmin\Desktop\презинтация\Картинки\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827" y="3140969"/>
            <a:ext cx="5256584" cy="375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065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571604" y="2500306"/>
            <a:ext cx="7772400" cy="136207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5400" b="1" i="0" u="none" strike="noStrike" kern="1200" cap="none" spc="0" normalizeH="0" baseline="0" noProof="0" dirty="0" smtClean="0">
                <a:ln>
                  <a:noFill/>
                </a:ln>
                <a:solidFill>
                  <a:srgbClr val="C00000"/>
                </a:solidFill>
                <a:effectLst/>
                <a:uLnTx/>
                <a:uFillTx/>
                <a:latin typeface="+mj-lt"/>
                <a:ea typeface="+mj-ea"/>
                <a:cs typeface="+mj-cs"/>
              </a:rPr>
              <a:t>Спасибо за внимание</a:t>
            </a:r>
            <a:endParaRPr kumimoji="0" lang="ru-RU" sz="5400" b="1" i="0" u="none" strike="noStrike" kern="1200" cap="none" spc="0" normalizeH="0" baseline="0" noProof="0" dirty="0">
              <a:ln>
                <a:noFill/>
              </a:ln>
              <a:solidFill>
                <a:srgbClr val="C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esktop\презинтация\Картинки\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336" y="0"/>
            <a:ext cx="5976664" cy="4143380"/>
          </a:xfrm>
          <a:prstGeom prst="rect">
            <a:avLst/>
          </a:prstGeom>
          <a:noFill/>
          <a:extLst>
            <a:ext uri="{909E8E84-426E-40DD-AFC4-6F175D3DCCD1}">
              <a14:hiddenFill xmlns:a14="http://schemas.microsoft.com/office/drawing/2010/main">
                <a:solidFill>
                  <a:srgbClr val="FFFFFF"/>
                </a:solidFill>
              </a14:hiddenFill>
            </a:ext>
          </a:extLst>
        </p:spPr>
      </p:pic>
      <p:sp>
        <p:nvSpPr>
          <p:cNvPr id="3" name="Заголовок 1"/>
          <p:cNvSpPr txBox="1">
            <a:spLocks/>
          </p:cNvSpPr>
          <p:nvPr/>
        </p:nvSpPr>
        <p:spPr>
          <a:xfrm>
            <a:off x="4644008" y="3645024"/>
            <a:ext cx="4499992" cy="3212976"/>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ru-RU" sz="4000" dirty="0" smtClean="0">
                <a:solidFill>
                  <a:srgbClr val="C00000"/>
                </a:solidFill>
                <a:latin typeface="Arial Black" panose="020B0A04020102020204" pitchFamily="34" charset="0"/>
              </a:rPr>
              <a:t>Дорога </a:t>
            </a:r>
          </a:p>
          <a:p>
            <a:r>
              <a:rPr lang="ru-RU" sz="4000" dirty="0" smtClean="0">
                <a:solidFill>
                  <a:srgbClr val="C00000"/>
                </a:solidFill>
                <a:latin typeface="Arial Black" panose="020B0A04020102020204" pitchFamily="34" charset="0"/>
              </a:rPr>
              <a:t>жизни блокадного Ленинграда</a:t>
            </a:r>
            <a:endParaRPr lang="ru-RU" sz="4000" dirty="0">
              <a:solidFill>
                <a:srgbClr val="C00000"/>
              </a:solidFill>
              <a:latin typeface="Arial Black" panose="020B0A04020102020204" pitchFamily="34" charset="0"/>
            </a:endParaRPr>
          </a:p>
        </p:txBody>
      </p:sp>
      <p:pic>
        <p:nvPicPr>
          <p:cNvPr id="4" name="Picture 2" descr="C:\Users\admin\Desktop\презинтация\Картинки\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357298"/>
            <a:ext cx="4567894" cy="485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964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5929322" y="2857496"/>
            <a:ext cx="3214678" cy="1928826"/>
          </a:xfrm>
          <a:prstGeom prst="rect">
            <a:avLst/>
          </a:prstGeom>
        </p:spPr>
        <p:txBody>
          <a:bodyPr rtlCol="0">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3200" b="1" i="0" u="none" strike="noStrike" kern="0" cap="none" spc="0" normalizeH="0" baseline="0" noProof="0" dirty="0" smtClean="0">
                <a:ln w="19050">
                  <a:solidFill>
                    <a:schemeClr val="tx1"/>
                  </a:solidFill>
                </a:ln>
                <a:gradFill>
                  <a:gsLst>
                    <a:gs pos="33000">
                      <a:schemeClr val="bg1"/>
                    </a:gs>
                    <a:gs pos="50000">
                      <a:srgbClr val="0070C0"/>
                    </a:gs>
                    <a:gs pos="71000">
                      <a:srgbClr val="FF0000"/>
                    </a:gs>
                  </a:gsLst>
                  <a:lin ang="5400000" scaled="0"/>
                </a:gradFill>
                <a:effectLst>
                  <a:reflection blurRad="6350" stA="50000" endA="300" endPos="50000" dist="29997" dir="5400000" sy="-100000" algn="bl" rotWithShape="0"/>
                </a:effectLst>
                <a:uLnTx/>
                <a:uFillTx/>
              </a:rPr>
              <a:t>Вместе с прадедушкой</a:t>
            </a:r>
            <a:endParaRPr kumimoji="0" lang="ru-RU" sz="3200" b="1" i="0" u="none" strike="noStrike" kern="0" cap="none" spc="0" normalizeH="0" baseline="0" noProof="0" dirty="0">
              <a:ln w="19050">
                <a:solidFill>
                  <a:schemeClr val="tx1"/>
                </a:solidFill>
              </a:ln>
              <a:gradFill>
                <a:gsLst>
                  <a:gs pos="33000">
                    <a:schemeClr val="bg1"/>
                  </a:gs>
                  <a:gs pos="50000">
                    <a:srgbClr val="0070C0"/>
                  </a:gs>
                  <a:gs pos="71000">
                    <a:srgbClr val="FF0000"/>
                  </a:gs>
                </a:gsLst>
                <a:lin ang="5400000" scaled="0"/>
              </a:gradFill>
              <a:effectLst>
                <a:reflection blurRad="6350" stA="50000" endA="300" endPos="50000" dist="29997" dir="5400000" sy="-100000" algn="bl" rotWithShape="0"/>
              </a:effectLst>
              <a:uLnTx/>
              <a:uFillTx/>
            </a:endParaRPr>
          </a:p>
        </p:txBody>
      </p:sp>
      <p:pic>
        <p:nvPicPr>
          <p:cNvPr id="3" name="Содержимое 5" descr="42828_or.jpg"/>
          <p:cNvPicPr>
            <a:picLocks noChangeAspect="1" noChangeArrowheads="1"/>
          </p:cNvPicPr>
          <p:nvPr/>
        </p:nvPicPr>
        <p:blipFill>
          <a:blip r:embed="rId2"/>
          <a:srcRect/>
          <a:stretch>
            <a:fillRect/>
          </a:stretch>
        </p:blipFill>
        <p:spPr>
          <a:xfrm>
            <a:off x="6246809" y="3970525"/>
            <a:ext cx="2897191" cy="2887475"/>
          </a:xfrm>
          <a:prstGeom prst="rect">
            <a:avLst/>
          </a:prstGeom>
        </p:spPr>
      </p:pic>
      <p:sp>
        <p:nvSpPr>
          <p:cNvPr id="4" name="Прямоугольник 3"/>
          <p:cNvSpPr/>
          <p:nvPr/>
        </p:nvSpPr>
        <p:spPr>
          <a:xfrm>
            <a:off x="0" y="714356"/>
            <a:ext cx="4005852" cy="1077218"/>
          </a:xfrm>
          <a:prstGeom prst="rect">
            <a:avLst/>
          </a:prstGeom>
          <a:noFill/>
          <a:ln>
            <a:noFill/>
          </a:ln>
        </p:spPr>
        <p:txBody>
          <a:bodyPr wrap="square" lIns="91440" tIns="45720" rIns="91440" bIns="45720">
            <a:spAutoFit/>
          </a:bodyPr>
          <a:lstStyle/>
          <a:p>
            <a:pPr algn="ctr"/>
            <a:r>
              <a:rPr lang="ru-RU" sz="3200" b="1" cap="none" spc="0" dirty="0" smtClean="0">
                <a:ln w="17780" cmpd="sng">
                  <a:solidFill>
                    <a:srgbClr val="FFFFFF"/>
                  </a:solidFill>
                  <a:prstDash val="solid"/>
                  <a:miter lim="800000"/>
                </a:ln>
                <a:solidFill>
                  <a:srgbClr val="C00000"/>
                </a:solidFill>
                <a:effectLst>
                  <a:outerShdw blurRad="50800" algn="tl" rotWithShape="0">
                    <a:srgbClr val="000000"/>
                  </a:outerShdw>
                </a:effectLst>
              </a:rPr>
              <a:t>«Военные специальности»</a:t>
            </a:r>
            <a:endParaRPr lang="ru-RU" sz="3200" b="1" cap="none" spc="0" dirty="0">
              <a:ln w="17780" cmpd="sng">
                <a:solidFill>
                  <a:srgbClr val="FFFFFF"/>
                </a:solidFill>
                <a:prstDash val="solid"/>
                <a:miter lim="800000"/>
              </a:ln>
              <a:solidFill>
                <a:srgbClr val="C00000"/>
              </a:solidFill>
              <a:effectLst>
                <a:outerShdw blurRad="50800" algn="tl" rotWithShape="0">
                  <a:srgbClr val="000000"/>
                </a:outerShdw>
              </a:effectLst>
            </a:endParaRPr>
          </a:p>
        </p:txBody>
      </p:sp>
      <p:pic>
        <p:nvPicPr>
          <p:cNvPr id="5" name="Picture 2" descr="C:\Users\Наташа\Desktop\проект 23 февраля\военная форма\военная форма\img01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785926"/>
            <a:ext cx="1571604" cy="2403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Наташа\Desktop\проект 23 февраля\военная форма\военная форма\img02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28728" y="2000240"/>
            <a:ext cx="1357322" cy="20946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Наташа\Desktop\проект 23 февраля\военная форма\военная форма\img02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428860" y="1857364"/>
            <a:ext cx="1270656" cy="2212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Наташа\Desktop\проект 23 февраля\военная форма\военная форма\img02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428992" y="428604"/>
            <a:ext cx="1220559" cy="1928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ile:Fleet 5 natio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949221"/>
            <a:ext cx="2910888" cy="1908779"/>
          </a:xfrm>
          <a:prstGeom prst="rect">
            <a:avLst/>
          </a:prstGeom>
          <a:noFill/>
          <a:extLst>
            <a:ext uri="{909E8E84-426E-40DD-AFC4-6F175D3DCCD1}">
              <a14:hiddenFill xmlns:a14="http://schemas.microsoft.com/office/drawing/2010/main">
                <a:solidFill>
                  <a:srgbClr val="FFFFFF"/>
                </a:solidFill>
              </a14:hiddenFill>
            </a:ext>
          </a:extLst>
        </p:spPr>
      </p:pic>
      <p:sp>
        <p:nvSpPr>
          <p:cNvPr id="10" name="Заголовок 3"/>
          <p:cNvSpPr txBox="1">
            <a:spLocks/>
          </p:cNvSpPr>
          <p:nvPr/>
        </p:nvSpPr>
        <p:spPr>
          <a:xfrm>
            <a:off x="0" y="4286256"/>
            <a:ext cx="2857488" cy="821652"/>
          </a:xfrm>
          <a:prstGeom prst="rect">
            <a:avLst/>
          </a:prstGeom>
        </p:spPr>
        <p:txBody>
          <a:bodyPr numCol="1">
            <a:prstTxWarp prst="textStop">
              <a:avLst/>
            </a:prstTxWarp>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600" b="0" i="0" u="none" strike="noStrike" kern="0" cap="none" spc="0" normalizeH="0" baseline="0" noProof="0" dirty="0">
              <a:ln>
                <a:noFill/>
              </a:ln>
              <a:solidFill>
                <a:sysClr val="windowText" lastClr="000000"/>
              </a:solidFill>
              <a:effectLst/>
              <a:uLnTx/>
              <a:uFillTx/>
            </a:endParaRPr>
          </a:p>
        </p:txBody>
      </p:sp>
      <p:pic>
        <p:nvPicPr>
          <p:cNvPr id="11" name="Picture 2" descr="File:Usaf.f15.f16.kc135.750pix.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3306" y="5000636"/>
            <a:ext cx="2634864" cy="18573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ile:M1A1 desant.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7422" y="4071942"/>
            <a:ext cx="2392224" cy="183718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0" y="3929066"/>
            <a:ext cx="2786050" cy="1077218"/>
          </a:xfrm>
          <a:prstGeom prst="rect">
            <a:avLst/>
          </a:prstGeom>
          <a:noFill/>
          <a:ln>
            <a:noFill/>
          </a:ln>
        </p:spPr>
        <p:txBody>
          <a:bodyPr wrap="square" lIns="91440" tIns="45720" rIns="91440" bIns="45720">
            <a:spAutoFit/>
          </a:bodyPr>
          <a:lstStyle/>
          <a:p>
            <a:pPr algn="ctr"/>
            <a:r>
              <a:rPr lang="ru-RU" sz="3200" b="1" cap="none" spc="0" dirty="0" smtClean="0">
                <a:ln w="17780" cmpd="sng">
                  <a:solidFill>
                    <a:srgbClr val="FFFFFF"/>
                  </a:solidFill>
                  <a:prstDash val="solid"/>
                  <a:miter lim="800000"/>
                </a:ln>
                <a:solidFill>
                  <a:srgbClr val="C00000"/>
                </a:solidFill>
                <a:effectLst>
                  <a:outerShdw blurRad="50800" algn="tl" rotWithShape="0">
                    <a:srgbClr val="000000"/>
                  </a:outerShdw>
                </a:effectLst>
              </a:rPr>
              <a:t>«Защитники России»</a:t>
            </a:r>
            <a:endParaRPr lang="ru-RU" sz="3200" b="1" cap="none" spc="0" dirty="0">
              <a:ln w="17780" cmpd="sng">
                <a:solidFill>
                  <a:srgbClr val="FFFFFF"/>
                </a:solidFill>
                <a:prstDash val="solid"/>
                <a:miter lim="800000"/>
              </a:ln>
              <a:solidFill>
                <a:srgbClr val="C00000"/>
              </a:solidFill>
              <a:effectLst>
                <a:outerShdw blurRad="50800" algn="tl" rotWithShape="0">
                  <a:srgbClr val="000000"/>
                </a:outerShdw>
              </a:effectLst>
            </a:endParaRPr>
          </a:p>
        </p:txBody>
      </p:sp>
      <p:pic>
        <p:nvPicPr>
          <p:cNvPr id="15" name="Рисунок 14" descr="C:\Users\User\Pictures\422.png"/>
          <p:cNvPicPr/>
          <p:nvPr/>
        </p:nvPicPr>
        <p:blipFill>
          <a:blip r:embed="rId10">
            <a:extLst>
              <a:ext uri="{28A0092B-C50C-407E-A947-70E740481C1C}">
                <a14:useLocalDpi xmlns:a14="http://schemas.microsoft.com/office/drawing/2010/main" val="0"/>
              </a:ext>
            </a:extLst>
          </a:blip>
          <a:srcRect/>
          <a:stretch>
            <a:fillRect/>
          </a:stretch>
        </p:blipFill>
        <p:spPr bwMode="auto">
          <a:xfrm>
            <a:off x="4143372" y="2714620"/>
            <a:ext cx="1806131" cy="2191113"/>
          </a:xfrm>
          <a:prstGeom prst="rect">
            <a:avLst/>
          </a:prstGeom>
          <a:noFill/>
          <a:ln>
            <a:noFill/>
          </a:ln>
        </p:spPr>
      </p:pic>
      <p:sp>
        <p:nvSpPr>
          <p:cNvPr id="16" name="Прямоугольник 15"/>
          <p:cNvSpPr/>
          <p:nvPr/>
        </p:nvSpPr>
        <p:spPr>
          <a:xfrm>
            <a:off x="4786314" y="714356"/>
            <a:ext cx="3143272" cy="1077218"/>
          </a:xfrm>
          <a:prstGeom prst="rect">
            <a:avLst/>
          </a:prstGeom>
          <a:noFill/>
          <a:ln>
            <a:noFill/>
          </a:ln>
        </p:spPr>
        <p:txBody>
          <a:bodyPr wrap="square" lIns="91440" tIns="45720" rIns="91440" bIns="45720">
            <a:spAutoFit/>
          </a:bodyPr>
          <a:lstStyle/>
          <a:p>
            <a:pPr algn="ctr"/>
            <a:r>
              <a:rPr lang="ru-RU" sz="3200" b="1" cap="none" spc="0" dirty="0" smtClean="0">
                <a:ln w="17780" cmpd="sng">
                  <a:solidFill>
                    <a:srgbClr val="FFFFFF"/>
                  </a:solidFill>
                  <a:prstDash val="solid"/>
                  <a:miter lim="800000"/>
                </a:ln>
                <a:solidFill>
                  <a:srgbClr val="C00000"/>
                </a:solidFill>
                <a:effectLst>
                  <a:outerShdw blurRad="50800" algn="tl" rotWithShape="0">
                    <a:srgbClr val="000000"/>
                  </a:outerShdw>
                </a:effectLst>
              </a:rPr>
              <a:t>«</a:t>
            </a:r>
            <a:r>
              <a:rPr lang="ru-RU" sz="3200" b="1" dirty="0" smtClean="0">
                <a:ln w="17780" cmpd="sng">
                  <a:solidFill>
                    <a:srgbClr val="FFFFFF"/>
                  </a:solidFill>
                  <a:prstDash val="solid"/>
                  <a:miter lim="800000"/>
                </a:ln>
                <a:solidFill>
                  <a:srgbClr val="C00000"/>
                </a:solidFill>
                <a:effectLst>
                  <a:outerShdw blurRad="50800" algn="tl" rotWithShape="0">
                    <a:srgbClr val="000000"/>
                  </a:outerShdw>
                </a:effectLst>
              </a:rPr>
              <a:t>Символы России</a:t>
            </a:r>
            <a:r>
              <a:rPr lang="ru-RU" sz="3200" b="1" cap="none" spc="0" dirty="0" smtClean="0">
                <a:ln w="17780" cmpd="sng">
                  <a:solidFill>
                    <a:srgbClr val="FFFFFF"/>
                  </a:solidFill>
                  <a:prstDash val="solid"/>
                  <a:miter lim="800000"/>
                </a:ln>
                <a:solidFill>
                  <a:srgbClr val="C00000"/>
                </a:solidFill>
                <a:effectLst>
                  <a:outerShdw blurRad="50800" algn="tl" rotWithShape="0">
                    <a:srgbClr val="000000"/>
                  </a:outerShdw>
                </a:effectLst>
              </a:rPr>
              <a:t>»</a:t>
            </a:r>
            <a:endParaRPr lang="ru-RU" sz="3200" b="1" cap="none" spc="0" dirty="0">
              <a:ln w="17780" cmpd="sng">
                <a:solidFill>
                  <a:srgbClr val="FFFFFF"/>
                </a:solidFill>
                <a:prstDash val="solid"/>
                <a:miter lim="800000"/>
              </a:ln>
              <a:solidFill>
                <a:srgbClr val="C00000"/>
              </a:solidFill>
              <a:effectLst>
                <a:outerShdw blurRad="50800" algn="tl" rotWithShape="0">
                  <a:srgbClr val="000000"/>
                </a:outerShdw>
              </a:effectLst>
            </a:endParaRPr>
          </a:p>
        </p:txBody>
      </p:sp>
      <p:sp>
        <p:nvSpPr>
          <p:cNvPr id="17" name="Прямоугольник 16"/>
          <p:cNvSpPr/>
          <p:nvPr/>
        </p:nvSpPr>
        <p:spPr>
          <a:xfrm>
            <a:off x="4286248" y="1785926"/>
            <a:ext cx="3071834" cy="1077218"/>
          </a:xfrm>
          <a:prstGeom prst="rect">
            <a:avLst/>
          </a:prstGeom>
          <a:noFill/>
          <a:ln>
            <a:noFill/>
          </a:ln>
        </p:spPr>
        <p:txBody>
          <a:bodyPr wrap="square" lIns="91440" tIns="45720" rIns="91440" bIns="45720">
            <a:spAutoFit/>
          </a:bodyPr>
          <a:lstStyle/>
          <a:p>
            <a:r>
              <a:rPr lang="ru-RU" sz="3200" b="1" cap="none" spc="0" dirty="0" smtClean="0">
                <a:ln w="17780" cmpd="sng">
                  <a:solidFill>
                    <a:srgbClr val="FFFFFF"/>
                  </a:solidFill>
                  <a:prstDash val="solid"/>
                  <a:miter lim="800000"/>
                </a:ln>
                <a:solidFill>
                  <a:srgbClr val="C00000"/>
                </a:solidFill>
                <a:effectLst>
                  <a:outerShdw blurRad="50800" algn="tl" rotWithShape="0">
                    <a:srgbClr val="000000"/>
                  </a:outerShdw>
                </a:effectLst>
              </a:rPr>
              <a:t>«</a:t>
            </a:r>
            <a:r>
              <a:rPr lang="ru-RU" sz="3200" b="1" dirty="0" smtClean="0">
                <a:ln w="17780" cmpd="sng">
                  <a:solidFill>
                    <a:srgbClr val="FFFFFF"/>
                  </a:solidFill>
                  <a:prstDash val="solid"/>
                  <a:miter lim="800000"/>
                </a:ln>
                <a:solidFill>
                  <a:srgbClr val="C00000"/>
                </a:solidFill>
                <a:effectLst>
                  <a:outerShdw blurRad="50800" algn="tl" rotWithShape="0">
                    <a:srgbClr val="000000"/>
                  </a:outerShdw>
                </a:effectLst>
              </a:rPr>
              <a:t>Символы Волгодонска</a:t>
            </a:r>
            <a:r>
              <a:rPr lang="ru-RU" sz="3200" b="1" cap="none" spc="0" dirty="0" smtClean="0">
                <a:ln w="17780" cmpd="sng">
                  <a:solidFill>
                    <a:srgbClr val="FFFFFF"/>
                  </a:solidFill>
                  <a:prstDash val="solid"/>
                  <a:miter lim="800000"/>
                </a:ln>
                <a:solidFill>
                  <a:srgbClr val="C00000"/>
                </a:solidFill>
                <a:effectLst>
                  <a:outerShdw blurRad="50800" algn="tl" rotWithShape="0">
                    <a:srgbClr val="000000"/>
                  </a:outerShdw>
                </a:effectLst>
              </a:rPr>
              <a:t>»</a:t>
            </a:r>
            <a:endParaRPr lang="ru-RU" sz="3200" b="1" cap="none" spc="0" dirty="0">
              <a:ln w="17780" cmpd="sng">
                <a:solidFill>
                  <a:srgbClr val="FFFFFF"/>
                </a:solidFill>
                <a:prstDash val="solid"/>
                <a:miter lim="800000"/>
              </a:ln>
              <a:solidFill>
                <a:srgbClr val="C00000"/>
              </a:solidFill>
              <a:effectLst>
                <a:outerShdw blurRad="50800" algn="tl" rotWithShape="0">
                  <a:srgbClr val="000000"/>
                </a:outerShdw>
              </a:effectLst>
            </a:endParaRPr>
          </a:p>
        </p:txBody>
      </p:sp>
      <p:pic>
        <p:nvPicPr>
          <p:cNvPr id="18" name="Picture 2" descr="http://www.kommersant.ua/factbook/picture/152174"/>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572396" y="714356"/>
            <a:ext cx="1407863" cy="1685916"/>
          </a:xfrm>
          <a:prstGeom prst="rect">
            <a:avLst/>
          </a:prstGeom>
          <a:noFill/>
        </p:spPr>
      </p:pic>
      <p:sp>
        <p:nvSpPr>
          <p:cNvPr id="19" name="Подзаголовок 2"/>
          <p:cNvSpPr txBox="1">
            <a:spLocks/>
          </p:cNvSpPr>
          <p:nvPr/>
        </p:nvSpPr>
        <p:spPr>
          <a:xfrm>
            <a:off x="0" y="41947"/>
            <a:ext cx="9144000" cy="1226813"/>
          </a:xfrm>
          <a:prstGeom prst="rect">
            <a:avLst/>
          </a:prstGeom>
        </p:spPr>
        <p:txBody>
          <a:bodyPr vert="horz">
            <a:noAutofit/>
          </a:bodyPr>
          <a:lstStyle>
            <a:lvl1pPr marL="0" indent="0" algn="ctr"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457200" indent="0" algn="ctr" rtl="0" eaLnBrk="1" latinLnBrk="0" hangingPunct="1">
              <a:spcBef>
                <a:spcPct val="20000"/>
              </a:spcBef>
              <a:buClr>
                <a:schemeClr val="tx1"/>
              </a:buClr>
              <a:buSzPct val="80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tx1"/>
              </a:buClr>
              <a:buSzPct val="95000"/>
              <a:buFont typeface="Wingdings"/>
              <a:buNone/>
              <a:defRPr kumimoji="0" sz="2200" kern="1200">
                <a:solidFill>
                  <a:schemeClr val="tx1"/>
                </a:solidFill>
                <a:latin typeface="+mn-lt"/>
                <a:ea typeface="+mn-ea"/>
                <a:cs typeface="+mn-cs"/>
              </a:defRPr>
            </a:lvl3pPr>
            <a:lvl4pPr marL="1371600" indent="0" algn="ctr" rtl="0" eaLnBrk="1" latinLnBrk="0" hangingPunct="1">
              <a:spcBef>
                <a:spcPct val="20000"/>
              </a:spcBef>
              <a:buClr>
                <a:schemeClr val="tx1"/>
              </a:buClr>
              <a:buSzPct val="100000"/>
              <a:buFont typeface="Wingdings 3"/>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tx1"/>
              </a:buClr>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ysClr val="window" lastClr="FFFFFF">
                  <a:shade val="95000"/>
                </a:sysClr>
              </a:buClr>
              <a:buSzPct val="65000"/>
              <a:buFont typeface="Wingdings 2"/>
              <a:buNone/>
              <a:tabLst/>
              <a:defRPr/>
            </a:pPr>
            <a:r>
              <a:rPr lang="ru-RU" sz="3800" b="1" dirty="0" smtClean="0">
                <a:solidFill>
                  <a:srgbClr val="002060"/>
                </a:solidFill>
                <a:latin typeface="Times New Roman"/>
              </a:rPr>
              <a:t>   Презентации для работы с детьми</a:t>
            </a:r>
            <a:endParaRPr lang="ru-RU" sz="3800" b="1" dirty="0">
              <a:solidFill>
                <a:srgbClr val="002060"/>
              </a:solidFill>
              <a:latin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229600" cy="857232"/>
          </a:xfrm>
        </p:spPr>
        <p:txBody>
          <a:bodyPr/>
          <a:lstStyle/>
          <a:p>
            <a:r>
              <a:rPr lang="ru-RU" b="1" dirty="0" smtClean="0">
                <a:solidFill>
                  <a:srgbClr val="C00000"/>
                </a:solidFill>
                <a:latin typeface="Times New Roman" pitchFamily="18" charset="0"/>
                <a:cs typeface="Times New Roman" pitchFamily="18" charset="0"/>
              </a:rPr>
              <a:t>Фото-экскурсия</a:t>
            </a:r>
            <a:endParaRPr lang="ru-RU"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2000232" y="857232"/>
            <a:ext cx="7143768" cy="5643578"/>
          </a:xfrm>
        </p:spPr>
        <p:txBody>
          <a:bodyPr>
            <a:noAutofit/>
          </a:bodyPr>
          <a:lstStyle/>
          <a:p>
            <a:pPr>
              <a:buNone/>
            </a:pPr>
            <a:r>
              <a:rPr lang="ru-RU" sz="2800" b="1" dirty="0" smtClean="0">
                <a:latin typeface="Times New Roman" pitchFamily="18" charset="0"/>
                <a:cs typeface="Times New Roman" pitchFamily="18" charset="0"/>
              </a:rPr>
              <a:t>Такая экскурсия имеет ряд преимуществ перед традиционными экскурсиями:</a:t>
            </a:r>
          </a:p>
          <a:p>
            <a:pPr lvl="0"/>
            <a:r>
              <a:rPr lang="ru-RU" sz="2400" b="1" dirty="0" smtClean="0">
                <a:latin typeface="Times New Roman" pitchFamily="18" charset="0"/>
                <a:cs typeface="Times New Roman" pitchFamily="18" charset="0"/>
              </a:rPr>
              <a:t>Не покидая здания детского сада можно посетить и познакомиться с объектами, расположенными за пределами ДОУ, города и даже страны.</a:t>
            </a:r>
          </a:p>
          <a:p>
            <a:pPr lvl="0"/>
            <a:r>
              <a:rPr lang="ru-RU" sz="2400" b="1" dirty="0" smtClean="0">
                <a:latin typeface="Times New Roman" pitchFamily="18" charset="0"/>
                <a:cs typeface="Times New Roman" pitchFamily="18" charset="0"/>
              </a:rPr>
              <a:t>Автоматизация обработки информации об изучаемом объекте повышает производительность работы педагогов.</a:t>
            </a:r>
          </a:p>
          <a:p>
            <a:pPr lvl="0"/>
            <a:r>
              <a:rPr lang="ru-RU" sz="2400" b="1" dirty="0" smtClean="0">
                <a:latin typeface="Times New Roman" pitchFamily="18" charset="0"/>
                <a:cs typeface="Times New Roman" pitchFamily="18" charset="0"/>
              </a:rPr>
              <a:t>Помогает организовать деятельность педагогов по овладению научными знаниями.</a:t>
            </a:r>
          </a:p>
          <a:p>
            <a:r>
              <a:rPr lang="ru-RU" sz="2400" b="1" dirty="0" smtClean="0">
                <a:latin typeface="Times New Roman" pitchFamily="18" charset="0"/>
                <a:cs typeface="Times New Roman" pitchFamily="18" charset="0"/>
              </a:rPr>
              <a:t>Ознакомиться с методами поиска, систематизации и наглядного представления информации с помощью компьютера.</a:t>
            </a:r>
            <a:endParaRPr lang="ru-RU"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4" y="4000504"/>
            <a:ext cx="3809995" cy="2857496"/>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8605" y="3381479"/>
            <a:ext cx="4745395" cy="347652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768" y="5000636"/>
            <a:ext cx="1775058" cy="1538383"/>
          </a:xfrm>
          <a:prstGeom prst="rect">
            <a:avLst/>
          </a:prstGeom>
          <a:ln w="88900" cap="sq" cmpd="thickThin">
            <a:solidFill>
              <a:srgbClr val="000000"/>
            </a:solidFill>
            <a:prstDash val="solid"/>
            <a:miter lim="800000"/>
          </a:ln>
          <a:effectLst>
            <a:innerShdw blurRad="76200">
              <a:srgbClr val="000000"/>
            </a:innerShdw>
          </a:effectLst>
          <a:scene3d>
            <a:camera prst="perspectiveRight"/>
            <a:lightRig rig="threePt" dir="t"/>
          </a:scene3d>
          <a:sp3d>
            <a:bevelT w="165100" prst="coolSlant"/>
          </a:sp3d>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5776"/>
            <a:ext cx="4643438" cy="4144146"/>
          </a:xfrm>
          <a:prstGeom prst="roundRect">
            <a:avLst>
              <a:gd name="adj" fmla="val 4167"/>
            </a:avLst>
          </a:prstGeom>
          <a:solidFill>
            <a:srgbClr val="FFFFFF"/>
          </a:solidFill>
          <a:ln w="76200" cap="sq">
            <a:solidFill>
              <a:srgbClr val="EAEAEA"/>
            </a:solidFill>
            <a:miter lim="800000"/>
          </a:ln>
          <a:effectLst/>
          <a:scene3d>
            <a:camera prst="perspectiveAbove"/>
            <a:lightRig rig="threePt" dir="t">
              <a:rot lat="0" lon="0" rev="2700000"/>
            </a:lightRig>
          </a:scene3d>
          <a:sp3d contourW="6350">
            <a:bevelT h="38100"/>
            <a:contourClr>
              <a:srgbClr val="C0C0C0"/>
            </a:contourClr>
          </a:sp3d>
        </p:spPr>
      </p:pic>
      <p:pic>
        <p:nvPicPr>
          <p:cNvPr id="7" name="Объект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572001" y="0"/>
            <a:ext cx="4572000" cy="3429000"/>
          </a:xfrm>
          <a:prstGeom prst="roundRect">
            <a:avLst>
              <a:gd name="adj" fmla="val 4167"/>
            </a:avLst>
          </a:prstGeom>
          <a:solidFill>
            <a:srgbClr val="FFFFFF"/>
          </a:solidFill>
          <a:ln w="76200" cap="sq">
            <a:solidFill>
              <a:srgbClr val="292929"/>
            </a:solidFill>
            <a:miter lim="800000"/>
          </a:ln>
          <a:effectLst/>
          <a:scene3d>
            <a:camera prst="perspectiveLeft"/>
            <a:lightRig rig="threePt" dir="t">
              <a:rot lat="0" lon="0" rev="2700000"/>
            </a:lightRig>
          </a:scene3d>
          <a:sp3d>
            <a:bevelT h="38100"/>
            <a:contourClr>
              <a:srgbClr val="C0C0C0"/>
            </a:contourClr>
          </a:sp3d>
        </p:spPr>
      </p:pic>
      <p:pic>
        <p:nvPicPr>
          <p:cNvPr id="8" name="Объект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67874"/>
            <a:ext cx="4413517" cy="3890126"/>
          </a:xfrm>
          <a:prstGeom prst="rect">
            <a:avLst/>
          </a:prstGeom>
          <a:ln>
            <a:noFill/>
          </a:ln>
          <a:effectLst>
            <a:softEdge rad="112500"/>
          </a:effectLst>
        </p:spPr>
      </p:pic>
    </p:spTree>
    <p:extLst>
      <p:ext uri="{BB962C8B-B14F-4D97-AF65-F5344CB8AC3E}">
        <p14:creationId xmlns:p14="http://schemas.microsoft.com/office/powerpoint/2010/main" val="1119706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500562" cy="3357561"/>
          </a:xfrm>
          <a:prstGeom prst="rect">
            <a:avLst/>
          </a:prstGeom>
          <a:ln>
            <a:noFill/>
          </a:ln>
          <a:effectLst>
            <a:softEdge rad="112500"/>
          </a:effectLst>
        </p:spPr>
      </p:pic>
      <p:pic>
        <p:nvPicPr>
          <p:cNvPr id="8"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21035" y="142852"/>
            <a:ext cx="4822965" cy="3071834"/>
          </a:xfrm>
          <a:prstGeom prst="rect">
            <a:avLst/>
          </a:prstGeom>
          <a:ln>
            <a:noFill/>
          </a:ln>
          <a:effectLst>
            <a:softEdge rad="112500"/>
          </a:effectLst>
        </p:spPr>
      </p:pic>
      <p:pic>
        <p:nvPicPr>
          <p:cNvPr id="9" name="Объект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39322"/>
            <a:ext cx="4786314" cy="4215813"/>
          </a:xfrm>
          <a:prstGeom prst="rect">
            <a:avLst/>
          </a:prstGeom>
          <a:ln>
            <a:noFill/>
          </a:ln>
          <a:effectLst>
            <a:softEdge rad="112500"/>
          </a:effectLst>
          <a:scene3d>
            <a:camera prst="perspectiveRight"/>
            <a:lightRig rig="threePt" dir="t"/>
          </a:scene3d>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116424"/>
            <a:ext cx="4714908" cy="3741576"/>
          </a:xfrm>
          <a:prstGeom prst="rect">
            <a:avLst/>
          </a:prstGeom>
          <a:ln>
            <a:noFill/>
          </a:ln>
          <a:effectLst>
            <a:softEdge rad="112500"/>
          </a:effectLst>
          <a:scene3d>
            <a:camera prst="perspectiveRight"/>
            <a:lightRig rig="threePt" dir="t"/>
          </a:scene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Обзор проекта">
  <a:themeElements>
    <a:clrScheme name="Обзор проекта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Обзор проекта">
      <a:majorFont>
        <a:latin typeface="Times New Roman"/>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Обзор проекта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Обзор проекта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Обзор проекта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Обзор проекта">
  <a:themeElements>
    <a:clrScheme name="Обзор проекта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Обзор проекта">
      <a:majorFont>
        <a:latin typeface="Times New Roman"/>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Обзор проекта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Обзор проекта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Обзор проекта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Обзор проекта">
  <a:themeElements>
    <a:clrScheme name="Обзор проекта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Обзор проекта">
      <a:majorFont>
        <a:latin typeface="Times New Roman"/>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Обзор проекта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Обзор проекта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Обзор проекта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Обзор проекта">
  <a:themeElements>
    <a:clrScheme name="Обзор проекта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Обзор проекта">
      <a:majorFont>
        <a:latin typeface="Times New Roman"/>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alt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Обзор проекта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Обзор проекта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Обзор проекта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TotalTime>
  <Words>1058</Words>
  <Application>Microsoft Office PowerPoint</Application>
  <PresentationFormat>Экран (4:3)</PresentationFormat>
  <Paragraphs>117</Paragraphs>
  <Slides>40</Slides>
  <Notes>3</Notes>
  <HiddenSlides>0</HiddenSlides>
  <MMClips>6</MMClips>
  <ScaleCrop>false</ScaleCrop>
  <HeadingPairs>
    <vt:vector size="4" baseType="variant">
      <vt:variant>
        <vt:lpstr>Тема</vt:lpstr>
      </vt:variant>
      <vt:variant>
        <vt:i4>11</vt:i4>
      </vt:variant>
      <vt:variant>
        <vt:lpstr>Заголовки слайдов</vt:lpstr>
      </vt:variant>
      <vt:variant>
        <vt:i4>40</vt:i4>
      </vt:variant>
    </vt:vector>
  </HeadingPairs>
  <TitlesOfParts>
    <vt:vector size="51" baseType="lpstr">
      <vt:lpstr>Тема Office</vt:lpstr>
      <vt:lpstr>1_Тема Office</vt:lpstr>
      <vt:lpstr>2_Тема Office</vt:lpstr>
      <vt:lpstr>3_Тема Office</vt:lpstr>
      <vt:lpstr>Обзор проекта</vt:lpstr>
      <vt:lpstr>1_Обзор проекта</vt:lpstr>
      <vt:lpstr>2_Обзор проекта</vt:lpstr>
      <vt:lpstr>3_Обзор проекта</vt:lpstr>
      <vt:lpstr>5_Тема Office</vt:lpstr>
      <vt:lpstr>Office Theme</vt:lpstr>
      <vt:lpstr>1_Office Theme</vt:lpstr>
      <vt:lpstr>Семинар – практикум «Новые подходы к использованию ИКТ технологий в воспитании у детей патриотических чувств»</vt:lpstr>
      <vt:lpstr>Презентация</vt:lpstr>
      <vt:lpstr>Презентация PowerPoint</vt:lpstr>
      <vt:lpstr>Презентация PowerPoint</vt:lpstr>
      <vt:lpstr>Презентация PowerPoint</vt:lpstr>
      <vt:lpstr>Презентация PowerPoint</vt:lpstr>
      <vt:lpstr>Фото-экскурсия</vt:lpstr>
      <vt:lpstr>Презентация PowerPoint</vt:lpstr>
      <vt:lpstr>Презентация PowerPoint</vt:lpstr>
      <vt:lpstr>Познавательный видеофильм</vt:lpstr>
      <vt:lpstr>Презентация PowerPoint</vt:lpstr>
      <vt:lpstr>Интерактивный опорный конспект НОД</vt:lpstr>
      <vt:lpstr>Презентация PowerPoint</vt:lpstr>
      <vt:lpstr>Презентация PowerPoint</vt:lpstr>
      <vt:lpstr>Презентация «Поэты на войне»</vt:lpstr>
      <vt:lpstr>Презентация PowerPoint</vt:lpstr>
      <vt:lpstr>Презентация PowerPoint</vt:lpstr>
      <vt:lpstr>1941-1945 </vt:lpstr>
      <vt:lpstr>Презентация PowerPoint</vt:lpstr>
      <vt:lpstr>Презентация PowerPoint</vt:lpstr>
      <vt:lpstr>Презентация PowerPoint</vt:lpstr>
      <vt:lpstr>Презентация PowerPoint</vt:lpstr>
      <vt:lpstr>Музыкальные презентации Презентация «Песни военных лет»</vt:lpstr>
      <vt:lpstr>История песен о Великой войне</vt:lpstr>
      <vt:lpstr>"В землянке"</vt:lpstr>
      <vt:lpstr>Темная ночь</vt:lpstr>
      <vt:lpstr>«Священная война»</vt:lpstr>
      <vt:lpstr>Презентация PowerPoint</vt:lpstr>
      <vt:lpstr>Презентация PowerPoint</vt:lpstr>
      <vt:lpstr>Презентация PowerPoint</vt:lpstr>
      <vt:lpstr>Слайд-шоу</vt:lpstr>
      <vt:lpstr>Презентация PowerPoint</vt:lpstr>
      <vt:lpstr>Презентация PowerPoint</vt:lpstr>
      <vt:lpstr>Презентация PowerPoint</vt:lpstr>
      <vt:lpstr>Презентация PowerPoint</vt:lpstr>
      <vt:lpstr> «Государственные символы России  как средство нравственно-патриотического воспитания детей                                                   старшего дошкольного возраста»   </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Катенок</dc:creator>
  <cp:lastModifiedBy>User</cp:lastModifiedBy>
  <cp:revision>53</cp:revision>
  <dcterms:created xsi:type="dcterms:W3CDTF">2013-02-04T09:37:45Z</dcterms:created>
  <dcterms:modified xsi:type="dcterms:W3CDTF">2015-04-24T11:31:15Z</dcterms:modified>
</cp:coreProperties>
</file>