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2E8B5-9B99-47A5-B415-BCF1D301E28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C6E29-C8FB-41DA-A83A-348B808F3F4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2BEAF-DE58-47BF-8D87-18E70822625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2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32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0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2F87F-A190-4A98-A148-62C1FB1E038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E246C-DF06-4507-B9E1-F6F08F98ED4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B12A-682B-40B9-AB58-F4FA27FE7E2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65482-0C03-4A47-AEF0-1F8E18A5981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1EA5-057A-4EAF-AF68-770293FFCEE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7BE7-FB16-45BF-8B1D-3CF5EAB4B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ED865-B1B0-44DE-8321-6796DDC7FBA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83765199-69C7-49D7-AB01-362EBE12E70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ds244.omsk.obr55.ru/files/2013/07/dorog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80" y="0"/>
            <a:ext cx="11806518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6766" y="-247786"/>
            <a:ext cx="5686425" cy="1871662"/>
          </a:xfrm>
        </p:spPr>
        <p:txBody>
          <a:bodyPr anchor="ctr"/>
          <a:lstStyle/>
          <a:p>
            <a:pPr eaLnBrk="1" hangingPunct="1"/>
            <a:r>
              <a:rPr lang="ru-RU" altLang="ru-RU" sz="4400" dirty="0"/>
              <a:t>Викторина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229225"/>
            <a:ext cx="9144000" cy="16287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/>
              <a:t>«</a:t>
            </a:r>
            <a:r>
              <a:rPr lang="ru-RU" altLang="ru-RU" sz="3600" b="1" dirty="0">
                <a:solidFill>
                  <a:schemeClr val="tx2">
                    <a:lumMod val="50000"/>
                  </a:schemeClr>
                </a:solidFill>
              </a:rPr>
              <a:t>ПРАВИЛА ДОРОЖНОГО ДВИЖЕНИЯ»</a:t>
            </a:r>
          </a:p>
          <a:p>
            <a:pPr eaLnBrk="1" hangingPunct="1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Воспитатель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МБДОУ №57 «Лукоморье»</a:t>
            </a:r>
          </a:p>
          <a:p>
            <a:pPr eaLnBrk="1" hangingPunct="1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Малюгина Людмила Александровна.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0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</a:rPr>
              <a:t>Игра «Правильно-неправильно»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xmlns="" val="24894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9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1338263"/>
            <a:ext cx="5715000" cy="3724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5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st-7089-125716727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62" y="1145394"/>
            <a:ext cx="4637061" cy="4615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http://dou79.ru/files/images/for-you-parents/rules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065" y="1201783"/>
            <a:ext cx="6351156" cy="4506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4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Кто нарушает правила?</a:t>
            </a:r>
          </a:p>
        </p:txBody>
      </p:sp>
      <p:pic>
        <p:nvPicPr>
          <p:cNvPr id="15363" name="Picture 7" descr="voprosDorog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292" y="1814129"/>
            <a:ext cx="6557593" cy="47701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ost-7089-125716747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88" y="981672"/>
            <a:ext cx="5412377" cy="535317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http://fs00.infourok.ru/images/doc/150/173305/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828" y="1319350"/>
            <a:ext cx="6113418" cy="458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248461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169840131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03389" y="0"/>
            <a:ext cx="8713787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7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z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128" y="1009242"/>
            <a:ext cx="8502152" cy="58487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6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8834" name="Picture 2" descr="http://mdouraduga75.ucoz.ru/2/pdd_rod-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731" y="601425"/>
            <a:ext cx="9849817" cy="625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/>
              <a:t>Соблюдайте правила дорожного движения!</a:t>
            </a:r>
          </a:p>
        </p:txBody>
      </p:sp>
      <p:pic>
        <p:nvPicPr>
          <p:cNvPr id="25603" name="Picture 6" descr="GA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48404" y="1983933"/>
            <a:ext cx="3525837" cy="42052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227888" y="5897564"/>
            <a:ext cx="38646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</a:rPr>
              <a:t>Составитель : </a:t>
            </a:r>
            <a:r>
              <a:rPr lang="ru-RU" altLang="ru-RU" sz="1200" dirty="0" smtClean="0">
                <a:solidFill>
                  <a:srgbClr val="000000"/>
                </a:solidFill>
              </a:rPr>
              <a:t>Малюгина Людмила Александровна.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Я глазищами моргаю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Неустанно день и ночь.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Я машинам помогаю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И тебе хочу помочь. </a:t>
            </a:r>
          </a:p>
        </p:txBody>
      </p:sp>
      <p:pic>
        <p:nvPicPr>
          <p:cNvPr id="5131" name="Picture 11" descr="1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8139" y="1600201"/>
            <a:ext cx="3005137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65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Какие бывают светофоры?</a:t>
            </a:r>
          </a:p>
        </p:txBody>
      </p:sp>
      <p:pic>
        <p:nvPicPr>
          <p:cNvPr id="5123" name="Picture 7" descr="93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275" y="2709069"/>
            <a:ext cx="1695450" cy="2857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 descr="306cb01ef717819e2e6aa7a5b256b4f3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00825" y="2349500"/>
            <a:ext cx="3379788" cy="3028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79650" y="5897563"/>
            <a:ext cx="770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Пешеходные                                                              транспортные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5940425" y="32448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589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bdou43.edummr.ru/wp-content/uploads/2015/10/000958660_1-0f443267207bc067a40ceb35662a408d-1-1024x724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7905" y="274638"/>
            <a:ext cx="8276190" cy="585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9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4656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По обочине дороги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Как солдатики стоят.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И мы строго выполняем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Всё, что нам они велят.  </a:t>
            </a:r>
          </a:p>
        </p:txBody>
      </p:sp>
      <p:pic>
        <p:nvPicPr>
          <p:cNvPr id="9223" name="Picture 7" descr="29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72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8229600" cy="2243274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Игра «Четвёртый лишний»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altLang="ru-RU" dirty="0" smtClean="0"/>
          </a:p>
        </p:txBody>
      </p:sp>
      <p:pic>
        <p:nvPicPr>
          <p:cNvPr id="12290" name="Picture 2" descr="http://www.cheboksary.ru/images/53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227" y="2790824"/>
            <a:ext cx="7239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8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12297" name="Picture 9" descr="1_5_3-suzhenie-dorog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604" y="1600200"/>
            <a:ext cx="2488791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22_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6014" y="1600200"/>
            <a:ext cx="1450975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27_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637" y="3938588"/>
            <a:ext cx="1448725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5_44-mesto-ostanovki-taks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56489" y="3938589"/>
            <a:ext cx="1468437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6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Picture 9" descr="1_5_3-suzhenie-dorog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604" y="1600200"/>
            <a:ext cx="2488791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0" descr="1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7714" y="1600200"/>
            <a:ext cx="2185987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1" descr="151796_w640_h640_1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719" y="3938588"/>
            <a:ext cx="2462561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8" name="Picture 12" descr="162752_w640_h640_53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2951" y="3938589"/>
            <a:ext cx="2195513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Picture 9" descr="162752_w640_h640_53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850" y="1600200"/>
            <a:ext cx="2194300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8" name="Picture 14" descr="1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7714" y="1600200"/>
            <a:ext cx="2185987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erehod(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386" y="3938588"/>
            <a:ext cx="2191227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2" descr="65_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2951" y="3938589"/>
            <a:ext cx="2195513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9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82</Words>
  <Application>Microsoft Office PowerPoint</Application>
  <PresentationFormat>Произвольный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Викторина</vt:lpstr>
      <vt:lpstr>Слайд 2</vt:lpstr>
      <vt:lpstr>Какие бывают светофоры?</vt:lpstr>
      <vt:lpstr>Слайд 4</vt:lpstr>
      <vt:lpstr>Слайд 5</vt:lpstr>
      <vt:lpstr>Игра «Четвёртый лишний»</vt:lpstr>
      <vt:lpstr>Слайд 7</vt:lpstr>
      <vt:lpstr>Слайд 8</vt:lpstr>
      <vt:lpstr>Слайд 9</vt:lpstr>
      <vt:lpstr>Слайд 10</vt:lpstr>
      <vt:lpstr>Слайд 11</vt:lpstr>
      <vt:lpstr>Слайд 12</vt:lpstr>
      <vt:lpstr>Кто нарушает правила?</vt:lpstr>
      <vt:lpstr>Слайд 14</vt:lpstr>
      <vt:lpstr>Слайд 15</vt:lpstr>
      <vt:lpstr>Слайд 16</vt:lpstr>
      <vt:lpstr>Слайд 17</vt:lpstr>
      <vt:lpstr>Соблюдайте правила дорожного движения!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Windows User</dc:creator>
  <cp:lastModifiedBy>Малибдэн</cp:lastModifiedBy>
  <cp:revision>6</cp:revision>
  <dcterms:created xsi:type="dcterms:W3CDTF">2015-06-04T07:13:16Z</dcterms:created>
  <dcterms:modified xsi:type="dcterms:W3CDTF">2016-03-28T16:27:43Z</dcterms:modified>
</cp:coreProperties>
</file>