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  <p:sldMasterId id="2147483732" r:id="rId4"/>
  </p:sldMasterIdLst>
  <p:notesMasterIdLst>
    <p:notesMasterId r:id="rId18"/>
  </p:notesMasterIdLst>
  <p:sldIdLst>
    <p:sldId id="272" r:id="rId5"/>
    <p:sldId id="257" r:id="rId6"/>
    <p:sldId id="258" r:id="rId7"/>
    <p:sldId id="260" r:id="rId8"/>
    <p:sldId id="259" r:id="rId9"/>
    <p:sldId id="261" r:id="rId10"/>
    <p:sldId id="262" r:id="rId11"/>
    <p:sldId id="273" r:id="rId12"/>
    <p:sldId id="270" r:id="rId13"/>
    <p:sldId id="271" r:id="rId14"/>
    <p:sldId id="263" r:id="rId15"/>
    <p:sldId id="269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4" autoAdjust="0"/>
  </p:normalViewPr>
  <p:slideViewPr>
    <p:cSldViewPr>
      <p:cViewPr>
        <p:scale>
          <a:sx n="71" d="100"/>
          <a:sy n="71" d="100"/>
        </p:scale>
        <p:origin x="-1066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55C66-07AA-4764-87BB-C23C3B877EE9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04D92-8119-447C-8B40-78541AC7D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585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733EED-DFC9-45E5-A8F1-7C5E1D7F273C}" type="slidenum">
              <a:rPr lang="ru-RU" altLang="ru-RU">
                <a:solidFill>
                  <a:prstClr val="black"/>
                </a:solidFill>
              </a:rPr>
              <a:pPr eaLnBrk="1" hangingPunct="1"/>
              <a:t>8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BBB879-EB8A-4453-A3FD-5A92AE76EA04}" type="slidenum">
              <a:rPr lang="ru-RU" altLang="ru-RU">
                <a:solidFill>
                  <a:prstClr val="black"/>
                </a:solidFill>
              </a:rPr>
              <a:pPr eaLnBrk="1" hangingPunct="1"/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2FFDD3-74CA-4EFB-8732-92B7A33A9D5D}" type="slidenum">
              <a:rPr lang="ru-RU" altLang="ru-RU">
                <a:solidFill>
                  <a:prstClr val="black"/>
                </a:solidFill>
              </a:rPr>
              <a:pPr eaLnBrk="1" hangingPunct="1"/>
              <a:t>13</a:t>
            </a:fld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BC0D3-EA99-4456-9D99-5600C1C6B4B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09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0384A-922A-4DB7-A5C1-0A3E9E2D951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88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47789-B7AB-4E17-83F8-12B6B24E24D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5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2C47D-2909-4619-8900-DC6091F33DB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89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8E9E-AC1D-47D9-9A95-B01FB81C19E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253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9236D-F2C0-48C6-8B6F-1F0D9C4C67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8BB55-A873-47CE-8DB7-4702E7C81C5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31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D5252-7937-4404-98BB-9A93B7B4890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6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9F2F9-7A4F-4993-B8B8-350E11A49B5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03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2A43-D783-4F6B-B763-297F623D50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61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A6DDF-96BF-4967-8773-A7FAFBF791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23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BC0D3-EA99-4456-9D99-5600C1C6B4B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76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0384A-922A-4DB7-A5C1-0A3E9E2D951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04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47789-B7AB-4E17-83F8-12B6B24E24D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63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2C47D-2909-4619-8900-DC6091F33DB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01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8E9E-AC1D-47D9-9A95-B01FB81C19E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14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9236D-F2C0-48C6-8B6F-1F0D9C4C67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65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8BB55-A873-47CE-8DB7-4702E7C81C5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478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D5252-7937-4404-98BB-9A93B7B4890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14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9F2F9-7A4F-4993-B8B8-350E11A49B5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2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2A43-D783-4F6B-B763-297F623D50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365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A6DDF-96BF-4967-8773-A7FAFBF791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91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BC0D3-EA99-4456-9D99-5600C1C6B4B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414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0384A-922A-4DB7-A5C1-0A3E9E2D951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30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47789-B7AB-4E17-83F8-12B6B24E24D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53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2C47D-2909-4619-8900-DC6091F33DB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346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88E9E-AC1D-47D9-9A95-B01FB81C19E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16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9236D-F2C0-48C6-8B6F-1F0D9C4C677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4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8BB55-A873-47CE-8DB7-4702E7C81C5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33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D5252-7937-4404-98BB-9A93B7B4890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31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9F2F9-7A4F-4993-B8B8-350E11A49B5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121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92A43-D783-4F6B-B763-297F623D507E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639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A6DDF-96BF-4967-8773-A7FAFBF7917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0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DE39B-40F5-47A8-9277-98FCCD5A489E}" type="datetimeFigureOut">
              <a:rPr lang="ru-RU" smtClean="0"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E8A4E-173D-4D0B-A987-724E8394697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BF584A-1753-413E-9597-080CCF89243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5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BF584A-1753-413E-9597-080CCF89243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84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BF584A-1753-413E-9597-080CCF89243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2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fotosbornik.ru/wallpapers/1672.html" TargetMode="External"/><Relationship Id="rId13" Type="http://schemas.openxmlformats.org/officeDocument/2006/relationships/image" Target="../media/image56.jpeg"/><Relationship Id="rId18" Type="http://schemas.openxmlformats.org/officeDocument/2006/relationships/image" Target="../media/image60.jpeg"/><Relationship Id="rId3" Type="http://schemas.openxmlformats.org/officeDocument/2006/relationships/image" Target="../media/image47.gif"/><Relationship Id="rId7" Type="http://schemas.openxmlformats.org/officeDocument/2006/relationships/image" Target="../media/image51.jpeg"/><Relationship Id="rId12" Type="http://schemas.openxmlformats.org/officeDocument/2006/relationships/image" Target="../media/image55.png"/><Relationship Id="rId17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jpeg"/><Relationship Id="rId11" Type="http://schemas.openxmlformats.org/officeDocument/2006/relationships/image" Target="../media/image54.png"/><Relationship Id="rId5" Type="http://schemas.openxmlformats.org/officeDocument/2006/relationships/image" Target="../media/image49.jpeg"/><Relationship Id="rId15" Type="http://schemas.openxmlformats.org/officeDocument/2006/relationships/image" Target="../media/image57.jpeg"/><Relationship Id="rId10" Type="http://schemas.openxmlformats.org/officeDocument/2006/relationships/image" Target="../media/image53.jpeg"/><Relationship Id="rId19" Type="http://schemas.openxmlformats.org/officeDocument/2006/relationships/image" Target="../media/image61.gif"/><Relationship Id="rId4" Type="http://schemas.openxmlformats.org/officeDocument/2006/relationships/image" Target="../media/image48.jpeg"/><Relationship Id="rId9" Type="http://schemas.openxmlformats.org/officeDocument/2006/relationships/image" Target="../media/image52.jpeg"/><Relationship Id="rId14" Type="http://schemas.openxmlformats.org/officeDocument/2006/relationships/hyperlink" Target="http://www.zooclub.ru/fotogal/oboi/hish/73a.s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gif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3.gif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png"/><Relationship Id="rId3" Type="http://schemas.openxmlformats.org/officeDocument/2006/relationships/image" Target="../media/image27.jpeg"/><Relationship Id="rId7" Type="http://schemas.openxmlformats.org/officeDocument/2006/relationships/hyperlink" Target="http://www.ellf.ru/uploads/posts/2009-02/1234379678_4.jpg" TargetMode="External"/><Relationship Id="rId12" Type="http://schemas.openxmlformats.org/officeDocument/2006/relationships/hyperlink" Target="http://astro.websib.ru/Foto/Cc/Sun/MAX/prom1743.jpg" TargetMode="External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5" Type="http://schemas.openxmlformats.org/officeDocument/2006/relationships/image" Target="../media/image36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Relationship Id="rId14" Type="http://schemas.openxmlformats.org/officeDocument/2006/relationships/hyperlink" Target="http://astro.websib.ru/Foto/Cc/Pluto/MAX/makemake_nasa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515475" cy="7143750"/>
          </a:xfrm>
          <a:prstGeom prst="rect">
            <a:avLst/>
          </a:prstGeom>
          <a:noFill/>
        </p:spPr>
      </p:pic>
      <p:pic>
        <p:nvPicPr>
          <p:cNvPr id="9" name="Рисунок 8" descr="0001-001-Igra-o-kosmose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836712"/>
            <a:ext cx="6192688" cy="6302990"/>
          </a:xfrm>
          <a:prstGeom prst="rect">
            <a:avLst/>
          </a:prstGeom>
        </p:spPr>
      </p:pic>
      <p:pic>
        <p:nvPicPr>
          <p:cNvPr id="1026" name="Picture 2" descr="C:\Users\юзер\Desktop\о космосе\664014849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72"/>
            <a:ext cx="1428750" cy="952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юзер\Desktop\о космосе\664014849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1428750" cy="952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37" y="1069132"/>
            <a:ext cx="1427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2" y="764704"/>
            <a:ext cx="1427163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юзер\Desktop\о космосе\1938299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0306"/>
            <a:ext cx="962025" cy="762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юзер\Desktop\о космосе\1938299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2969"/>
            <a:ext cx="962025" cy="762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юзер\Desktop\о космосе\1938299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2969"/>
            <a:ext cx="962025" cy="762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юзер\Desktop\о космосе\1938299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4712"/>
            <a:ext cx="962025" cy="762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юзер\Desktop\о космосе\428816785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338" y="6230982"/>
            <a:ext cx="2036782" cy="9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юзер\Desktop\о космосе\428816785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40" y="5378638"/>
            <a:ext cx="235662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юзер\Desktop\о космосе\428816785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69160"/>
            <a:ext cx="1821521" cy="6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юзер\Desktop\о космосе\163209579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204864"/>
            <a:ext cx="161297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юзер\Desktop\день космонавтики\1373277120_6892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02" y="3988207"/>
            <a:ext cx="1571146" cy="21293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osmicheskaya-Melodi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5475" cy="7143750"/>
          </a:xfrm>
          <a:prstGeom prst="rect">
            <a:avLst/>
          </a:prstGeom>
          <a:noFill/>
        </p:spPr>
      </p:pic>
      <p:pic>
        <p:nvPicPr>
          <p:cNvPr id="5" name="Рисунок 4" descr="422a378f66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780928"/>
            <a:ext cx="4590653" cy="381494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 descr="0c1880ffcc666bbc9572e70308237cc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2132856"/>
            <a:ext cx="4162599" cy="32383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2771800" y="548680"/>
            <a:ext cx="36850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prstClr val="white">
                    <a:lumMod val="95000"/>
                  </a:prstClr>
                </a:solidFill>
              </a:rPr>
              <a:t>С</a:t>
            </a:r>
            <a:r>
              <a:rPr lang="ru-RU" sz="6000" b="1" dirty="0" smtClean="0">
                <a:solidFill>
                  <a:prstClr val="white">
                    <a:lumMod val="95000"/>
                  </a:prstClr>
                </a:solidFill>
              </a:rPr>
              <a:t>озвездия</a:t>
            </a:r>
            <a:endParaRPr lang="ru-RU" sz="6000" b="1" dirty="0">
              <a:solidFill>
                <a:prstClr val="white">
                  <a:lumMod val="9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5589240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</a:rPr>
              <a:t>Созвездие «Большая медведица»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1028" name="Picture 4" descr="C:\Users\юзер\Desktop\о космосе\1938299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995"/>
            <a:ext cx="1800200" cy="14259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юзер\Desktop\о космосе\1938299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593" y="1564342"/>
            <a:ext cx="1263208" cy="10005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юзер\Desktop\о космосе\1938299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45608"/>
            <a:ext cx="1380580" cy="10935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юзер\Desktop\о космосе\1938299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4624"/>
            <a:ext cx="1463366" cy="11591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2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5475" cy="7143750"/>
          </a:xfrm>
          <a:prstGeom prst="rect">
            <a:avLst/>
          </a:prstGeom>
          <a:noFill/>
        </p:spPr>
      </p:pic>
      <p:pic>
        <p:nvPicPr>
          <p:cNvPr id="5" name="Рисунок 4" descr="look.com.ua-342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679848"/>
            <a:ext cx="6876256" cy="515719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323529" y="47667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</a:rPr>
              <a:t>ЗЕМЛЯ – ПЛАНЕТА, НА КОТОРОЙ МЫ ЖИВЕМ</a:t>
            </a:r>
            <a:endParaRPr lang="ru-RU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050" name="Picture 2" descr="C:\Users\юзер\Desktop\о космосе\12048433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3728020" cy="372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юзер\Desktop\о космосе\zvezdia-5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26" y="4590481"/>
            <a:ext cx="1463601" cy="127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зер\Desktop\о космосе\zvezdia-5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" y="2443252"/>
            <a:ext cx="1743819" cy="15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юзер\Desktop\о космосе\zvezdia-5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96753"/>
            <a:ext cx="1155641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юзер\Desktop\о космосе\zvezdia-5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443252"/>
            <a:ext cx="899675" cy="78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юзер\Desktop\о космосе\zvezdia-5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08" y="4437112"/>
            <a:ext cx="1080120" cy="94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юзер\Desktop\о космосе\zvezdia-5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03" y="936880"/>
            <a:ext cx="1099561" cy="95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юзер\Desktop\о космосе\zvezdia-55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49103"/>
            <a:ext cx="1080120" cy="94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algn="l" eaLnBrk="1" hangingPunct="1"/>
            <a:r>
              <a:rPr lang="ru-RU" altLang="ru-RU" sz="3600" b="1" smtClean="0">
                <a:solidFill>
                  <a:schemeClr val="bg1"/>
                </a:solidFill>
              </a:rPr>
              <a:t>Вот такая наша планета – Земля.</a:t>
            </a:r>
          </a:p>
        </p:txBody>
      </p:sp>
      <p:pic>
        <p:nvPicPr>
          <p:cNvPr id="20483" name="Picture 5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109537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3" descr="Ле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4" descr="Ле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5" descr="Остально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68413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6" descr="Деревь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0805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11" descr="Фото - Цветы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57338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9" descr="Снег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20938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5" descr="Без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201612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6" descr="Безымянный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5013325"/>
            <a:ext cx="2160588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7" descr="pesok00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373688"/>
            <a:ext cx="19431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8" descr="енотовидная собака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4192">
            <a:off x="2317750" y="2836922"/>
            <a:ext cx="23812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9" descr="0001408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847">
            <a:off x="179388" y="4868863"/>
            <a:ext cx="21605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20" descr="0001715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825"/>
            <a:ext cx="21605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1" descr="виды саратова 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284538"/>
            <a:ext cx="2051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Documents and Settings\l300\Рабочий стол\Чуксеева рабочая\КАРТИНКИ\АНИМАШКИ\анимашки разные\Анимашки\085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044" y="630236"/>
            <a:ext cx="116205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l300\Рабочий стол\Чуксеева рабочая\КАРТИНКИ\АНИМАШКИ\анимашки разные\Анимашки\085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658811"/>
            <a:ext cx="1162050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7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44000" cy="1660526"/>
          </a:xfrm>
        </p:spPr>
        <p:txBody>
          <a:bodyPr/>
          <a:lstStyle/>
          <a:p>
            <a:pPr algn="l" eaLnBrk="1" hangingPunct="1"/>
            <a:r>
              <a:rPr lang="ru-RU" altLang="ru-RU" b="1" smtClean="0">
                <a:solidFill>
                  <a:schemeClr val="bg1"/>
                </a:solidFill>
              </a:rPr>
              <a:t>Береги нашу планету Земля.</a:t>
            </a:r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pic>
        <p:nvPicPr>
          <p:cNvPr id="21509" name="Picture 8" descr="00038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08" y="3832056"/>
            <a:ext cx="2509930" cy="26932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d0b7d0b5d0bcd0bbd18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588814"/>
            <a:ext cx="2667000" cy="200977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12"/>
          <p:cNvSpPr>
            <a:spLocks noChangeArrowheads="1"/>
          </p:cNvSpPr>
          <p:nvPr/>
        </p:nvSpPr>
        <p:spPr bwMode="auto">
          <a:xfrm>
            <a:off x="0" y="1001713"/>
            <a:ext cx="3995738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FFFFFF"/>
                </a:solidFill>
              </a:rPr>
              <a:t>Ты можешь удивиться,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Узнав, - Земля наш общий дом!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Живут в ней звери, птицы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И мы с тобой живем.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Земля – наш дом огромный,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В ней много этажей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Для жителей подводных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И для лесных ужей.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Для всех квартир хватило: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Для буйволов и коз,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Для сов и крокодилов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Для зайцев и стрекоз.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Земля – наш дом огромный,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И пусть сооружен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Он не из плит бетонных,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Но суть совсем не в том.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А в том, что мы соседи,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И мы должны сберечь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Оленей и медведей.</a:t>
            </a:r>
            <a:br>
              <a:rPr lang="ru-RU" altLang="ru-RU" b="1" smtClean="0">
                <a:solidFill>
                  <a:srgbClr val="FFFFFF"/>
                </a:solidFill>
              </a:rPr>
            </a:br>
            <a:r>
              <a:rPr lang="ru-RU" altLang="ru-RU" b="1" smtClean="0">
                <a:solidFill>
                  <a:srgbClr val="FFFFFF"/>
                </a:solidFill>
              </a:rPr>
              <a:t>Об этом наша речь!</a:t>
            </a:r>
          </a:p>
        </p:txBody>
      </p:sp>
      <p:sp>
        <p:nvSpPr>
          <p:cNvPr id="21513" name="Rectangle 13"/>
          <p:cNvSpPr>
            <a:spLocks noChangeArrowheads="1"/>
          </p:cNvSpPr>
          <p:nvPr/>
        </p:nvSpPr>
        <p:spPr bwMode="auto">
          <a:xfrm>
            <a:off x="5722938" y="1663700"/>
            <a:ext cx="3421062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FFFF"/>
                </a:solidFill>
              </a:rPr>
              <a:t>Береги свою планету!</a:t>
            </a:r>
            <a:br>
              <a:rPr lang="ru-RU" altLang="ru-RU" b="1" dirty="0" smtClean="0">
                <a:solidFill>
                  <a:srgbClr val="FFFFFF"/>
                </a:solidFill>
              </a:rPr>
            </a:br>
            <a:r>
              <a:rPr lang="ru-RU" altLang="ru-RU" b="1" dirty="0" smtClean="0">
                <a:solidFill>
                  <a:srgbClr val="FFFFFF"/>
                </a:solidFill>
              </a:rPr>
              <a:t>Есть одна планета-сад.</a:t>
            </a:r>
            <a:br>
              <a:rPr lang="ru-RU" altLang="ru-RU" b="1" dirty="0" smtClean="0">
                <a:solidFill>
                  <a:srgbClr val="FFFFFF"/>
                </a:solidFill>
              </a:rPr>
            </a:br>
            <a:r>
              <a:rPr lang="ru-RU" altLang="ru-RU" b="1" dirty="0" smtClean="0">
                <a:solidFill>
                  <a:srgbClr val="FFFFFF"/>
                </a:solidFill>
              </a:rPr>
              <a:t>В этом космосе холодном</a:t>
            </a:r>
            <a:br>
              <a:rPr lang="ru-RU" altLang="ru-RU" b="1" dirty="0" smtClean="0">
                <a:solidFill>
                  <a:srgbClr val="FFFFFF"/>
                </a:solidFill>
              </a:rPr>
            </a:br>
            <a:r>
              <a:rPr lang="ru-RU" altLang="ru-RU" b="1" dirty="0" smtClean="0">
                <a:solidFill>
                  <a:srgbClr val="FFFFFF"/>
                </a:solidFill>
              </a:rPr>
              <a:t>Только здесь леса шумят,</a:t>
            </a:r>
            <a:br>
              <a:rPr lang="ru-RU" altLang="ru-RU" b="1" dirty="0" smtClean="0">
                <a:solidFill>
                  <a:srgbClr val="FFFFFF"/>
                </a:solidFill>
              </a:rPr>
            </a:br>
            <a:r>
              <a:rPr lang="ru-RU" altLang="ru-RU" b="1" dirty="0" smtClean="0">
                <a:solidFill>
                  <a:srgbClr val="FFFFFF"/>
                </a:solidFill>
              </a:rPr>
              <a:t>Птиц скликая перелетных.</a:t>
            </a:r>
            <a:br>
              <a:rPr lang="ru-RU" altLang="ru-RU" b="1" dirty="0" smtClean="0">
                <a:solidFill>
                  <a:srgbClr val="FFFFFF"/>
                </a:solidFill>
              </a:rPr>
            </a:br>
            <a:r>
              <a:rPr lang="ru-RU" altLang="ru-RU" b="1" dirty="0" smtClean="0">
                <a:solidFill>
                  <a:srgbClr val="FFFFFF"/>
                </a:solidFill>
              </a:rPr>
              <a:t>И стрекозы только тут</a:t>
            </a:r>
            <a:br>
              <a:rPr lang="ru-RU" altLang="ru-RU" b="1" dirty="0" smtClean="0">
                <a:solidFill>
                  <a:srgbClr val="FFFFFF"/>
                </a:solidFill>
              </a:rPr>
            </a:br>
            <a:r>
              <a:rPr lang="ru-RU" altLang="ru-RU" b="1" dirty="0" smtClean="0">
                <a:solidFill>
                  <a:srgbClr val="FFFFFF"/>
                </a:solidFill>
              </a:rPr>
              <a:t>В речку смотрят удивленно.</a:t>
            </a:r>
            <a:br>
              <a:rPr lang="ru-RU" altLang="ru-RU" b="1" dirty="0" smtClean="0">
                <a:solidFill>
                  <a:srgbClr val="FFFFFF"/>
                </a:solidFill>
              </a:rPr>
            </a:br>
            <a:r>
              <a:rPr lang="ru-RU" altLang="ru-RU" b="1" dirty="0" smtClean="0">
                <a:solidFill>
                  <a:srgbClr val="FFFFFF"/>
                </a:solidFill>
              </a:rPr>
              <a:t>Береги свою планету – </a:t>
            </a:r>
            <a:br>
              <a:rPr lang="ru-RU" altLang="ru-RU" b="1" dirty="0" smtClean="0">
                <a:solidFill>
                  <a:srgbClr val="FFFFFF"/>
                </a:solidFill>
              </a:rPr>
            </a:br>
            <a:r>
              <a:rPr lang="ru-RU" altLang="ru-RU" b="1" dirty="0" smtClean="0">
                <a:solidFill>
                  <a:srgbClr val="FFFFFF"/>
                </a:solidFill>
              </a:rPr>
              <a:t>Ведь другой на свете нет! </a:t>
            </a:r>
          </a:p>
        </p:txBody>
      </p:sp>
      <p:pic>
        <p:nvPicPr>
          <p:cNvPr id="7170" name="Picture 2" descr="C:\Users\юзер\Desktop\о космосе\19382996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08" y="1988840"/>
            <a:ext cx="545460" cy="4320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5475" cy="7143750"/>
          </a:xfrm>
          <a:prstGeom prst="rect">
            <a:avLst/>
          </a:prstGeom>
          <a:noFill/>
        </p:spPr>
      </p:pic>
      <p:pic>
        <p:nvPicPr>
          <p:cNvPr id="6" name="Рисунок 5" descr="gagar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176" y="2813533"/>
            <a:ext cx="4464496" cy="37195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79512" y="764704"/>
            <a:ext cx="9217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12 апреля 1961 года 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Юрий Гагарин </a:t>
            </a:r>
            <a:r>
              <a:rPr lang="ru-RU" sz="3200" dirty="0" smtClean="0">
                <a:solidFill>
                  <a:schemeClr val="bg1"/>
                </a:solidFill>
              </a:rPr>
              <a:t>впервые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в мире совершил полет на космическом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корабле «Восток»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2053" name="Picture 5" descr="C:\Documents and Settings\Admin\Рабочий стол\категория\0_2e60c_183c84bd_-1-L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603" y="2319496"/>
            <a:ext cx="3384376" cy="464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C:\Users\юзер\Desktop\о космосе\66401484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604" y="0"/>
            <a:ext cx="1428750" cy="952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юзер\Desktop\о космосе\66401484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5720"/>
            <a:ext cx="1428750" cy="952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юзер\Desktop\о космосе\66401484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1428750" cy="952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юзер\Desktop\о космосе\66401484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0" y="45720"/>
            <a:ext cx="1428750" cy="952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юзер\Desktop\о космосе\zvezdia-55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46449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юзер\Desktop\о космосе\zvezdia-55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2" y="1205302"/>
            <a:ext cx="810189" cy="96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юзер\Desktop\о космосе\zvezdia-55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0" y="1081027"/>
            <a:ext cx="1003116" cy="119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515475" cy="7143750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категория\4115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12871"/>
            <a:ext cx="3335064" cy="4845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Admin\Рабочий стол\категория\ef555fbd45_115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4546798" cy="4546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43314" y="836712"/>
            <a:ext cx="77588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ВАЛЕНТИНА ТЕРЕШКОВА </a:t>
            </a:r>
            <a:r>
              <a:rPr lang="ru-RU" sz="2000" b="1" dirty="0" smtClean="0">
                <a:solidFill>
                  <a:schemeClr val="bg1"/>
                </a:solidFill>
              </a:rPr>
              <a:t>– ПЕРВАЯ В МИРЕ ЖЕНЩИНА-КОСМОНАВТ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16 ИЮНЯ 1963 ГОДА НА КОСМИЧЕСКОМ КОРАБЛЕ «ВОСТОК-6»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ОНА ОТПРАВИЛАСЬ В КОСМОС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юзер\Desktop\о космосе\zvezdia-55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9508"/>
            <a:ext cx="3744416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юзер\Desktop\о космосе\zvezdia-55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214" y="1196752"/>
            <a:ext cx="60251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юзер\Desktop\о космосе\zvezdia-55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987"/>
            <a:ext cx="631531" cy="75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юзер\Desktop\о космосе\zvezdia-55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2012871"/>
            <a:ext cx="145168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5475" cy="7143750"/>
          </a:xfrm>
          <a:prstGeom prst="rect">
            <a:avLst/>
          </a:prstGeom>
          <a:noFill/>
        </p:spPr>
      </p:pic>
      <p:pic>
        <p:nvPicPr>
          <p:cNvPr id="11" name="Рисунок 10" descr="1311439865_raketa_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060848"/>
            <a:ext cx="4608512" cy="3456384"/>
          </a:xfrm>
          <a:prstGeom prst="rect">
            <a:avLst/>
          </a:prstGeom>
        </p:spPr>
      </p:pic>
      <p:pic>
        <p:nvPicPr>
          <p:cNvPr id="12" name="Рисунок 11" descr="Vostok_spacecraf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659150"/>
            <a:ext cx="4248472" cy="31988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764704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КОСМИЧЕСКИЙ КОРАБЛЬ «ВОСТОК»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юзер\Desktop\о космосе\im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151" y="1556792"/>
            <a:ext cx="2579369" cy="18958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5475" cy="7143750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категория\21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276872"/>
            <a:ext cx="4646917" cy="31683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1475656" y="908720"/>
            <a:ext cx="6696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КОСМИЧЕСКИЕ КОРАБЛИ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600" y="5589240"/>
            <a:ext cx="2238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«СОЮЗ»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102" name="Picture 6" descr="C:\Documents and Settings\Admin\Рабочий стол\категория\energiya-buran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4"/>
            <a:ext cx="4590969" cy="30626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6588224" y="3284984"/>
            <a:ext cx="1849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«БУРАН»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юзер\Desktop\о космосе\56227839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81" y="1799496"/>
            <a:ext cx="2592287" cy="15136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юзер\Desktop\о космосе\664014849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5" y="188640"/>
            <a:ext cx="1428750" cy="952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юзер\Desktop\о космосе\664014849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958"/>
            <a:ext cx="1428750" cy="952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юзер\Desktop\о космосе\664014849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39" y="82050"/>
            <a:ext cx="1428750" cy="952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5475" cy="7143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15616" y="548680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19 августа 1960 г.собаки Белка и Стрелка,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а вместе с ними - 40 мышей, 2 крысы, различные мухи, растения и микроорганизмы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17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раз облетели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вокруг Земли и приземлились.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Рисунок 7" descr="0008-007-Naz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08920"/>
            <a:ext cx="4383024" cy="3744416"/>
          </a:xfrm>
          <a:prstGeom prst="rect">
            <a:avLst/>
          </a:prstGeom>
        </p:spPr>
      </p:pic>
      <p:pic>
        <p:nvPicPr>
          <p:cNvPr id="9" name="Рисунок 8" descr="1282304470_326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0142" y="1988840"/>
            <a:ext cx="3843858" cy="4464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7664" y="6504057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СТРЕЛКА</a:t>
            </a:r>
          </a:p>
          <a:p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44208" y="6525344"/>
            <a:ext cx="105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БЕЛКА</a:t>
            </a:r>
            <a:endParaRPr lang="ru-RU" sz="2400" b="1" dirty="0"/>
          </a:p>
        </p:txBody>
      </p:sp>
      <p:pic>
        <p:nvPicPr>
          <p:cNvPr id="3074" name="Picture 2" descr="C:\Users\юзер\Desktop\о космосе\58570705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1214238" cy="134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99" y="0"/>
            <a:ext cx="9515475" cy="7143750"/>
          </a:xfrm>
          <a:prstGeom prst="rect">
            <a:avLst/>
          </a:prstGeom>
          <a:noFill/>
        </p:spPr>
      </p:pic>
      <p:pic>
        <p:nvPicPr>
          <p:cNvPr id="5" name="Рисунок 4" descr="poznavatelnye-pazly-solnechnaya-siste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6" y="9560"/>
            <a:ext cx="9391540" cy="71545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7" name="Picture 3" descr="C:\Documents and Settings\l300\Рабочий стол\Чуксеева рабочая\КАРТИНКИ\АНИМАШКИ\анимашки разные\233577486 (1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89" y="1916832"/>
            <a:ext cx="2751554" cy="2751554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250825" y="0"/>
            <a:ext cx="8893175" cy="6858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b="1" smtClean="0">
                <a:solidFill>
                  <a:schemeClr val="bg1"/>
                </a:solidFill>
              </a:rPr>
              <a:t>Венера        Марс            Земля           Луна</a:t>
            </a:r>
          </a:p>
          <a:p>
            <a:pPr eaLnBrk="1" hangingPunct="1">
              <a:buFontTx/>
              <a:buNone/>
            </a:pPr>
            <a:endParaRPr lang="ru-RU" altLang="ru-RU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endParaRPr lang="ru-RU" altLang="ru-RU" smtClean="0"/>
          </a:p>
          <a:p>
            <a:pPr eaLnBrk="1" hangingPunct="1">
              <a:buFontTx/>
              <a:buNone/>
            </a:pPr>
            <a:r>
              <a:rPr lang="ru-RU" altLang="ru-RU" smtClean="0"/>
              <a:t> </a:t>
            </a:r>
            <a:r>
              <a:rPr lang="ru-RU" altLang="ru-RU" b="1" smtClean="0">
                <a:solidFill>
                  <a:schemeClr val="bg1"/>
                </a:solidFill>
              </a:rPr>
              <a:t>Сатурн</a:t>
            </a:r>
            <a:r>
              <a:rPr lang="en-US" altLang="ru-RU" b="1" smtClean="0">
                <a:solidFill>
                  <a:schemeClr val="bg1"/>
                </a:solidFill>
              </a:rPr>
              <a:t>        </a:t>
            </a:r>
            <a:r>
              <a:rPr lang="ru-RU" altLang="ru-RU" b="1" smtClean="0">
                <a:solidFill>
                  <a:schemeClr val="bg1"/>
                </a:solidFill>
              </a:rPr>
              <a:t>Юпитер         Уран       Солнце </a:t>
            </a:r>
          </a:p>
          <a:p>
            <a:pPr eaLnBrk="1" hangingPunct="1">
              <a:buFontTx/>
              <a:buNone/>
            </a:pPr>
            <a:endParaRPr lang="ru-RU" altLang="ru-RU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ru-RU" altLang="ru-RU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ru-RU" altLang="ru-RU" b="1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ru-RU" altLang="ru-RU" b="1" smtClean="0">
                <a:solidFill>
                  <a:schemeClr val="bg1"/>
                </a:solidFill>
              </a:rPr>
              <a:t>   Меркурий          Плутон                 Нептун        </a:t>
            </a:r>
          </a:p>
        </p:txBody>
      </p:sp>
      <p:pic>
        <p:nvPicPr>
          <p:cNvPr id="5123" name="Picture 6" descr="ven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194468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 descr="mars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49275"/>
            <a:ext cx="20891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2" descr="zem_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250"/>
            <a:ext cx="19446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4" descr="sat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21605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7" descr="Фотографии всех планет нашей солнечной системы (20 фото)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997200"/>
            <a:ext cx="23034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9" descr="20577703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76250"/>
            <a:ext cx="24479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1" descr="3015652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997200"/>
            <a:ext cx="22320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3" descr="252854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311775"/>
            <a:ext cx="2016125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5" descr="prom1743-m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2924175"/>
            <a:ext cx="20891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7" descr="makemake_nasa-m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229225"/>
            <a:ext cx="23764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9" descr="меркурий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229225"/>
            <a:ext cx="1728787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1" descr="Нажмите для просмотра фото в полный размер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229225"/>
            <a:ext cx="2006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510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C:\Documents and Settings\Admin\Рабочий стол\категория\normal_74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15475" cy="7143750"/>
          </a:xfrm>
          <a:prstGeom prst="rect">
            <a:avLst/>
          </a:prstGeom>
          <a:noFill/>
        </p:spPr>
      </p:pic>
      <p:pic>
        <p:nvPicPr>
          <p:cNvPr id="5" name="Рисунок 4" descr="Zemes-centre-nesvarumas_img_newsarticle5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2276872"/>
            <a:ext cx="5334000" cy="39243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1547664" y="764704"/>
            <a:ext cx="680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prstClr val="white">
                    <a:lumMod val="95000"/>
                  </a:prstClr>
                </a:solidFill>
              </a:rPr>
              <a:t>ЛУНА – СПУТНИК ЗЕМЛИ</a:t>
            </a:r>
            <a:endParaRPr lang="ru-RU" sz="4800" b="1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8195" name="Picture 3" descr="C:\Users\юзер\Desktop\день космонавтики\epp_zvezda_mnogogran_bl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38" y="2564904"/>
            <a:ext cx="1224136" cy="126766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:\МОЯ РАБОТА\КАРТИНКИ\анимашки разные\о космосе\zvezdia-54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5" y="227550"/>
            <a:ext cx="1383876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Words>142</Words>
  <Application>Microsoft Office PowerPoint</Application>
  <PresentationFormat>Экран (4:3)</PresentationFormat>
  <Paragraphs>35</Paragraphs>
  <Slides>13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Тема Office</vt:lpstr>
      <vt:lpstr>Оформление по умолчанию</vt:lpstr>
      <vt:lpstr>1_Оформление по умолчанию</vt:lpstr>
      <vt:lpstr>2_Оформление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Вот такая наша планета – Земля.</vt:lpstr>
      <vt:lpstr>Береги нашу планету Земля.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юзер</cp:lastModifiedBy>
  <cp:revision>33</cp:revision>
  <dcterms:created xsi:type="dcterms:W3CDTF">2013-04-10T15:29:26Z</dcterms:created>
  <dcterms:modified xsi:type="dcterms:W3CDTF">2016-05-17T15:20:58Z</dcterms:modified>
</cp:coreProperties>
</file>