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61" r:id="rId3"/>
    <p:sldId id="267" r:id="rId4"/>
    <p:sldId id="274" r:id="rId5"/>
    <p:sldId id="273" r:id="rId6"/>
    <p:sldId id="268" r:id="rId7"/>
    <p:sldId id="272" r:id="rId8"/>
    <p:sldId id="271" r:id="rId9"/>
    <p:sldId id="283" r:id="rId10"/>
    <p:sldId id="285" r:id="rId11"/>
    <p:sldId id="292" r:id="rId12"/>
    <p:sldId id="284" r:id="rId13"/>
    <p:sldId id="275" r:id="rId14"/>
    <p:sldId id="296" r:id="rId15"/>
    <p:sldId id="300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98" r:id="rId24"/>
    <p:sldId id="282" r:id="rId25"/>
    <p:sldId id="297" r:id="rId26"/>
    <p:sldId id="290" r:id="rId27"/>
    <p:sldId id="291" r:id="rId28"/>
    <p:sldId id="294" r:id="rId29"/>
    <p:sldId id="286" r:id="rId30"/>
    <p:sldId id="287" r:id="rId31"/>
    <p:sldId id="288" r:id="rId32"/>
    <p:sldId id="289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25"/>
    <a:srgbClr val="507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4" autoAdjust="0"/>
    <p:restoredTop sz="92491" autoAdjust="0"/>
  </p:normalViewPr>
  <p:slideViewPr>
    <p:cSldViewPr snapToGrid="0">
      <p:cViewPr varScale="1">
        <p:scale>
          <a:sx n="100" d="100"/>
          <a:sy n="100" d="100"/>
        </p:scale>
        <p:origin x="17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93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5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ru-RU" smtClean="0"/>
              <a:pPr/>
              <a:t>25.04.2016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6072"/>
          <a:stretch/>
        </p:blipFill>
        <p:spPr>
          <a:xfrm rot="1488973">
            <a:off x="-134474" y="1331122"/>
            <a:ext cx="398033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504" y="551330"/>
            <a:ext cx="9604310" cy="2649070"/>
          </a:xfrm>
        </p:spPr>
        <p:txBody>
          <a:bodyPr>
            <a:normAutofit/>
          </a:bodyPr>
          <a:lstStyle/>
          <a:p>
            <a:pPr algn="ctr" defTabSz="914400">
              <a:lnSpc>
                <a:spcPct val="76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БРЕЙН-РИНГ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Птичий базар</a:t>
            </a:r>
            <a:endParaRPr lang="ru-RU" sz="4000" b="1" i="0" baseline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10553014" cy="4572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1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«Знайки»								«Умники»</a:t>
            </a:r>
            <a:endParaRPr lang="ru-RU" sz="2800" b="1" i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0" y="1639697"/>
            <a:ext cx="3312275" cy="3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AppData\Local\Microsoft\Windows\INetCache\Content.Word\СоРоКа А4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388">
            <a:off x="1463639" y="281798"/>
            <a:ext cx="28956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лена\AppData\Local\Microsoft\Windows\INetCache\Content.Word\СоРоКа А4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388">
            <a:off x="5432555" y="281797"/>
            <a:ext cx="28956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AppData\Local\Microsoft\Windows\INetCache\Content.Word\СоРоКа А4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944">
            <a:off x="-138930" y="3260829"/>
            <a:ext cx="28956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AppData\Local\Microsoft\Windows\INetCache\Content.Word\СоРоКа А4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439">
            <a:off x="3066206" y="3260830"/>
            <a:ext cx="28956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6213" r="1190" b="4968"/>
          <a:stretch/>
        </p:blipFill>
        <p:spPr>
          <a:xfrm>
            <a:off x="7839075" y="1962150"/>
            <a:ext cx="4448175" cy="29337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1413672" y="4559169"/>
            <a:ext cx="699796" cy="2892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6309" r="16010" b="5782"/>
          <a:stretch/>
        </p:blipFill>
        <p:spPr>
          <a:xfrm rot="20379557">
            <a:off x="5145343" y="4957482"/>
            <a:ext cx="2024743" cy="1408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6309" r="16010" b="5782"/>
          <a:stretch/>
        </p:blipFill>
        <p:spPr>
          <a:xfrm rot="20374582">
            <a:off x="54872" y="224176"/>
            <a:ext cx="2024743" cy="14089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6309" r="16010" b="5782"/>
          <a:stretch/>
        </p:blipFill>
        <p:spPr>
          <a:xfrm rot="20262623">
            <a:off x="708888" y="4614583"/>
            <a:ext cx="2024743" cy="14089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6309" r="16010" b="5782"/>
          <a:stretch/>
        </p:blipFill>
        <p:spPr>
          <a:xfrm rot="20946170">
            <a:off x="4699635" y="224176"/>
            <a:ext cx="2024743" cy="1408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6309" r="16010" b="5782"/>
          <a:stretch/>
        </p:blipFill>
        <p:spPr>
          <a:xfrm rot="19701569">
            <a:off x="2847792" y="2611059"/>
            <a:ext cx="2024743" cy="14089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21848" r="11609" b="19208"/>
          <a:stretch/>
        </p:blipFill>
        <p:spPr>
          <a:xfrm rot="20726707" flipH="1">
            <a:off x="8451304" y="1080079"/>
            <a:ext cx="2997745" cy="1724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21848" r="11609" b="19208"/>
          <a:stretch/>
        </p:blipFill>
        <p:spPr>
          <a:xfrm rot="904620" flipH="1">
            <a:off x="8670378" y="3787495"/>
            <a:ext cx="299774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2" t="7595" r="8244" b="10362"/>
          <a:stretch/>
        </p:blipFill>
        <p:spPr>
          <a:xfrm>
            <a:off x="7134225" y="276224"/>
            <a:ext cx="4362450" cy="5505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0" t="9918" r="11034" b="18867"/>
          <a:stretch/>
        </p:blipFill>
        <p:spPr>
          <a:xfrm>
            <a:off x="0" y="276224"/>
            <a:ext cx="4855611" cy="5191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89036" y="-643812"/>
            <a:ext cx="149290" cy="8332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13806" r="61362" b="15263"/>
          <a:stretch/>
        </p:blipFill>
        <p:spPr>
          <a:xfrm>
            <a:off x="476868" y="692509"/>
            <a:ext cx="5048250" cy="5472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38800" y="457200"/>
            <a:ext cx="733425" cy="66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38132" y="666750"/>
            <a:ext cx="3524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8451" r="53425" b="10427"/>
          <a:stretch/>
        </p:blipFill>
        <p:spPr>
          <a:xfrm>
            <a:off x="7030686" y="908230"/>
            <a:ext cx="4389789" cy="54729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10775" y="1009650"/>
            <a:ext cx="1514475" cy="122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-409575"/>
            <a:ext cx="45719" cy="7639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3696" r="22381" b="12491"/>
          <a:stretch/>
        </p:blipFill>
        <p:spPr>
          <a:xfrm rot="1571024">
            <a:off x="655470" y="774556"/>
            <a:ext cx="4441885" cy="4003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73" y="1259944"/>
            <a:ext cx="3656858" cy="3656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9069" y="5451894"/>
            <a:ext cx="212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«УМНИКИ»</a:t>
            </a:r>
            <a:endParaRPr lang="ru-RU" sz="2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535" y="5434642"/>
            <a:ext cx="207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«ЗНАЙКИ»</a:t>
            </a:r>
            <a:endParaRPr lang="ru-RU" sz="2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6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2" y="534837"/>
            <a:ext cx="8029844" cy="5348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0824" y="6195526"/>
            <a:ext cx="1739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75" y="448574"/>
            <a:ext cx="7246189" cy="5434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1320" y="5924939"/>
            <a:ext cx="143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0" y="345058"/>
            <a:ext cx="7962989" cy="5308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9877" y="5961290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73" y="465827"/>
            <a:ext cx="7108167" cy="533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4799" y="6018245"/>
            <a:ext cx="1953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61" y="500333"/>
            <a:ext cx="7867290" cy="5244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3213" y="5971398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КЛЁСТ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0" y="242047"/>
            <a:ext cx="4513728" cy="3202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32" y="231128"/>
            <a:ext cx="4474421" cy="3034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1" y="3666386"/>
            <a:ext cx="4454653" cy="2841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57" y="3563709"/>
            <a:ext cx="4424561" cy="29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98" y="414069"/>
            <a:ext cx="5633617" cy="3778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8360" y="5124091"/>
            <a:ext cx="319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КРЯКВА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3" y="2959714"/>
            <a:ext cx="5727939" cy="359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109" y="1811547"/>
            <a:ext cx="190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4" y="2378380"/>
            <a:ext cx="3691968" cy="3032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" y="241541"/>
            <a:ext cx="4609010" cy="3071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42" y="3708706"/>
            <a:ext cx="3789392" cy="2838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3482" y="3834591"/>
            <a:ext cx="166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2753" y="554210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СКВОРЕЧНИК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6199" y="2912532"/>
            <a:ext cx="1787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ДУПЛО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n-za-dnem.ru/gal/albums/userpics/10001/normal_ls-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93183"/>
            <a:ext cx="6911975" cy="51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5425" y="60388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ПТЕНЦЫ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39" y="423334"/>
            <a:ext cx="6735796" cy="5469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040" y="5980729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ooclub.ru/attach/fotogal/oboi/birds/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71500"/>
            <a:ext cx="6092825" cy="45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6193" y="5762625"/>
            <a:ext cx="197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КОЛИБРИ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19559" y="5604933"/>
            <a:ext cx="3177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ТУНДРА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6" y="706891"/>
            <a:ext cx="4286250" cy="3876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95" y="706891"/>
            <a:ext cx="5301128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7138" y="5452533"/>
            <a:ext cx="3857723" cy="89111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ТАЙГА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48" y="1187399"/>
            <a:ext cx="3785420" cy="3673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89" y="1187399"/>
            <a:ext cx="3346581" cy="36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306300" cy="6962775"/>
          </a:xfrm>
          <a:prstGeom prst="rect">
            <a:avLst/>
          </a:prstGeom>
          <a:solidFill>
            <a:srgbClr val="FF9C25"/>
          </a:solidFill>
          <a:ln>
            <a:solidFill>
              <a:srgbClr val="FF9C2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7346" y="4476750"/>
            <a:ext cx="5117307" cy="2009775"/>
          </a:xfrm>
          <a:prstGeom prst="rect">
            <a:avLst/>
          </a:prstGeom>
          <a:solidFill>
            <a:srgbClr val="FF9C25"/>
          </a:solidFill>
          <a:ln>
            <a:solidFill>
              <a:srgbClr val="FF9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САВАННА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" y="723518"/>
            <a:ext cx="4890841" cy="3257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16" y="723518"/>
            <a:ext cx="4343908" cy="32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1" y="458013"/>
            <a:ext cx="20478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79" y="4088314"/>
            <a:ext cx="2930885" cy="27696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9" y="3002383"/>
            <a:ext cx="2991348" cy="2610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012">
            <a:off x="4625490" y="2544221"/>
            <a:ext cx="2858958" cy="2004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76" y="343960"/>
            <a:ext cx="2144510" cy="3340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558" y="5613135"/>
            <a:ext cx="20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ДОМ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202" y="2740773"/>
            <a:ext cx="183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ЯБЛОКО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5755" y="5211547"/>
            <a:ext cx="207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ТЕЛЕФОН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6275" y="4088314"/>
            <a:ext cx="116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3019" y="3530052"/>
            <a:ext cx="170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ЛОЖКА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33" y="579297"/>
            <a:ext cx="6887633" cy="5165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4538" y="5905500"/>
            <a:ext cx="143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0" y="3487692"/>
            <a:ext cx="4636175" cy="3160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47" y="3621601"/>
            <a:ext cx="4257675" cy="283775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/>
          <a:stretch>
            <a:fillRect/>
          </a:stretch>
        </p:blipFill>
        <p:spPr>
          <a:xfrm>
            <a:off x="7236284" y="306131"/>
            <a:ext cx="4219595" cy="30236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7207"/>
          <a:stretch>
            <a:fillRect/>
          </a:stretch>
        </p:blipFill>
        <p:spPr>
          <a:xfrm>
            <a:off x="1040697" y="454483"/>
            <a:ext cx="4514714" cy="28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r="3996"/>
          <a:stretch/>
        </p:blipFill>
        <p:spPr>
          <a:xfrm>
            <a:off x="2823865" y="3578962"/>
            <a:ext cx="2556835" cy="1743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00" y="311887"/>
            <a:ext cx="2617358" cy="1743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38" y="311887"/>
            <a:ext cx="2304662" cy="2109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2" t="-11210" r="4142" b="11210"/>
          <a:stretch/>
        </p:blipFill>
        <p:spPr>
          <a:xfrm>
            <a:off x="133350" y="-107147"/>
            <a:ext cx="3273615" cy="2192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6549" r="13781" b="2998"/>
          <a:stretch/>
        </p:blipFill>
        <p:spPr>
          <a:xfrm>
            <a:off x="8332616" y="3297518"/>
            <a:ext cx="1364199" cy="217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751" y="2242648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КОРОВА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903" y="5589527"/>
            <a:ext cx="160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ЛОДКА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812" y="2242648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ЁЖ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8821" y="5881914"/>
            <a:ext cx="182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СОБАКА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79902" y="2577275"/>
            <a:ext cx="13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ТОРТ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54" y="541866"/>
            <a:ext cx="7601480" cy="5067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050" y="5781675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КЛЁСТ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4771" r="21906" b="13659"/>
          <a:stretch/>
        </p:blipFill>
        <p:spPr>
          <a:xfrm rot="1545132">
            <a:off x="810496" y="423323"/>
            <a:ext cx="4417858" cy="3896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78" y="749300"/>
            <a:ext cx="3839634" cy="3839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7536" y="4994600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«УМНИКИ»</a:t>
            </a:r>
            <a:endParaRPr lang="ru-RU" sz="2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207" y="4914826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«ЗНАЙКИ»</a:t>
            </a:r>
            <a:endParaRPr lang="ru-RU" sz="2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682" y="5549665"/>
            <a:ext cx="56276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МОЛОДЦЫ !!!</a:t>
            </a:r>
            <a:endParaRPr lang="ru-RU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36" y="3636034"/>
            <a:ext cx="4371786" cy="2937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70" y="245935"/>
            <a:ext cx="4384388" cy="3230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1" y="310550"/>
            <a:ext cx="4789692" cy="3001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0" y="3692105"/>
            <a:ext cx="4453115" cy="29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32" y="3481668"/>
            <a:ext cx="4655758" cy="3132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2" y="301369"/>
            <a:ext cx="4624859" cy="2764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7" y="3317501"/>
            <a:ext cx="4548181" cy="3192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19" y="295838"/>
            <a:ext cx="4588670" cy="2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8" y="269281"/>
            <a:ext cx="4062928" cy="296801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b="16290"/>
          <a:stretch/>
        </p:blipFill>
        <p:spPr>
          <a:xfrm>
            <a:off x="423333" y="364066"/>
            <a:ext cx="3251200" cy="3115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30" y="2345943"/>
            <a:ext cx="3871187" cy="2903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7096" r="11247" b="13846"/>
          <a:stretch/>
        </p:blipFill>
        <p:spPr>
          <a:xfrm>
            <a:off x="7085279" y="3550409"/>
            <a:ext cx="3735041" cy="30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3696" r="22381" b="12491"/>
          <a:stretch/>
        </p:blipFill>
        <p:spPr>
          <a:xfrm rot="1571024">
            <a:off x="655470" y="774556"/>
            <a:ext cx="4441885" cy="4003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73" y="1259944"/>
            <a:ext cx="3656858" cy="3656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9069" y="5451894"/>
            <a:ext cx="212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«УМНИКИ»</a:t>
            </a:r>
            <a:endParaRPr lang="ru-RU" sz="2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535" y="5434642"/>
            <a:ext cx="207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«ЗНАЙКИ»</a:t>
            </a:r>
            <a:endParaRPr lang="ru-RU" sz="28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1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rot="1138728">
            <a:off x="123825" y="4448174"/>
            <a:ext cx="2219325" cy="2219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rot="1138728">
            <a:off x="999017" y="142209"/>
            <a:ext cx="2219325" cy="2219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rot="1138728">
            <a:off x="372519" y="2319336"/>
            <a:ext cx="2219325" cy="2219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rot="1138728">
            <a:off x="2944271" y="3383755"/>
            <a:ext cx="2219325" cy="2219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rot="1138728">
            <a:off x="3192965" y="1020221"/>
            <a:ext cx="2219325" cy="2219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rot="768970" flipH="1">
            <a:off x="9016460" y="991169"/>
            <a:ext cx="2219325" cy="2219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1" t="41497" r="14634" b="39816"/>
          <a:stretch/>
        </p:blipFill>
        <p:spPr>
          <a:xfrm flipH="1">
            <a:off x="7906798" y="3383756"/>
            <a:ext cx="22193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92" r="2367" b="3846"/>
          <a:stretch/>
        </p:blipFill>
        <p:spPr>
          <a:xfrm rot="793541" flipH="1">
            <a:off x="9696450" y="525722"/>
            <a:ext cx="2247900" cy="1472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92" r="2367" b="3846"/>
          <a:stretch/>
        </p:blipFill>
        <p:spPr>
          <a:xfrm rot="359978" flipH="1">
            <a:off x="9696450" y="2535497"/>
            <a:ext cx="2247900" cy="1472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92" r="2367" b="3846"/>
          <a:stretch/>
        </p:blipFill>
        <p:spPr>
          <a:xfrm rot="21198434" flipH="1">
            <a:off x="7010400" y="4545272"/>
            <a:ext cx="2247900" cy="1472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92" r="2367" b="3846"/>
          <a:stretch/>
        </p:blipFill>
        <p:spPr>
          <a:xfrm rot="484574" flipH="1">
            <a:off x="6867525" y="2541749"/>
            <a:ext cx="2247900" cy="1472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92" r="2367" b="3846"/>
          <a:stretch/>
        </p:blipFill>
        <p:spPr>
          <a:xfrm rot="735366" flipH="1">
            <a:off x="4076700" y="4462334"/>
            <a:ext cx="2247900" cy="1472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92" r="2367" b="3846"/>
          <a:stretch/>
        </p:blipFill>
        <p:spPr>
          <a:xfrm rot="21075950" flipH="1">
            <a:off x="9696450" y="4481384"/>
            <a:ext cx="2247900" cy="14724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8" y="869348"/>
            <a:ext cx="2735558" cy="41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Сетка с ромбовидными ячейками (широкоэкранный формат)</Template>
  <TotalTime>0</TotalTime>
  <Words>74</Words>
  <Application>Microsoft Office PowerPoint</Application>
  <PresentationFormat>Широкоэкранный</PresentationFormat>
  <Paragraphs>39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Diamond Grid 16x9</vt:lpstr>
      <vt:lpstr>БРЕЙН-РИНГ  Птичий базар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2016-04-20T17:27:12Z</dcterms:created>
  <dcterms:modified xsi:type="dcterms:W3CDTF">2016-04-25T15:43:51Z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