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64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27BCC-541F-4A6B-87BE-DBC9FF828C63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85A5-4CD0-4617-894A-6C7EC58B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985A5-4CD0-4617-894A-6C7EC58BC7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E179-1B3A-4C44-9470-21FC5B562861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A3A6C-5442-45F2-B7BE-6891A97D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42902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«Детский сад общеразвивающего вида № 19» исполнительного комитета Нижнекамского муниципального района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Татарстан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«водичка, водичка»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младшая группа «Светлячки»</a:t>
            </a:r>
          </a:p>
          <a:p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 воспитатель: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Давлетова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Ч.Г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5-005-Zajtsy-i-vo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142852"/>
            <a:ext cx="3929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Беседы об обитателях воды, о том, что человек под водой дышать не может.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Эксперимент «Воздух под водой»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Цель: Познакомить детей с обитателями воды. Понаблюдать за тем, что происходит с водой когда в нее поступает воздух (эксперимент с трубочками)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папка2 334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286248" y="142852"/>
            <a:ext cx="4643470" cy="307183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" name="Рисунок 3" descr="новая папка2 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429000"/>
            <a:ext cx="4643470" cy="32147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новая папка2 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285992"/>
            <a:ext cx="3786214" cy="4286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c495b999b853a05ea42a696fc1d6b42930e12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7537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620"/>
            <a:ext cx="9144000" cy="41433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428596" y="571480"/>
            <a:ext cx="7715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 </a:t>
            </a: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От нашего проекта, мы ожидаем того, что дети больше узнают о воде, ее свойствах, значении и назначении. И это будет более интересно узнавать, потому что все происходит во время игры с водой. Ребенок будет воспринимать информацию с удовольствием.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264318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внимания!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Вид проекта: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Познавательно-исследовательский.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Дидактическая цель проекта: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наблюдательности у детей младшего дошкольного возраста через игры с водой путем создания благоприятной обстановки.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Методические задачи проекта: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Познакомить детей младшего дошкольного возраста с водой, ее значением и свойствами.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Развивать наблюдательность с помощью игр с водой.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Проанализировать нынешнее состояние проблемы влияния игр с водой на эмоциональное состояние детей младшего дошкольного возраста.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Участники проекта: -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младшей группы МБДОУ №19 «Гуси и Лебеди»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младшей группы МБДОУ №19 «Гуси и лебеди» Давлетова Чулпан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Гамировна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Нигматуллина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Рамзия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Вазыховна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Ресурсное обеспечение: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Вода, лед, снег, цветы, рыбки аквариумные.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Материал: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Развивающая среда, игры, необходимая посуда (стаканчики, мисочки…), краски, губки, трубочки, марля, деревянные брусочки, кусочки пенопласта.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Формы проведения: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Наблюдения, эксперименты, занятия, беседы с детьми и родителями.</a:t>
            </a:r>
          </a:p>
          <a:p>
            <a:pPr algn="just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fontAlgn="t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pPr algn="just" fontAlgn="t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Подготовительный</a:t>
            </a:r>
          </a:p>
          <a:p>
            <a:pPr algn="just" fontAlgn="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Изучить и проанализировать психолого-педагогическую литературу по развитию наблюдательности у детей младшего дошкольного возраста.</a:t>
            </a:r>
          </a:p>
          <a:p>
            <a:pPr algn="just" fontAlgn="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Подобрать дидактический материал для проведения экспериментальной работы.</a:t>
            </a:r>
          </a:p>
          <a:p>
            <a:pPr algn="just" fontAlgn="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Осуществить психолого-педагогическую диагностику по наблюдательности детей младшего дошкольного возраста.</a:t>
            </a:r>
          </a:p>
          <a:p>
            <a:pPr algn="just" fontAlgn="t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Основной</a:t>
            </a:r>
          </a:p>
          <a:p>
            <a:pPr algn="just" fontAlgn="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Повысить уровень профессиональной компетенции педагогов ОУ воспитательного процесса по формированию наблюдательности у детей младшего дошкольного возраста.</a:t>
            </a:r>
          </a:p>
          <a:p>
            <a:pPr algn="just" fontAlgn="t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Заключительный</a:t>
            </a:r>
          </a:p>
          <a:p>
            <a:pPr algn="just" fontAlgn="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Осуществить психолого-педагогическую диагностику по формированию наблюдательности у детей младшего дошкольного возраста.</a:t>
            </a:r>
          </a:p>
          <a:p>
            <a:pPr algn="just" fontAlgn="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Проанализировать и оценить результаты работы по формированию наблюдательности у детей младшего дошкольного возраста.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5-005-Zajtsy-i-vo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новая папка2 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286124"/>
            <a:ext cx="2428892" cy="3357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работы с детьми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3857620" cy="635798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 время умывания чтения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«Водичка». Вопросы: Что делают дети?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умываються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 Какая вода?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вода делает?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чего мы умываемся?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Обобщение воспитателя: вода нужна для человека для умывания, чтобы быть чистыми не болеть, воду надо беречь.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Наблюдение за трудом воспитателя по уходу за   комнатными растениями выполнение трудовых поручений воспитателя.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 продолжать формировать представление детей о том, что без воды всё живое погибает, растения засыхают,  теряют листья, после того землю польют, она меняет цвет , становится темней; всё живое любит чистую воду, загрязнять её нельзя.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я делаю?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Чем поливаю? Какая вода?  Для чего поливают комнатные растения?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Обобщение воспитателя: вода нужна комнатным растениям , если мы не будем поливать водой, то растения по гибнут.</a:t>
            </a:r>
          </a:p>
          <a:p>
            <a:pPr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овая папка2 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14290"/>
            <a:ext cx="2677795" cy="2928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новая папка2 3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286124"/>
            <a:ext cx="2665393" cy="3357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005-005-Zajtsy-i-vo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34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Поисковая деятельность: у воды нет запаха и вкуса.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Цель: дать детям знания: вода не имеет цвета и запаха.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1547"/>
            <a:ext cx="3286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Поисковая деятельность: холодная, теплая, горячая вода.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Цель: уточнить представление детей о том, что вода бывает холодной, тёплой, горячей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(это можно узнать если потрогать воду руками) 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5992"/>
            <a:ext cx="3286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Дидактические игры: «купание куклы Кати», «Моем посуду(игрушки)»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Цель: закрепить знания детей: кому и для чего нужна вода.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14686"/>
            <a:ext cx="33575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Наблюдение за дождём и лужами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овая папка2 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571876"/>
            <a:ext cx="2786082" cy="31432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новая папка2 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42852"/>
            <a:ext cx="2793881" cy="32861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новая папка2 3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42852"/>
            <a:ext cx="2714644" cy="32861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 descr="новая папка2 3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3571876"/>
            <a:ext cx="2714644" cy="31156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05-005-Zajtsy-i-vo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714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Эксперимент : «вода – лед – вода»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дать представление о том, что вода может быть не только жидкой, но и твердой.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 что под воздействием тепла , вода превращается из твердого состояния в жидкое, и наоборот.</a:t>
            </a: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овая папка2 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42852"/>
            <a:ext cx="2571768" cy="3071834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новая папка2 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357538"/>
            <a:ext cx="3429024" cy="328617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0" y="1714488"/>
            <a:ext cx="37147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Эксперимент: «вода жидкая, поэтому может разливаться из сосуда»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прольётся ли  вода или нет.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Вопросы: 1.Ч то произошло с водой? (Пролилась на пол, на одежду, намочила руки). Почему это произошло? (Стакан был слишком полный). 2.Почему вода может разливаться? (Потому что она жидкая). Мы налили слишком полные стаканы; жидкая вода в них плещется, и разливается. 3.Как же сделать, чтобы вода не разлилась? (Наполнить стаканы наполовину и нести медленно).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 О чём мы сегодня узнали? Вода какая? (Вода жидкая). Если стакан слишком полный, что может произойти с водой? (Она может разливаться).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новая папка2 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42852"/>
            <a:ext cx="2643206" cy="307183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5-005-Zajtsy-i-vo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37147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Эксперимент: «Прозрачная вода может стать мутной»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Вопросы: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1.Налить в стакан чистую воду, бросить в него предмет. Его видно? Хорошо видно? Почему? (Вода прозрачная).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В другой стакан с чистой водой добавить немного молока, размешать, опустить предмет. Видно? Почему? (Вода мутная, непрозрачная). Видно то, что лежит в стакане? Посмотрите на аквариум. Какая вода в нём - мутная или прозрачная? (Прозрачная). Рыбкам всё хорошо видно? Смотрите, мы сыпем корм, рыбкам его хорошо видно, они быстро подплывают и кушают. Если бы вода была мутной, может быть, рыбки остались голодными. Почему? (В мутной воде плохо видно корм).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Вывод: О чём вы сегодня узнали? Прозрачная вода может стать какой? (Мутной). В какой воде плохо видны предметы? (В мутной воде).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овая папка2 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42852"/>
            <a:ext cx="2647216" cy="32861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новая папка2 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7" y="142853"/>
            <a:ext cx="2571767" cy="32861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новая папка2 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643314"/>
            <a:ext cx="2643206" cy="30003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новая папка2 2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643314"/>
            <a:ext cx="2571768" cy="30003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5-005-Zajtsy-i-vo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328611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Эксперимент:«В воде не тонет»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что дерево и пенопласт не тонет в воде.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Воспитатель берет первый предмет (железную гайку) опускает в воду.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Воспитатель: Что произошло с гайкой?(утонул)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Воспитатель берет следующий предмет (деревянный кубик) опускает в воду.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Воспитатель: Что произошло? Предмет утонул или нет?(нет)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по очереди опускают предметы в воду, наблюдают. Какие предметы тонут, а какие нет.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 тяжелые предметы в воде тонут, а легкие – плавают; приобщать к навыкам экспериментирования (высказывать предположения, делать выводы, обследовать предметы)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новая папка2 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42852"/>
            <a:ext cx="2786082" cy="3643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новая папка2 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42852"/>
            <a:ext cx="2786082" cy="3643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новая папка2 2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857628"/>
            <a:ext cx="3143272" cy="2786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5-005-Zajtsy-i-vo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214290"/>
            <a:ext cx="30003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Наблюдение за рябью на воде.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Познакомить детей с явлением «рябь», что она возникает при ветре на воде. 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папка2 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14290"/>
            <a:ext cx="2762642" cy="307183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1142984"/>
            <a:ext cx="3071834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725"/>
              </a:spcBef>
              <a:spcAft>
                <a:spcPts val="0"/>
              </a:spcAft>
            </a:pPr>
            <a:endPara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ts val="725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Дидактическая игра: «Постираем кукле платье»</a:t>
            </a:r>
          </a:p>
          <a:p>
            <a:pPr algn="just">
              <a:spcBef>
                <a:spcPts val="725"/>
              </a:spcBef>
            </a:pP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Цель: Расширить и уточнить знания детей о том, для чего необходима вода. </a:t>
            </a:r>
          </a:p>
        </p:txBody>
      </p:sp>
      <p:pic>
        <p:nvPicPr>
          <p:cNvPr id="7" name="Рисунок 6" descr="новая папка2 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14290"/>
            <a:ext cx="2714643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новая папка2 3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00438"/>
            <a:ext cx="2857520" cy="307183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новая папка2 3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500438"/>
            <a:ext cx="2786082" cy="308760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новая папка2 3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3500438"/>
            <a:ext cx="2705699" cy="307180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820</Words>
  <Application>Microsoft Office PowerPoint</Application>
  <PresentationFormat>Экран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Муниципальное  бюджетное дошкольное образовательное учреждение «Детский сад общеразвивающего вида № 19» исполнительного комитета Нижнекамского муниципального района Республики Татарстан    Экологический проект «водичка, водичка»</vt:lpstr>
      <vt:lpstr>Паспорт проекта</vt:lpstr>
      <vt:lpstr>Этапы реализации проекта:</vt:lpstr>
      <vt:lpstr>                          Форма работы с детьми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дошкольное образовательное учреждение «Детский сад общеразвивающего вида № 19» исполнительного комитета Нижнекамского муниципального района Республики Татарстан    Экологический проект «водичка, водичка»</dc:title>
  <dc:creator>чулпан</dc:creator>
  <cp:lastModifiedBy>чулпан</cp:lastModifiedBy>
  <cp:revision>47</cp:revision>
  <dcterms:created xsi:type="dcterms:W3CDTF">2016-04-04T16:21:02Z</dcterms:created>
  <dcterms:modified xsi:type="dcterms:W3CDTF">2016-04-11T11:29:48Z</dcterms:modified>
</cp:coreProperties>
</file>