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70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CB1B01E-4CDD-4F77-B124-9816BA6B10DE}" type="datetimeFigureOut">
              <a:rPr lang="ru-RU" smtClean="0"/>
              <a:t>20.05.2016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8C7C8F7-A8AF-4867-91F0-04E33EDD60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B01E-4CDD-4F77-B124-9816BA6B10DE}" type="datetimeFigureOut">
              <a:rPr lang="ru-RU" smtClean="0"/>
              <a:t>20.05.2016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C8F7-A8AF-4867-91F0-04E33EDD60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B01E-4CDD-4F77-B124-9816BA6B10DE}" type="datetimeFigureOut">
              <a:rPr lang="ru-RU" smtClean="0"/>
              <a:t>20.05.2016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C8F7-A8AF-4867-91F0-04E33EDD60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B01E-4CDD-4F77-B124-9816BA6B10DE}" type="datetimeFigureOut">
              <a:rPr lang="ru-RU" smtClean="0"/>
              <a:t>20.05.2016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C8F7-A8AF-4867-91F0-04E33EDD60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B01E-4CDD-4F77-B124-9816BA6B10DE}" type="datetimeFigureOut">
              <a:rPr lang="ru-RU" smtClean="0"/>
              <a:t>20.05.2016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C8F7-A8AF-4867-91F0-04E33EDD60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B01E-4CDD-4F77-B124-9816BA6B10DE}" type="datetimeFigureOut">
              <a:rPr lang="ru-RU" smtClean="0"/>
              <a:t>20.05.2016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C8F7-A8AF-4867-91F0-04E33EDD60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B01E-4CDD-4F77-B124-9816BA6B10DE}" type="datetimeFigureOut">
              <a:rPr lang="ru-RU" smtClean="0"/>
              <a:t>20.05.2016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C8F7-A8AF-4867-91F0-04E33EDD60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B01E-4CDD-4F77-B124-9816BA6B10DE}" type="datetimeFigureOut">
              <a:rPr lang="ru-RU" smtClean="0"/>
              <a:t>20.05.2016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C8F7-A8AF-4867-91F0-04E33EDD60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B01E-4CDD-4F77-B124-9816BA6B10DE}" type="datetimeFigureOut">
              <a:rPr lang="ru-RU" smtClean="0"/>
              <a:t>20.05.2016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C8F7-A8AF-4867-91F0-04E33EDD60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B01E-4CDD-4F77-B124-9816BA6B10DE}" type="datetimeFigureOut">
              <a:rPr lang="ru-RU" smtClean="0"/>
              <a:t>20.05.2016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C8F7-A8AF-4867-91F0-04E33EDD60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B01E-4CDD-4F77-B124-9816BA6B10DE}" type="datetimeFigureOut">
              <a:rPr lang="ru-RU" smtClean="0"/>
              <a:t>20.05.2016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C8F7-A8AF-4867-91F0-04E33EDD60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CB1B01E-4CDD-4F77-B124-9816BA6B10DE}" type="datetimeFigureOut">
              <a:rPr lang="ru-RU" smtClean="0"/>
              <a:t>20.05.2016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8C7C8F7-A8AF-4867-91F0-04E33EDD60F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404" y="692696"/>
            <a:ext cx="7291144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Совместный учебный проект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Учащихся 11 класса МБОУ </a:t>
            </a:r>
            <a:r>
              <a:rPr lang="ru-RU" sz="2000" b="1" dirty="0">
                <a:solidFill>
                  <a:srgbClr val="002060"/>
                </a:solidFill>
              </a:rPr>
              <a:t>«Быстринская СОШ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(Руководитель</a:t>
            </a:r>
            <a:r>
              <a:rPr lang="ru-RU" sz="1800" b="1" dirty="0">
                <a:solidFill>
                  <a:srgbClr val="002060"/>
                </a:solidFill>
              </a:rPr>
              <a:t>:  Кибаев Н.И. </a:t>
            </a:r>
            <a:r>
              <a:rPr lang="ru-RU" sz="1800" b="1" dirty="0" smtClean="0">
                <a:solidFill>
                  <a:srgbClr val="002060"/>
                </a:solidFill>
              </a:rPr>
              <a:t>, учитель </a:t>
            </a:r>
            <a:r>
              <a:rPr lang="ru-RU" sz="1800" b="1" dirty="0">
                <a:solidFill>
                  <a:srgbClr val="002060"/>
                </a:solidFill>
              </a:rPr>
              <a:t>биологии)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«ЖИВОТНЫЙ И РАСТИТЕЛЬНЫЙ МИР ОКРЕСТНОСТЕЙ СЕЛА ЭССО»</a:t>
            </a:r>
            <a:endParaRPr lang="ru-RU" sz="27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064897" cy="41368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Нил И. фото\IMG-20151202-WA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064897" cy="43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Термальный бассейн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                           Катание на собачьих упряжках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994919" cy="45365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248471" cy="4824536"/>
          </a:xfrm>
        </p:spPr>
      </p:pic>
    </p:spTree>
    <p:extLst>
      <p:ext uri="{BB962C8B-B14F-4D97-AF65-F5344CB8AC3E}">
        <p14:creationId xmlns:p14="http://schemas.microsoft.com/office/powerpoint/2010/main" val="28025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Ольховый </a:t>
            </a:r>
            <a:r>
              <a:rPr lang="ru-RU" sz="2800" dirty="0" err="1" smtClean="0">
                <a:solidFill>
                  <a:srgbClr val="FF0000"/>
                </a:solidFill>
              </a:rPr>
              <a:t>стланник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Ездовой </a:t>
            </a:r>
            <a:r>
              <a:rPr lang="ru-RU" sz="2800" dirty="0">
                <a:solidFill>
                  <a:srgbClr val="002060"/>
                </a:solidFill>
              </a:rPr>
              <a:t>спорт (</a:t>
            </a:r>
            <a:r>
              <a:rPr lang="ru-RU" sz="2800" dirty="0" smtClean="0">
                <a:solidFill>
                  <a:srgbClr val="002060"/>
                </a:solidFill>
              </a:rPr>
              <a:t>собаки)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4025941" cy="46347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3883" r="1963" b="14808"/>
          <a:stretch/>
        </p:blipFill>
        <p:spPr>
          <a:xfrm>
            <a:off x="4572000" y="1196752"/>
            <a:ext cx="4104456" cy="4752528"/>
          </a:xfrm>
        </p:spPr>
      </p:pic>
    </p:spTree>
    <p:extLst>
      <p:ext uri="{BB962C8B-B14F-4D97-AF65-F5344CB8AC3E}">
        <p14:creationId xmlns:p14="http://schemas.microsoft.com/office/powerpoint/2010/main" val="7547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2241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                        Кедровый стланик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Рысь </a:t>
            </a:r>
            <a:r>
              <a:rPr lang="ru-RU" sz="2800" dirty="0">
                <a:solidFill>
                  <a:srgbClr val="002060"/>
                </a:solidFill>
              </a:rPr>
              <a:t>обыкновенная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994919" cy="44351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t="11129" r="2375" b="16289"/>
          <a:stretch/>
        </p:blipFill>
        <p:spPr>
          <a:xfrm>
            <a:off x="4427984" y="1412776"/>
            <a:ext cx="4248472" cy="4536504"/>
          </a:xfrm>
        </p:spPr>
      </p:pic>
    </p:spTree>
    <p:extLst>
      <p:ext uri="{BB962C8B-B14F-4D97-AF65-F5344CB8AC3E}">
        <p14:creationId xmlns:p14="http://schemas.microsoft.com/office/powerpoint/2010/main" val="2876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52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Береза тощая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Баран </a:t>
            </a:r>
            <a:r>
              <a:rPr lang="ru-RU" sz="2800" dirty="0">
                <a:solidFill>
                  <a:srgbClr val="002060"/>
                </a:solidFill>
              </a:rPr>
              <a:t>горный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7516" r="7056" b="19900"/>
          <a:stretch/>
        </p:blipFill>
        <p:spPr>
          <a:xfrm>
            <a:off x="4427984" y="1196752"/>
            <a:ext cx="4248472" cy="460851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176464" cy="4680520"/>
          </a:xfrm>
        </p:spPr>
      </p:pic>
    </p:spTree>
    <p:extLst>
      <p:ext uri="{BB962C8B-B14F-4D97-AF65-F5344CB8AC3E}">
        <p14:creationId xmlns:p14="http://schemas.microsoft.com/office/powerpoint/2010/main" val="30150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Заяц беляк         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Рододендрон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104456" cy="475252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372767"/>
            <a:ext cx="4032448" cy="4080569"/>
          </a:xfrm>
        </p:spPr>
      </p:pic>
    </p:spTree>
    <p:extLst>
      <p:ext uri="{BB962C8B-B14F-4D97-AF65-F5344CB8AC3E}">
        <p14:creationId xmlns:p14="http://schemas.microsoft.com/office/powerpoint/2010/main" val="42854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Медведь бурый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Морошка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5"/>
            <a:ext cx="4320480" cy="432047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3881" r="8111" b="11368"/>
          <a:stretch/>
        </p:blipFill>
        <p:spPr>
          <a:xfrm>
            <a:off x="4139952" y="1988840"/>
            <a:ext cx="4587282" cy="4536504"/>
          </a:xfrm>
        </p:spPr>
      </p:pic>
    </p:spTree>
    <p:extLst>
      <p:ext uri="{BB962C8B-B14F-4D97-AF65-F5344CB8AC3E}">
        <p14:creationId xmlns:p14="http://schemas.microsoft.com/office/powerpoint/2010/main" val="18181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04856" cy="2088232"/>
          </a:xfrm>
        </p:spPr>
        <p:txBody>
          <a:bodyPr>
            <a:prstTxWarp prst="textWave4">
              <a:avLst>
                <a:gd name="adj1" fmla="val 6250"/>
                <a:gd name="adj2" fmla="val 188"/>
              </a:avLst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Спасибо за внимание!!!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852936"/>
            <a:ext cx="2952328" cy="324036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Над проектом работали</a:t>
            </a:r>
          </a:p>
          <a:p>
            <a:pPr marL="6858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Вамба</a:t>
            </a:r>
            <a:r>
              <a:rPr lang="ru-RU" dirty="0" smtClean="0">
                <a:solidFill>
                  <a:srgbClr val="FF0000"/>
                </a:solidFill>
              </a:rPr>
              <a:t> Лидия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Трудовишникова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Дарья</a:t>
            </a:r>
          </a:p>
          <a:p>
            <a:pPr marL="6858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Усатова</a:t>
            </a:r>
            <a:r>
              <a:rPr lang="ru-RU" dirty="0" smtClean="0">
                <a:solidFill>
                  <a:srgbClr val="FF0000"/>
                </a:solidFill>
              </a:rPr>
              <a:t> Мария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2996952"/>
            <a:ext cx="5184576" cy="3024336"/>
          </a:xfrm>
        </p:spPr>
      </p:pic>
    </p:spTree>
    <p:extLst>
      <p:ext uri="{BB962C8B-B14F-4D97-AF65-F5344CB8AC3E}">
        <p14:creationId xmlns:p14="http://schemas.microsoft.com/office/powerpoint/2010/main" val="26464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22413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                       Жимолость обыкновенная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</a:t>
            </a:r>
            <a:r>
              <a:rPr lang="ru-RU" sz="2800" dirty="0" smtClean="0">
                <a:solidFill>
                  <a:srgbClr val="002060"/>
                </a:solidFill>
              </a:rPr>
              <a:t>Бурый </a:t>
            </a:r>
            <a:r>
              <a:rPr lang="ru-RU" sz="2800" dirty="0">
                <a:solidFill>
                  <a:srgbClr val="002060"/>
                </a:solidFill>
              </a:rPr>
              <a:t>медведь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960440" cy="4680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40768"/>
            <a:ext cx="4392487" cy="4680520"/>
          </a:xfrm>
        </p:spPr>
      </p:pic>
    </p:spTree>
    <p:extLst>
      <p:ext uri="{BB962C8B-B14F-4D97-AF65-F5344CB8AC3E}">
        <p14:creationId xmlns:p14="http://schemas.microsoft.com/office/powerpoint/2010/main" val="26829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9361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Лосось (нерка)       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Сбор голубики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067547" cy="48965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4824536" cy="5015519"/>
          </a:xfrm>
        </p:spPr>
      </p:pic>
    </p:spTree>
    <p:extLst>
      <p:ext uri="{BB962C8B-B14F-4D97-AF65-F5344CB8AC3E}">
        <p14:creationId xmlns:p14="http://schemas.microsoft.com/office/powerpoint/2010/main" val="26058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8424936" cy="5291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Куница лесная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Лиственница обыкновенная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994919" cy="4392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248472" cy="4680520"/>
          </a:xfrm>
        </p:spPr>
      </p:pic>
    </p:spTree>
    <p:extLst>
      <p:ext uri="{BB962C8B-B14F-4D97-AF65-F5344CB8AC3E}">
        <p14:creationId xmlns:p14="http://schemas.microsoft.com/office/powerpoint/2010/main" val="1141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Олень северный        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Ягель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320480" cy="4536504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t="8030" r="15450" b="14445"/>
          <a:stretch/>
        </p:blipFill>
        <p:spPr>
          <a:xfrm>
            <a:off x="4572000" y="2060848"/>
            <a:ext cx="4104456" cy="4436481"/>
          </a:xfrm>
        </p:spPr>
      </p:pic>
    </p:spTree>
    <p:extLst>
      <p:ext uri="{BB962C8B-B14F-4D97-AF65-F5344CB8AC3E}">
        <p14:creationId xmlns:p14="http://schemas.microsoft.com/office/powerpoint/2010/main" val="22228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Рысь обыкновенная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Брусника обыкновенная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556792"/>
            <a:ext cx="3816424" cy="46085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t="4125" r="22246" b="15653"/>
          <a:stretch/>
        </p:blipFill>
        <p:spPr>
          <a:xfrm>
            <a:off x="4283968" y="1916832"/>
            <a:ext cx="4464495" cy="4608512"/>
          </a:xfrm>
        </p:spPr>
      </p:pic>
    </p:spTree>
    <p:extLst>
      <p:ext uri="{BB962C8B-B14F-4D97-AF65-F5344CB8AC3E}">
        <p14:creationId xmlns:p14="http://schemas.microsoft.com/office/powerpoint/2010/main" val="258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Лиственница сибирская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Подледная ловля гольца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392488" cy="4680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320480" cy="4536504"/>
          </a:xfrm>
        </p:spPr>
      </p:pic>
    </p:spTree>
    <p:extLst>
      <p:ext uri="{BB962C8B-B14F-4D97-AF65-F5344CB8AC3E}">
        <p14:creationId xmlns:p14="http://schemas.microsoft.com/office/powerpoint/2010/main" val="8508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1152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Ездовой спорт (Олени)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Ручьи из термальной воды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104456" cy="428959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4176463" cy="4680519"/>
          </a:xfrm>
        </p:spPr>
      </p:pic>
    </p:spTree>
    <p:extLst>
      <p:ext uri="{BB962C8B-B14F-4D97-AF65-F5344CB8AC3E}">
        <p14:creationId xmlns:p14="http://schemas.microsoft.com/office/powerpoint/2010/main" val="307562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2241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Гонки на оленях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sz="2800" dirty="0" err="1" smtClean="0">
                <a:solidFill>
                  <a:srgbClr val="FF0000"/>
                </a:solidFill>
              </a:rPr>
              <a:t>Шикша</a:t>
            </a:r>
            <a:r>
              <a:rPr lang="ru-RU" sz="2800" dirty="0" smtClean="0">
                <a:solidFill>
                  <a:srgbClr val="FF0000"/>
                </a:solidFill>
              </a:rPr>
              <a:t> обыкновенная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536504" cy="43924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8" t="6879" r="12999" b="12262"/>
          <a:stretch/>
        </p:blipFill>
        <p:spPr>
          <a:xfrm>
            <a:off x="4572000" y="1772816"/>
            <a:ext cx="4104456" cy="4752528"/>
          </a:xfrm>
        </p:spPr>
      </p:pic>
    </p:spTree>
    <p:extLst>
      <p:ext uri="{BB962C8B-B14F-4D97-AF65-F5344CB8AC3E}">
        <p14:creationId xmlns:p14="http://schemas.microsoft.com/office/powerpoint/2010/main" val="10101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225</TotalTime>
  <Words>54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Совместный учебный проект Учащихся 11 класса МБОУ «Быстринская СОШ»  (Руководитель:  Кибаев Н.И. , учитель биологии)  «ЖИВОТНЫЙ И РАСТИТЕЛЬНЫЙ МИР ОКРЕСТНОСТЕЙ СЕЛА ЭССО»</vt:lpstr>
      <vt:lpstr>                                           Жимолость обыкновенная       Бурый медведь </vt:lpstr>
      <vt:lpstr>Лосось (нерка)                                                  Сбор голубики</vt:lpstr>
      <vt:lpstr>Куница лесная                                         Лиственница обыкновенная</vt:lpstr>
      <vt:lpstr>Олень северный                                                                 Ягель</vt:lpstr>
      <vt:lpstr>Рысь обыкновенная                                    Брусника обыкновенная</vt:lpstr>
      <vt:lpstr>                                             Лиственница сибирская  Подледная ловля гольца</vt:lpstr>
      <vt:lpstr>Ездовой спорт (Олени)                                 Ручьи из термальной воды </vt:lpstr>
      <vt:lpstr>     Гонки на оленях                                          Шикша обыкновенная</vt:lpstr>
      <vt:lpstr>Термальный бассейн                                   Катание на собачьих упряжках </vt:lpstr>
      <vt:lpstr>                                                          Ольховый стланник  Ездовой спорт (собаки)</vt:lpstr>
      <vt:lpstr>                                            Кедровый стланик  Рысь обыкновенная </vt:lpstr>
      <vt:lpstr>                                             Береза тощая  Баран горный </vt:lpstr>
      <vt:lpstr>      Заяц беляк                                                        Рододендрон</vt:lpstr>
      <vt:lpstr>Медведь бурый                                           Морошка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Нил</dc:creator>
  <cp:lastModifiedBy>Нил</cp:lastModifiedBy>
  <cp:revision>40</cp:revision>
  <dcterms:created xsi:type="dcterms:W3CDTF">2016-05-14T00:15:28Z</dcterms:created>
  <dcterms:modified xsi:type="dcterms:W3CDTF">2016-05-20T06:08:45Z</dcterms:modified>
</cp:coreProperties>
</file>