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62" r:id="rId4"/>
    <p:sldId id="258" r:id="rId5"/>
    <p:sldId id="264" r:id="rId6"/>
    <p:sldId id="259" r:id="rId7"/>
    <p:sldId id="267" r:id="rId8"/>
    <p:sldId id="261" r:id="rId9"/>
    <p:sldId id="260" r:id="rId10"/>
    <p:sldId id="263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27379" y="346841"/>
            <a:ext cx="5964620" cy="3909849"/>
          </a:xfrm>
        </p:spPr>
        <p:txBody>
          <a:bodyPr/>
          <a:lstStyle/>
          <a:p>
            <a:pPr algn="ctr"/>
            <a:r>
              <a:rPr lang="ru-RU" sz="6000" dirty="0" smtClean="0">
                <a:latin typeface="Arial Black" panose="020B0A04020102020204" pitchFamily="34" charset="0"/>
              </a:rPr>
              <a:t>Проект «Салют ПОБЕДЕ!»!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05297" y="4761186"/>
            <a:ext cx="5139557" cy="1781504"/>
          </a:xfrm>
        </p:spPr>
        <p:txBody>
          <a:bodyPr>
            <a:normAutofit lnSpcReduction="1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4000" dirty="0" err="1" smtClean="0"/>
              <a:t>Куфанова</a:t>
            </a:r>
            <a:r>
              <a:rPr lang="ru-RU" sz="4000" dirty="0" smtClean="0"/>
              <a:t> С.А.</a:t>
            </a:r>
          </a:p>
          <a:p>
            <a:pPr algn="ctr"/>
            <a:r>
              <a:rPr lang="ru-RU" dirty="0"/>
              <a:t>у</a:t>
            </a:r>
            <a:r>
              <a:rPr lang="ru-RU" dirty="0" smtClean="0"/>
              <a:t>читель начальных классов</a:t>
            </a:r>
          </a:p>
          <a:p>
            <a:pPr algn="ctr"/>
            <a:r>
              <a:rPr lang="ru-RU" dirty="0" smtClean="0"/>
              <a:t>МКОУ ООШ № 10 </a:t>
            </a:r>
            <a:r>
              <a:rPr lang="ru-RU" dirty="0" err="1" smtClean="0"/>
              <a:t>с.Штурбино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80" y="0"/>
            <a:ext cx="65111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014" y="599090"/>
            <a:ext cx="11923987" cy="28378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latin typeface="Arial Black" panose="020B0A04020102020204" pitchFamily="34" charset="0"/>
              </a:rPr>
              <a:t>                                           </a:t>
            </a:r>
            <a:r>
              <a:rPr lang="ru-RU" sz="5400" dirty="0" smtClean="0">
                <a:latin typeface="Arial Black" panose="020B0A04020102020204" pitchFamily="34" charset="0"/>
              </a:rPr>
              <a:t>Акция «Письмо в прошлое»       </a:t>
            </a:r>
            <a:r>
              <a:rPr lang="ru-RU" sz="6600" dirty="0" smtClean="0">
                <a:latin typeface="Arial Black" panose="020B0A04020102020204" pitchFamily="34" charset="0"/>
              </a:rPr>
              <a:t>                 </a:t>
            </a:r>
            <a:endParaRPr lang="ru-RU" sz="6600" dirty="0"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5" y="2128344"/>
            <a:ext cx="9238594" cy="4729655"/>
          </a:xfrm>
        </p:spPr>
      </p:pic>
    </p:spTree>
    <p:extLst>
      <p:ext uri="{BB962C8B-B14F-4D97-AF65-F5344CB8AC3E}">
        <p14:creationId xmlns:p14="http://schemas.microsoft.com/office/powerpoint/2010/main" val="25035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Акция «Символ любви и мира»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latin typeface="Arial Black" panose="020B0A04020102020204" pitchFamily="34" charset="0"/>
              </a:rPr>
              <a:t>(распространение листовок с призывом о сохранении мира)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6055" y="-3198599"/>
            <a:ext cx="6043642" cy="981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>
              <a:solidFill>
                <a:srgbClr val="2A262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>
              <a:solidFill>
                <a:srgbClr val="2A262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>
              <a:solidFill>
                <a:srgbClr val="2A262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>
              <a:solidFill>
                <a:srgbClr val="2A262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>
              <a:solidFill>
                <a:srgbClr val="2A262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>
              <a:solidFill>
                <a:srgbClr val="2A262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>
              <a:solidFill>
                <a:srgbClr val="2A262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rgbClr val="2A262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     А</a:t>
            </a:r>
            <a:endParaRPr lang="ru-RU" altLang="ru-RU" sz="2000" b="1" dirty="0">
              <a:solidFill>
                <a:srgbClr val="2A262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2A2625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2A2625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2A2625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Призыв к миру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Мамы, папы, все взрослые люди!                            Для дружбы, для улыбок и для встреч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Слушайте голос своих детей:                                      В наследство получили мы планету.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Ядерных взрывов вовек пусть не будет,                 В наследство получили мы планету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Путь войне преградите скорей!                                  И землю удивительную эту.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 нужен мир на голубой планете,                        Завещано беречь нам этот мир-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Его хотят и взрослые, и дети.                                      Такой неповторимый на рассвете,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 хочется, проснувшись на рассвете,                    Он с детства очень дорог нам и мил,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вспоминать, не думать о войне.                          За будущее мира мы в ответе.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 нужен мир, чтоб строить города,                     Мы не дадим стать пеплом и золой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Сажать деревья и работать в поле.                          Тому, что красотой земной зовется.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Его хотят все люди доброй воли.                              Пусть будет мирным небо над Землей,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 нужен мир навеки! Навсегда!                           Пусть вечно детство звонкое смеется!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5" name="Рисунок 1" descr="http://foto-zverey.ru/images/pticy-23_sm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68" y="2049517"/>
            <a:ext cx="6174413" cy="46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6005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81" y="777642"/>
            <a:ext cx="9613857" cy="1080938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Arial Black" panose="020B0A04020102020204" pitchFamily="34" charset="0"/>
              </a:rPr>
              <a:t>Акция « Уроки мужества»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r="1202"/>
          <a:stretch>
            <a:fillRect/>
          </a:stretch>
        </p:blipFill>
        <p:spPr>
          <a:xfrm>
            <a:off x="5927834" y="2336800"/>
            <a:ext cx="4367104" cy="35988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359" y="2336800"/>
            <a:ext cx="4808482" cy="97395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Классный час</a:t>
            </a:r>
          </a:p>
          <a:p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C:\Documents and Settings\Admin\Мои документы\Мои рисунки\images (26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5945" y="2112579"/>
            <a:ext cx="6353503" cy="465634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3200399"/>
            <a:ext cx="5501454" cy="356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9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dirty="0" smtClean="0">
                <a:latin typeface="Arial Black" panose="020B0A04020102020204" pitchFamily="34" charset="0"/>
              </a:rPr>
              <a:t/>
            </a:r>
            <a:br>
              <a:rPr lang="ru-RU" sz="8800" dirty="0" smtClean="0">
                <a:latin typeface="Arial Black" panose="020B0A04020102020204" pitchFamily="34" charset="0"/>
              </a:rPr>
            </a:br>
            <a:r>
              <a:rPr lang="ru-RU" sz="8800" dirty="0" smtClean="0">
                <a:latin typeface="Arial Black" panose="020B0A04020102020204" pitchFamily="34" charset="0"/>
              </a:rPr>
              <a:t/>
            </a:r>
            <a:br>
              <a:rPr lang="ru-RU" sz="8800" dirty="0" smtClean="0">
                <a:latin typeface="Arial Black" panose="020B0A04020102020204" pitchFamily="34" charset="0"/>
              </a:rPr>
            </a:br>
            <a:r>
              <a:rPr lang="ru-RU" sz="8800" dirty="0" smtClean="0">
                <a:latin typeface="Arial Black" panose="020B0A04020102020204" pitchFamily="34" charset="0"/>
              </a:rPr>
              <a:t/>
            </a:r>
            <a:br>
              <a:rPr lang="ru-RU" sz="8800" dirty="0" smtClean="0">
                <a:latin typeface="Arial Black" panose="020B0A04020102020204" pitchFamily="34" charset="0"/>
              </a:rPr>
            </a:br>
            <a:r>
              <a:rPr lang="ru-RU" sz="8800" dirty="0" smtClean="0">
                <a:latin typeface="Arial Black" panose="020B0A04020102020204" pitchFamily="34" charset="0"/>
              </a:rPr>
              <a:t/>
            </a:r>
            <a:br>
              <a:rPr lang="ru-RU" sz="8800" dirty="0" smtClean="0">
                <a:latin typeface="Arial Black" panose="020B0A04020102020204" pitchFamily="34" charset="0"/>
              </a:rPr>
            </a:br>
            <a:r>
              <a:rPr lang="ru-RU" sz="8800" dirty="0" smtClean="0">
                <a:latin typeface="Arial Black" panose="020B0A04020102020204" pitchFamily="34" charset="0"/>
              </a:rPr>
              <a:t/>
            </a:r>
            <a:br>
              <a:rPr lang="ru-RU" sz="8800" dirty="0" smtClean="0">
                <a:latin typeface="Arial Black" panose="020B0A04020102020204" pitchFamily="34" charset="0"/>
              </a:rPr>
            </a:br>
            <a:r>
              <a:rPr lang="ru-RU" sz="8800" dirty="0" smtClean="0">
                <a:latin typeface="Arial Black" panose="020B0A04020102020204" pitchFamily="34" charset="0"/>
              </a:rPr>
              <a:t/>
            </a:r>
            <a:br>
              <a:rPr lang="ru-RU" sz="8800" dirty="0" smtClean="0">
                <a:latin typeface="Arial Black" panose="020B0A04020102020204" pitchFamily="34" charset="0"/>
              </a:rPr>
            </a:br>
            <a:r>
              <a:rPr lang="ru-RU" sz="8800" dirty="0" smtClean="0">
                <a:latin typeface="Arial Black" panose="020B0A04020102020204" pitchFamily="34" charset="0"/>
              </a:rPr>
              <a:t>  Вечная</a:t>
            </a:r>
            <a:br>
              <a:rPr lang="ru-RU" sz="8800" dirty="0" smtClean="0">
                <a:latin typeface="Arial Black" panose="020B0A04020102020204" pitchFamily="34" charset="0"/>
              </a:rPr>
            </a:br>
            <a:r>
              <a:rPr lang="ru-RU" sz="8800" dirty="0" smtClean="0">
                <a:latin typeface="Arial Black" panose="020B0A04020102020204" pitchFamily="34" charset="0"/>
              </a:rPr>
              <a:t>       память</a:t>
            </a:r>
            <a:br>
              <a:rPr lang="ru-RU" sz="8800" dirty="0" smtClean="0">
                <a:latin typeface="Arial Black" panose="020B0A04020102020204" pitchFamily="34" charset="0"/>
              </a:rPr>
            </a:br>
            <a:r>
              <a:rPr lang="ru-RU" sz="8800" dirty="0" smtClean="0">
                <a:latin typeface="Arial Black" panose="020B0A04020102020204" pitchFamily="34" charset="0"/>
              </a:rPr>
              <a:t>          павшим!</a:t>
            </a:r>
            <a:r>
              <a:rPr lang="ru-RU" sz="8800" dirty="0">
                <a:latin typeface="Arial Black" panose="020B0A04020102020204" pitchFamily="34" charset="0"/>
              </a:rPr>
              <a:t/>
            </a:r>
            <a:br>
              <a:rPr lang="ru-RU" sz="8800" dirty="0">
                <a:latin typeface="Arial Black" panose="020B0A04020102020204" pitchFamily="34" charset="0"/>
              </a:rPr>
            </a:br>
            <a:r>
              <a:rPr lang="ru-RU" sz="8800" dirty="0" smtClean="0">
                <a:latin typeface="Arial Black" panose="020B0A04020102020204" pitchFamily="34" charset="0"/>
              </a:rPr>
              <a:t/>
            </a:r>
            <a:br>
              <a:rPr lang="ru-RU" sz="8800" dirty="0" smtClean="0">
                <a:latin typeface="Arial Black" panose="020B0A04020102020204" pitchFamily="34" charset="0"/>
              </a:rPr>
            </a:br>
            <a:endParaRPr lang="ru-RU" sz="9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262" y="1362642"/>
            <a:ext cx="10925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..</a:t>
            </a:r>
            <a:r>
              <a:rPr lang="ru-RU" altLang="ru-RU" sz="4400" dirty="0">
                <a:latin typeface="Arial Black" panose="020B0A04020102020204" pitchFamily="34" charset="0"/>
              </a:rPr>
              <a:t>Не должно проходить дня без того, чтобы каждый из нас не повторял себе: «Ради всего святого, что есть в нас, не надо войны!»</a:t>
            </a:r>
            <a:br>
              <a:rPr lang="ru-RU" altLang="ru-RU" sz="4400" dirty="0">
                <a:latin typeface="Arial Black" panose="020B0A04020102020204" pitchFamily="34" charset="0"/>
              </a:rPr>
            </a:br>
            <a:r>
              <a:rPr lang="ru-RU" altLang="ru-RU" sz="4400" dirty="0" smtClean="0">
                <a:latin typeface="Arial Black" panose="020B0A04020102020204" pitchFamily="34" charset="0"/>
              </a:rPr>
              <a:t>                              Голсуорси </a:t>
            </a:r>
            <a:r>
              <a:rPr lang="ru-RU" altLang="ru-RU" sz="4400" dirty="0">
                <a:latin typeface="Arial Black" panose="020B0A04020102020204" pitchFamily="34" charset="0"/>
              </a:rPr>
              <a:t>Д</a:t>
            </a:r>
            <a:endParaRPr lang="ru-RU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Акция «День за жизнь»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4" y="2081047"/>
            <a:ext cx="5896305" cy="461929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68870" y="-2002221"/>
            <a:ext cx="8686800" cy="7882759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Проходишь 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мимо обелиска,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                                               Замедли 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шаг, остановись.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                                               И 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голову склонивши низко,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                                               Всем победившим 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поклонись.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62" y="3649636"/>
            <a:ext cx="4776952" cy="30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851337"/>
            <a:ext cx="9613859" cy="9828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Акция «Свеча </a:t>
            </a:r>
            <a:r>
              <a:rPr lang="ru-RU" sz="6000" dirty="0">
                <a:solidFill>
                  <a:prstClr val="white"/>
                </a:solidFill>
                <a:latin typeface="Arial Black" panose="020B0A04020102020204" pitchFamily="34" charset="0"/>
              </a:rPr>
              <a:t>памяти</a:t>
            </a:r>
            <a:r>
              <a:rPr lang="ru-RU" sz="6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»</a:t>
            </a:r>
            <a:r>
              <a:rPr lang="ru-RU" sz="6000" dirty="0">
                <a:solidFill>
                  <a:prstClr val="white"/>
                </a:solidFill>
                <a:latin typeface="Arial Black" panose="020B0A04020102020204" pitchFamily="34" charset="0"/>
              </a:rPr>
              <a:t/>
            </a:r>
            <a:br>
              <a:rPr lang="ru-RU" sz="6000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ru-RU" sz="1800" dirty="0">
                <a:solidFill>
                  <a:prstClr val="white"/>
                </a:solidFill>
                <a:latin typeface="Arial Black" panose="020B0A04020102020204" pitchFamily="34" charset="0"/>
              </a:rPr>
              <a:t>Десятки свечей сегодня вновь зажжены и горят в наших руках, как огоньки памяти о наших погибших односельчанах.</a:t>
            </a:r>
            <a:br>
              <a:rPr lang="ru-RU" sz="1800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" y="1954924"/>
            <a:ext cx="3925615" cy="4666593"/>
          </a:xfrm>
        </p:spPr>
        <p:txBody>
          <a:bodyPr>
            <a:norm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Arial Black" panose="020B0A04020102020204" pitchFamily="34" charset="0"/>
              </a:rPr>
              <a:t>Прошло уже немало зим и лет</a:t>
            </a:r>
            <a:r>
              <a:rPr lang="ru-RU" sz="1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1200" dirty="0">
                <a:latin typeface="Arial Black" panose="020B0A04020102020204" pitchFamily="34" charset="0"/>
              </a:rPr>
              <a:t/>
            </a:r>
            <a:br>
              <a:rPr lang="ru-RU" sz="1200" dirty="0">
                <a:latin typeface="Arial Black" panose="020B0A04020102020204" pitchFamily="34" charset="0"/>
              </a:rPr>
            </a:br>
            <a:r>
              <a:rPr lang="ru-RU" sz="1200" dirty="0">
                <a:solidFill>
                  <a:srgbClr val="000000"/>
                </a:solidFill>
                <a:latin typeface="Arial Black" panose="020B0A04020102020204" pitchFamily="34" charset="0"/>
              </a:rPr>
              <a:t>Гори, огонь, как символ поклоненья</a:t>
            </a:r>
            <a:r>
              <a:rPr lang="ru-RU" sz="1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1200" dirty="0">
                <a:latin typeface="Arial Black" panose="020B0A04020102020204" pitchFamily="34" charset="0"/>
              </a:rPr>
              <a:t/>
            </a:r>
            <a:br>
              <a:rPr lang="ru-RU" sz="1200" dirty="0">
                <a:latin typeface="Arial Black" panose="020B0A04020102020204" pitchFamily="34" charset="0"/>
              </a:rPr>
            </a:br>
            <a:r>
              <a:rPr lang="ru-RU" sz="1200" dirty="0">
                <a:solidFill>
                  <a:srgbClr val="000000"/>
                </a:solidFill>
                <a:latin typeface="Arial Black" panose="020B0A04020102020204" pitchFamily="34" charset="0"/>
              </a:rPr>
              <a:t>И зажигай в сердцах священный </a:t>
            </a:r>
            <a:r>
              <a:rPr lang="ru-RU" sz="1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свет</a:t>
            </a:r>
          </a:p>
          <a:p>
            <a:r>
              <a:rPr lang="ru-RU" sz="1200" dirty="0">
                <a:latin typeface="Arial Black" panose="020B0A04020102020204" pitchFamily="34" charset="0"/>
              </a:rPr>
              <a:t/>
            </a:r>
            <a:br>
              <a:rPr lang="ru-RU" sz="1200" dirty="0">
                <a:latin typeface="Arial Black" panose="020B0A04020102020204" pitchFamily="34" charset="0"/>
              </a:rPr>
            </a:br>
            <a:r>
              <a:rPr lang="ru-RU" sz="1200" dirty="0">
                <a:solidFill>
                  <a:srgbClr val="000000"/>
                </a:solidFill>
                <a:latin typeface="Arial Black" panose="020B0A04020102020204" pitchFamily="34" charset="0"/>
              </a:rPr>
              <a:t>Идущим друг за другом поколеньям</a:t>
            </a:r>
            <a:r>
              <a:rPr lang="ru-RU" sz="1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1200" dirty="0">
                <a:latin typeface="Arial Black" panose="020B0A04020102020204" pitchFamily="34" charset="0"/>
              </a:rPr>
              <a:t/>
            </a:r>
            <a:br>
              <a:rPr lang="ru-RU" sz="1200" dirty="0">
                <a:latin typeface="Arial Black" panose="020B0A04020102020204" pitchFamily="34" charset="0"/>
              </a:rPr>
            </a:br>
            <a:r>
              <a:rPr lang="ru-RU" sz="1300" dirty="0">
                <a:solidFill>
                  <a:schemeClr val="bg1"/>
                </a:solidFill>
                <a:latin typeface="Arial Black" panose="020B0A04020102020204" pitchFamily="34" charset="0"/>
              </a:rPr>
              <a:t>Пускай огонь свечи, </a:t>
            </a:r>
            <a:r>
              <a:rPr lang="ru-RU" sz="1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как </a:t>
            </a:r>
            <a:r>
              <a:rPr lang="ru-RU" sz="1300" dirty="0">
                <a:solidFill>
                  <a:schemeClr val="bg1"/>
                </a:solidFill>
                <a:latin typeface="Arial Black" panose="020B0A04020102020204" pitchFamily="34" charset="0"/>
              </a:rPr>
              <a:t>символ веры,</a:t>
            </a:r>
          </a:p>
          <a:p>
            <a:r>
              <a:rPr lang="ru-RU" sz="1300" dirty="0">
                <a:solidFill>
                  <a:schemeClr val="bg1"/>
                </a:solidFill>
                <a:latin typeface="Arial Black" panose="020B0A04020102020204" pitchFamily="34" charset="0"/>
              </a:rPr>
              <a:t>Горит о тех</a:t>
            </a:r>
            <a:r>
              <a:rPr lang="ru-RU" sz="1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                                          </a:t>
            </a:r>
            <a:r>
              <a:rPr lang="ru-RU" sz="1300" dirty="0">
                <a:solidFill>
                  <a:schemeClr val="bg1"/>
                </a:solidFill>
                <a:latin typeface="Arial Black" panose="020B0A04020102020204" pitchFamily="34" charset="0"/>
              </a:rPr>
              <a:t>кто предан </a:t>
            </a:r>
            <a:r>
              <a:rPr lang="ru-RU" sz="1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был                                     </a:t>
            </a:r>
            <a:r>
              <a:rPr lang="ru-RU" sz="1300" dirty="0">
                <a:solidFill>
                  <a:schemeClr val="bg1"/>
                </a:solidFill>
                <a:latin typeface="Arial Black" panose="020B0A04020102020204" pitchFamily="34" charset="0"/>
              </a:rPr>
              <a:t>без меры,</a:t>
            </a:r>
          </a:p>
          <a:p>
            <a:r>
              <a:rPr lang="ru-RU" sz="1300" dirty="0">
                <a:solidFill>
                  <a:schemeClr val="bg1"/>
                </a:solidFill>
                <a:latin typeface="Arial Black" panose="020B0A04020102020204" pitchFamily="34" charset="0"/>
              </a:rPr>
              <a:t>Кто голову </a:t>
            </a:r>
            <a:r>
              <a:rPr lang="ru-RU" sz="1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сложил                                 </a:t>
            </a:r>
            <a:r>
              <a:rPr lang="ru-RU" sz="1300" dirty="0">
                <a:solidFill>
                  <a:schemeClr val="bg1"/>
                </a:solidFill>
                <a:latin typeface="Arial Black" panose="020B0A04020102020204" pitchFamily="34" charset="0"/>
              </a:rPr>
              <a:t>за мир земной…</a:t>
            </a:r>
          </a:p>
          <a:p>
            <a:r>
              <a:rPr lang="ru-RU" sz="1300" dirty="0">
                <a:solidFill>
                  <a:schemeClr val="bg1"/>
                </a:solidFill>
                <a:latin typeface="Arial Black" panose="020B0A04020102020204" pitchFamily="34" charset="0"/>
              </a:rPr>
              <a:t>Зажжем </a:t>
            </a:r>
            <a:r>
              <a:rPr lang="ru-RU" sz="1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свечу                                        </a:t>
            </a:r>
            <a:r>
              <a:rPr lang="ru-RU" sz="1300" dirty="0">
                <a:solidFill>
                  <a:schemeClr val="bg1"/>
                </a:solidFill>
                <a:latin typeface="Arial Black" panose="020B0A04020102020204" pitchFamily="34" charset="0"/>
              </a:rPr>
              <a:t>за вечный их покой.</a:t>
            </a:r>
          </a:p>
        </p:txBody>
      </p:sp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52" y="4004440"/>
            <a:ext cx="3897446" cy="285355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66" y="1954924"/>
            <a:ext cx="2585545" cy="19287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1954924"/>
            <a:ext cx="5412828" cy="49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Arial Black" panose="020B0A04020102020204" pitchFamily="34" charset="0"/>
              </a:rPr>
              <a:t>Акция «Гирлянда славы»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76" y="2017986"/>
            <a:ext cx="7835462" cy="469812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336873"/>
            <a:ext cx="3790078" cy="3599317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 Black" panose="020B0A04020102020204" pitchFamily="34" charset="0"/>
              </a:rPr>
              <a:t>Вы ветераны той войны,</a:t>
            </a:r>
          </a:p>
          <a:p>
            <a:r>
              <a:rPr lang="ru-RU" sz="1800" dirty="0" smtClean="0">
                <a:latin typeface="Arial Black" panose="020B0A04020102020204" pitchFamily="34" charset="0"/>
              </a:rPr>
              <a:t>Вы сложный путь прошли,</a:t>
            </a:r>
          </a:p>
          <a:p>
            <a:r>
              <a:rPr lang="ru-RU" sz="1800" dirty="0" smtClean="0">
                <a:latin typeface="Arial Black" panose="020B0A04020102020204" pitchFamily="34" charset="0"/>
              </a:rPr>
              <a:t>Мы жизнью вам обязаны!</a:t>
            </a:r>
          </a:p>
          <a:p>
            <a:r>
              <a:rPr lang="ru-RU" sz="1800" dirty="0" smtClean="0">
                <a:latin typeface="Arial Black" panose="020B0A04020102020204" pitchFamily="34" charset="0"/>
              </a:rPr>
              <a:t>Вы Родину спасли!</a:t>
            </a:r>
            <a:endParaRPr lang="ru-RU" sz="1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Arial Black" panose="020B0A04020102020204" pitchFamily="34" charset="0"/>
              </a:rPr>
              <a:t>Акция  «Вахта Памяти»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22" y="3421117"/>
            <a:ext cx="4792715" cy="334179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34167"/>
            <a:ext cx="11808372" cy="1303171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От потомков благодарных дар примите – 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ПОСТ номер ОДИН – у ВЕЧНОГО ОГНЯ…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Голуби, взмывайте над </a:t>
            </a:r>
            <a:r>
              <a:rPr lang="ru-RU" sz="2000" b="1" i="1" dirty="0" smtClean="0">
                <a:solidFill>
                  <a:srgbClr val="000066"/>
                </a:solidFill>
                <a:latin typeface="Arial" panose="020B0604020202020204" pitchFamily="34" charset="0"/>
              </a:rPr>
              <a:t>станицей</a:t>
            </a: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,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Детство, Жизнь и Мир храня…</a:t>
            </a:r>
            <a:endParaRPr lang="ru-RU" sz="20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64" y="3137338"/>
            <a:ext cx="4443246" cy="3626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3" y="4218278"/>
            <a:ext cx="2127403" cy="2544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4" y="2002219"/>
            <a:ext cx="2198346" cy="20810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22" y="3421116"/>
            <a:ext cx="4792715" cy="33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372" y="753228"/>
            <a:ext cx="9915810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Arial Black" panose="020B0A04020102020204" pitchFamily="34" charset="0"/>
              </a:rPr>
              <a:t>Акция «Бессмертный </a:t>
            </a:r>
            <a:r>
              <a:rPr lang="ru-RU" sz="4400" dirty="0" smtClean="0">
                <a:latin typeface="Arial Black" panose="020B0A04020102020204" pitchFamily="34" charset="0"/>
              </a:rPr>
              <a:t>полк»</a:t>
            </a:r>
            <a:br>
              <a:rPr lang="ru-RU" sz="4400" dirty="0" smtClean="0">
                <a:latin typeface="Arial Black" panose="020B0A04020102020204" pitchFamily="34" charset="0"/>
              </a:rPr>
            </a:br>
            <a:r>
              <a:rPr lang="ru-RU" sz="2000" i="1" dirty="0" smtClean="0">
                <a:latin typeface="Arial Black" panose="020B0A04020102020204" pitchFamily="34" charset="0"/>
              </a:rPr>
              <a:t>Полк останется бессмертным, покуда у Победы будут внуки и правнуки.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5283"/>
            <a:ext cx="3358057" cy="27274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93" y="2764163"/>
            <a:ext cx="3799492" cy="3121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21" y="2299080"/>
            <a:ext cx="4703379" cy="4051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474"/>
            <a:ext cx="3358057" cy="19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9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Акция «Ветеран живет рядом</a:t>
            </a:r>
            <a:r>
              <a:rPr lang="ru-RU" sz="4000" dirty="0" smtClean="0">
                <a:latin typeface="Arial Black" panose="020B0A04020102020204" pitchFamily="34" charset="0"/>
              </a:rPr>
              <a:t>»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i="1" dirty="0" smtClean="0">
                <a:latin typeface="Arial Black" panose="020B0A04020102020204" pitchFamily="34" charset="0"/>
              </a:rPr>
              <a:t>Ветеранам нужны не только почести, но и простая забота.</a:t>
            </a:r>
            <a:endParaRPr lang="ru-RU" sz="4000" i="1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31" y="2037308"/>
            <a:ext cx="3593489" cy="305699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34168"/>
            <a:ext cx="12192000" cy="4850412"/>
          </a:xfrm>
        </p:spPr>
        <p:txBody>
          <a:bodyPr>
            <a:normAutofit fontScale="92500" lnSpcReduction="20000"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сегодняшний день в России 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осталось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немного 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ветеранов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Великой Отечественной 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войны.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И с каждый годом их 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становится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все меньше и меньше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Трепетное отношение к людям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завоевавшим нелегкую победу, — </a:t>
            </a:r>
            <a:endParaRPr lang="ru-RU" sz="1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наша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обязанность до конца жизни.</a:t>
            </a:r>
          </a:p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pPr algn="r"/>
            <a:endParaRPr lang="ru-RU" dirty="0">
              <a:solidFill>
                <a:schemeClr val="bg1"/>
              </a:solidFill>
            </a:endParaRPr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                                    </a:t>
            </a:r>
            <a:r>
              <a:rPr lang="ru-RU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              Наши </a:t>
            </a:r>
            <a:r>
              <a:rPr lang="ru-RU" sz="1500" dirty="0">
                <a:solidFill>
                  <a:schemeClr val="bg1"/>
                </a:solidFill>
                <a:latin typeface="Arial Black" panose="020B0A04020102020204" pitchFamily="34" charset="0"/>
              </a:rPr>
              <a:t>ветераны, вы полны отваги</a:t>
            </a:r>
            <a:r>
              <a:rPr lang="ru-RU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                                                           Наши </a:t>
            </a:r>
            <a:r>
              <a:rPr lang="ru-RU" sz="1500" dirty="0">
                <a:solidFill>
                  <a:schemeClr val="bg1"/>
                </a:solidFill>
                <a:latin typeface="Arial Black" panose="020B0A04020102020204" pitchFamily="34" charset="0"/>
              </a:rPr>
              <a:t>ветераны, вы достойны славы</a:t>
            </a:r>
            <a:r>
              <a:rPr lang="ru-RU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                                                           Наши </a:t>
            </a:r>
            <a:r>
              <a:rPr lang="ru-RU" sz="1500" dirty="0">
                <a:solidFill>
                  <a:schemeClr val="bg1"/>
                </a:solidFill>
                <a:latin typeface="Arial Black" panose="020B0A04020102020204" pitchFamily="34" charset="0"/>
              </a:rPr>
              <a:t>ветераны, мы гордимся вами</a:t>
            </a:r>
            <a:r>
              <a:rPr lang="ru-RU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</a:p>
          <a:p>
            <a:r>
              <a:rPr lang="ru-RU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                                                              Наши </a:t>
            </a:r>
            <a:r>
              <a:rPr lang="ru-RU" sz="1500" dirty="0">
                <a:solidFill>
                  <a:schemeClr val="bg1"/>
                </a:solidFill>
                <a:latin typeface="Arial Black" panose="020B0A04020102020204" pitchFamily="34" charset="0"/>
              </a:rPr>
              <a:t>ветераны, будьте всегда с нами!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67502"/>
            <a:ext cx="3273972" cy="2617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48" y="2037308"/>
            <a:ext cx="4312394" cy="30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5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Акция «Подвиг глазами детей»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2" y="2017986"/>
            <a:ext cx="4703378" cy="318463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6206" y="5297215"/>
            <a:ext cx="4813737" cy="1513489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«ОНИ БУДУТ ЖИТЬ ВЕЧНО!»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р</a:t>
            </a:r>
            <a:r>
              <a:rPr lang="ru-RU" sz="2000" dirty="0" smtClean="0">
                <a:latin typeface="Arial Black" panose="020B0A04020102020204" pitchFamily="34" charset="0"/>
              </a:rPr>
              <a:t>абота победителя конкурса  в номинации «Декоративно-прикладное  творчество»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Ноготковой Елизаветы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" y="1970690"/>
            <a:ext cx="3894082" cy="48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0">
        <p14:warp dir="i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512</TotalTime>
  <Words>391</Words>
  <Application>Microsoft Office PowerPoint</Application>
  <PresentationFormat>Широкоэкранный</PresentationFormat>
  <Paragraphs>104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Times New Roman</vt:lpstr>
      <vt:lpstr>Trebuchet MS</vt:lpstr>
      <vt:lpstr>Берлин</vt:lpstr>
      <vt:lpstr>Проект «Салют ПОБЕДЕ!»!</vt:lpstr>
      <vt:lpstr>Презентация PowerPoint</vt:lpstr>
      <vt:lpstr>Акция «День за жизнь»</vt:lpstr>
      <vt:lpstr>Акция «Свеча памяти» Десятки свечей сегодня вновь зажжены и горят в наших руках, как огоньки памяти о наших погибших односельчанах. </vt:lpstr>
      <vt:lpstr>Акция «Гирлянда славы»</vt:lpstr>
      <vt:lpstr>Акция  «Вахта Памяти»</vt:lpstr>
      <vt:lpstr>Акция «Бессмертный полк» Полк останется бессмертным, покуда у Победы будут внуки и правнуки.</vt:lpstr>
      <vt:lpstr>Акция «Ветеран живет рядом» Ветеранам нужны не только почести, но и простая забота.</vt:lpstr>
      <vt:lpstr>Акция «Подвиг глазами детей»</vt:lpstr>
      <vt:lpstr>                                           Акция «Письмо в прошлое»                        </vt:lpstr>
      <vt:lpstr>Акция «Символ любви и мира» (распространение листовок с призывом о сохранении мира)</vt:lpstr>
      <vt:lpstr>Акция « Уроки мужества»</vt:lpstr>
      <vt:lpstr>        Вечная        память           павшим!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dcterms:created xsi:type="dcterms:W3CDTF">2016-04-30T08:43:20Z</dcterms:created>
  <dcterms:modified xsi:type="dcterms:W3CDTF">2016-05-23T04:00:23Z</dcterms:modified>
</cp:coreProperties>
</file>