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26" Type="http://schemas.openxmlformats.org/officeDocument/2006/relationships/slide" Target="slide50.xml"/><Relationship Id="rId3" Type="http://schemas.openxmlformats.org/officeDocument/2006/relationships/slide" Target="slide12.xml"/><Relationship Id="rId21" Type="http://schemas.openxmlformats.org/officeDocument/2006/relationships/slide" Target="slide48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slide" Target="slide8.xml"/><Relationship Id="rId25" Type="http://schemas.openxmlformats.org/officeDocument/2006/relationships/slide" Target="slide40.xml"/><Relationship Id="rId2" Type="http://schemas.openxmlformats.org/officeDocument/2006/relationships/slide" Target="slide2.xml"/><Relationship Id="rId16" Type="http://schemas.openxmlformats.org/officeDocument/2006/relationships/slide" Target="slide46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slide" Target="slide44.xml"/><Relationship Id="rId24" Type="http://schemas.openxmlformats.org/officeDocument/2006/relationships/slide" Target="slide30.xml"/><Relationship Id="rId5" Type="http://schemas.openxmlformats.org/officeDocument/2006/relationships/slide" Target="slide32.xml"/><Relationship Id="rId15" Type="http://schemas.openxmlformats.org/officeDocument/2006/relationships/slide" Target="slide36.xml"/><Relationship Id="rId23" Type="http://schemas.openxmlformats.org/officeDocument/2006/relationships/slide" Target="slide20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85728"/>
          <a:ext cx="8429685" cy="642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12586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Inventions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discoveries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Books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&amp;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Films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Made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from/ of …</a:t>
                      </a: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3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4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5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6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7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8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9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0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1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2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3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4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5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6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7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8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9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0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1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2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3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4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5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6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5918" y="2071678"/>
            <a:ext cx="576151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law of relativity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ои документы\pictures\science\people_einste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71876"/>
            <a:ext cx="3657604" cy="250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мои документы\pictures\science\people_einste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071810"/>
            <a:ext cx="3657604" cy="2506136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48" y="200024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Albert Einstein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50004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85918" y="2071678"/>
            <a:ext cx="55354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bananas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razil_illustr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143248"/>
            <a:ext cx="4183392" cy="309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57356" y="2071678"/>
            <a:ext cx="4943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Brazil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348" y="50004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brazil_illustr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143248"/>
            <a:ext cx="4183392" cy="309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00232" y="2071678"/>
            <a:ext cx="51716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apples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anada_maple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429000"/>
            <a:ext cx="2952767" cy="2615568"/>
          </a:xfrm>
          <a:prstGeom prst="rect">
            <a:avLst/>
          </a:prstGeom>
        </p:spPr>
      </p:pic>
      <p:pic>
        <p:nvPicPr>
          <p:cNvPr id="9" name="Рисунок 8" descr="ap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210683"/>
            <a:ext cx="1032502" cy="117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7356" y="2071678"/>
            <a:ext cx="5306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app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210683"/>
            <a:ext cx="1032502" cy="1171736"/>
          </a:xfrm>
          <a:prstGeom prst="rect">
            <a:avLst/>
          </a:prstGeom>
        </p:spPr>
      </p:pic>
      <p:pic>
        <p:nvPicPr>
          <p:cNvPr id="11" name="Рисунок 10" descr="canada_maplema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429000"/>
            <a:ext cx="2952767" cy="261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32" y="2071678"/>
            <a:ext cx="43300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hina_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143248"/>
            <a:ext cx="3200408" cy="2667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1670" y="2071678"/>
            <a:ext cx="4964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China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ri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143248"/>
            <a:ext cx="340988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8572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2071678"/>
            <a:ext cx="63770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coffee beans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offee_bea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214686"/>
            <a:ext cx="1946857" cy="1348980"/>
          </a:xfrm>
          <a:prstGeom prst="rect">
            <a:avLst/>
          </a:prstGeom>
        </p:spPr>
      </p:pic>
      <p:pic>
        <p:nvPicPr>
          <p:cNvPr id="6" name="Рисунок 5" descr="afric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3363905" cy="251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71670" y="2071678"/>
            <a:ext cx="49736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Africa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offee_bea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214686"/>
            <a:ext cx="1946857" cy="1348980"/>
          </a:xfrm>
          <a:prstGeom prst="rect">
            <a:avLst/>
          </a:prstGeom>
        </p:spPr>
      </p:pic>
      <p:pic>
        <p:nvPicPr>
          <p:cNvPr id="8" name="Рисунок 7" descr="afric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3363905" cy="251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100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Inventions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discoveries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282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light bulb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eople_thomas_edis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14686"/>
            <a:ext cx="2424375" cy="280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32" y="2071678"/>
            <a:ext cx="4876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kiwis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wzealand_illustr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000372"/>
            <a:ext cx="2788922" cy="275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28572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>
              <a:solidFill>
                <a:srgbClr val="00B05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57356" y="2071678"/>
            <a:ext cx="6330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newzealand_illustr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000372"/>
            <a:ext cx="2788922" cy="275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0100" y="1928802"/>
            <a:ext cx="7075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“Oliver Twist”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ritain_charles_dicke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14686"/>
            <a:ext cx="3004600" cy="263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0100" y="2000240"/>
            <a:ext cx="7675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Charles Dickens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ritain_charles_dicke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14686"/>
            <a:ext cx="3004600" cy="263366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ritain_william_shakespea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2433041" cy="287178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7158" y="1928802"/>
            <a:ext cx="81980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“Romeo and Juliet”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ritain_william_shakespea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2433041" cy="287178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450918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William Shakespeare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57290" y="1857364"/>
            <a:ext cx="652992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“Alice in Wonderland”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ewis_carro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357562"/>
            <a:ext cx="3097520" cy="237267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428155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Lewis Carroll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ewis_carro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357562"/>
            <a:ext cx="3097520" cy="237267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43042" y="1857364"/>
            <a:ext cx="560422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“Treasure Island”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rl_stevens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14686"/>
            <a:ext cx="3290882" cy="28479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514596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Robert Louis Stevenson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rl_stevens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214686"/>
            <a:ext cx="3290882" cy="28479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7224" y="2071678"/>
            <a:ext cx="7929618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847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Thomas Edison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eople_thomas_edis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14686"/>
            <a:ext cx="2424375" cy="280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751199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“The Last of the Mohicans”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enimore_coop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214686"/>
            <a:ext cx="2711666" cy="31832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521809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James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Fenimore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Cooper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enimore_coop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214686"/>
            <a:ext cx="2711666" cy="31832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Cars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sports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built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Hyundai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Toyota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orsche-Sports-Car.jpg"/>
          <p:cNvPicPr>
            <a:picLocks noChangeAspect="1"/>
          </p:cNvPicPr>
          <p:nvPr/>
        </p:nvPicPr>
        <p:blipFill>
          <a:blip r:embed="rId4" cstate="print"/>
          <a:srcRect t="23189" r="-1" b="13043"/>
          <a:stretch>
            <a:fillRect/>
          </a:stretch>
        </p:blipFill>
        <p:spPr>
          <a:xfrm>
            <a:off x="3071802" y="4357694"/>
            <a:ext cx="3286148" cy="15716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8572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built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Porsche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orsche-Sports-Car.jpg"/>
          <p:cNvPicPr>
            <a:picLocks noChangeAspect="1"/>
          </p:cNvPicPr>
          <p:nvPr/>
        </p:nvPicPr>
        <p:blipFill>
          <a:blip r:embed="rId4" cstate="print"/>
          <a:srcRect t="23189" r="-1" b="13043"/>
          <a:stretch>
            <a:fillRect/>
          </a:stretch>
        </p:blipFill>
        <p:spPr>
          <a:xfrm>
            <a:off x="3071802" y="4357694"/>
            <a:ext cx="3286148" cy="15716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8572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compact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built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Hyundai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Toyota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yundai-eon-131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256"/>
            <a:ext cx="3371840" cy="22478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92867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built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Hyundai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yundai-eon-131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256"/>
            <a:ext cx="3371840" cy="22478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10001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yellow sports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built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Hyundai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Toyota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toyo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3309934" cy="22342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10001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built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Toyota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toyo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3309934" cy="22342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13572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invented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Mercedes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Ford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Benz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ercedes-benz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90"/>
            <a:ext cx="4500562" cy="25315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1428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invented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ercedes-benz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90"/>
            <a:ext cx="4500562" cy="25315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4414" y="2071678"/>
            <a:ext cx="6672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were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airplanes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wright_broth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979866"/>
            <a:ext cx="3683326" cy="333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92867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produced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ada-kalina-2013-hetchbek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857496"/>
            <a:ext cx="4786314" cy="31924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121442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produced  by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AvtoVAZ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ada-kalina-2013-hetchbek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857496"/>
            <a:ext cx="4786314" cy="31924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from/ of</a:t>
            </a:r>
            <a:endParaRPr lang="en-US" sz="4400" b="1" kern="0" dirty="0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 corn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from?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opcor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14686"/>
            <a:ext cx="3469012" cy="291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107154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from/ of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from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opcor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14686"/>
            <a:ext cx="3469012" cy="291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10001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Made from/ of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ice cream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from?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ce crea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357562"/>
            <a:ext cx="1888174" cy="268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from/of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from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ce crea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357562"/>
            <a:ext cx="1888174" cy="268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92867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Made from/of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T-shirts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of?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loth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357562"/>
            <a:ext cx="3040384" cy="293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Made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from/of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of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cotton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loth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357562"/>
            <a:ext cx="3040384" cy="293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from/of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house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of?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andlord_tenan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071810"/>
            <a:ext cx="3183260" cy="285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from/of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of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bricks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andlord_tenan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071810"/>
            <a:ext cx="3183260" cy="285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см</a:t>
            </a:r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2000240"/>
            <a:ext cx="86218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the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Wright brothers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wright_broth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979866"/>
            <a:ext cx="3683326" cy="333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from/ of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Statue of Liberty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of?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tatue of liberty.gif"/>
          <p:cNvPicPr>
            <a:picLocks noChangeAspect="1"/>
          </p:cNvPicPr>
          <p:nvPr/>
        </p:nvPicPr>
        <p:blipFill>
          <a:blip r:embed="rId4"/>
          <a:srcRect t="2520" r="36530"/>
          <a:stretch>
            <a:fillRect/>
          </a:stretch>
        </p:blipFill>
        <p:spPr>
          <a:xfrm>
            <a:off x="2928926" y="2857496"/>
            <a:ext cx="381202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Made from/ of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of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tatue of liberty.gif"/>
          <p:cNvPicPr>
            <a:picLocks noChangeAspect="1"/>
          </p:cNvPicPr>
          <p:nvPr/>
        </p:nvPicPr>
        <p:blipFill>
          <a:blip r:embed="rId4"/>
          <a:srcRect t="2520" r="36530"/>
          <a:stretch>
            <a:fillRect/>
          </a:stretch>
        </p:blipFill>
        <p:spPr>
          <a:xfrm>
            <a:off x="2928926" y="2857496"/>
            <a:ext cx="381202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3741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telephone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banner_bell_alexander_graham_bell2.gif"/>
          <p:cNvPicPr>
            <a:picLocks noChangeAspect="1"/>
          </p:cNvPicPr>
          <p:nvPr/>
        </p:nvPicPr>
        <p:blipFill>
          <a:blip r:embed="rId4" cstate="print"/>
          <a:srcRect l="65868" t="1087"/>
          <a:stretch>
            <a:fillRect/>
          </a:stretch>
        </p:blipFill>
        <p:spPr>
          <a:xfrm>
            <a:off x="3500430" y="3214686"/>
            <a:ext cx="2305042" cy="303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0232" y="2000240"/>
            <a:ext cx="494558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Alexander Graham Bell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anner_bell_alexander_graham_bell2.gif"/>
          <p:cNvPicPr>
            <a:picLocks noChangeAspect="1"/>
          </p:cNvPicPr>
          <p:nvPr/>
        </p:nvPicPr>
        <p:blipFill>
          <a:blip r:embed="rId4" cstate="print"/>
          <a:srcRect l="65868" t="1087"/>
          <a:stretch>
            <a:fillRect/>
          </a:stretch>
        </p:blipFill>
        <p:spPr>
          <a:xfrm>
            <a:off x="3500430" y="3214686"/>
            <a:ext cx="2305042" cy="303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85918" y="2071678"/>
            <a:ext cx="608211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Internet Explorer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ill_gat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357562"/>
            <a:ext cx="1895900" cy="289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429264"/>
            <a:ext cx="180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48" y="200024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Bill Gates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ill_gat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357562"/>
            <a:ext cx="1895900" cy="289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542</TotalTime>
  <Words>474</Words>
  <Application>Microsoft Office PowerPoint</Application>
  <PresentationFormat>Экран (4:3)</PresentationFormat>
  <Paragraphs>175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65</cp:revision>
  <dcterms:modified xsi:type="dcterms:W3CDTF">2016-03-11T16:56:33Z</dcterms:modified>
</cp:coreProperties>
</file>