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7D6CA-C355-47DC-9AEB-ED4C425257E9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9B153-7C75-4363-8B7B-86F2EDF71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C9B153-7C75-4363-8B7B-86F2EDF71D2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EB70C-7E7E-49D5-B0F4-F252B959A025}" type="datetimeFigureOut">
              <a:rPr lang="ru-RU" smtClean="0"/>
              <a:pPr/>
              <a:t>01.06.2016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D929A-DB41-40E8-ACFB-E73081855C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Интерактивный плакат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«Гласные после шипящих»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4365104"/>
            <a:ext cx="4608512" cy="1008112"/>
          </a:xfrm>
        </p:spPr>
        <p:txBody>
          <a:bodyPr>
            <a:normAutofit fontScale="92500" lnSpcReduction="1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квалификационной категории</a:t>
            </a:r>
          </a:p>
          <a:p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Терещук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Елена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Леонидовна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6093296"/>
            <a:ext cx="1815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г.Березники. 2016г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621125" y="476672"/>
            <a:ext cx="201209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Ж</a:t>
            </a:r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6026" y="4149080"/>
            <a:ext cx="257782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Ш</a:t>
            </a:r>
            <a:r>
              <a:rPr lang="ru-RU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3800" y="404664"/>
            <a:ext cx="18999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Ч</a:t>
            </a:r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35896" y="908720"/>
            <a:ext cx="2071401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9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Щ</a:t>
            </a:r>
            <a:r>
              <a:rPr lang="ru-RU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</a:t>
            </a:r>
            <a:endParaRPr lang="ru-RU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60648"/>
            <a:ext cx="5904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 «Школа №7 для обучающихся с ОВЗ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г. Березники  Пермский край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000108"/>
            <a:ext cx="8215370" cy="857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ЖИ – ШИ  </a:t>
            </a:r>
            <a:r>
              <a:rPr lang="ru-RU" sz="2800" dirty="0" smtClean="0"/>
              <a:t>ПИШИ С ГЛАСНОЙ БУКВОЙ</a:t>
            </a:r>
            <a:r>
              <a:rPr lang="ru-RU" dirty="0" smtClean="0"/>
              <a:t>    </a:t>
            </a:r>
            <a:r>
              <a:rPr lang="ru-RU" sz="4000" b="1" dirty="0" smtClean="0"/>
              <a:t>И</a:t>
            </a:r>
            <a:endParaRPr lang="ru-RU" sz="4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2928934"/>
            <a:ext cx="8215370" cy="857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ЧА – ЩА </a:t>
            </a:r>
            <a:r>
              <a:rPr lang="ru-RU" sz="2800" dirty="0" smtClean="0"/>
              <a:t>ПИШИ С ГЛАСНОЙ БУКВОЙ   </a:t>
            </a:r>
            <a:r>
              <a:rPr lang="ru-RU" sz="4000" b="1" dirty="0" smtClean="0"/>
              <a:t>А</a:t>
            </a:r>
            <a:endParaRPr lang="ru-RU" sz="4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4857760"/>
            <a:ext cx="8215370" cy="8572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ЧУ – ЩУ </a:t>
            </a:r>
            <a:r>
              <a:rPr lang="ru-RU" sz="2800" dirty="0" smtClean="0"/>
              <a:t>ПИШИ С ГЛАСНОЙ БУКВОЙ    </a:t>
            </a:r>
            <a:r>
              <a:rPr lang="ru-RU" sz="4000" b="1" dirty="0" smtClean="0"/>
              <a:t>У</a:t>
            </a:r>
            <a:endParaRPr lang="ru-RU" sz="4000" b="1" dirty="0"/>
          </a:p>
        </p:txBody>
      </p:sp>
      <p:sp>
        <p:nvSpPr>
          <p:cNvPr id="9" name="Прямоугольник с двумя вырезанными соседними углами 8"/>
          <p:cNvSpPr/>
          <p:nvPr/>
        </p:nvSpPr>
        <p:spPr>
          <a:xfrm>
            <a:off x="395536" y="1916832"/>
            <a:ext cx="8215370" cy="914400"/>
          </a:xfrm>
          <a:prstGeom prst="snip2Same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ЖИРАФ      КАМЫШИ       МАЛЫШИ       ЛЫЖИ</a:t>
            </a:r>
          </a:p>
          <a:p>
            <a:pPr algn="ctr"/>
            <a:endParaRPr lang="ru-RU" dirty="0"/>
          </a:p>
        </p:txBody>
      </p:sp>
      <p:sp>
        <p:nvSpPr>
          <p:cNvPr id="11" name="Прямоугольник с двумя вырезанными соседними углами 10"/>
          <p:cNvSpPr/>
          <p:nvPr/>
        </p:nvSpPr>
        <p:spPr>
          <a:xfrm>
            <a:off x="428596" y="3857628"/>
            <a:ext cx="8215370" cy="914400"/>
          </a:xfrm>
          <a:prstGeom prst="snip2Same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ЧАШКА   ЧАЙКА   ТУЧА   ЩАВЕЛЬ     ПИЩА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с двумя вырезанными соседними углами 11"/>
          <p:cNvSpPr/>
          <p:nvPr/>
        </p:nvSpPr>
        <p:spPr>
          <a:xfrm>
            <a:off x="428596" y="5786454"/>
            <a:ext cx="8215370" cy="914400"/>
          </a:xfrm>
          <a:prstGeom prst="snip2Same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ЧУДО  ЧУЛОК  ЩУКА  ЧУМ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331640" y="2132856"/>
            <a:ext cx="239964" cy="2777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4643438" y="4214818"/>
            <a:ext cx="271458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843808" y="4214818"/>
            <a:ext cx="227994" cy="271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1403648" y="4214818"/>
            <a:ext cx="239394" cy="2943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740352" y="2132856"/>
            <a:ext cx="271458" cy="342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2132856"/>
            <a:ext cx="271458" cy="3428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000496" y="2143116"/>
            <a:ext cx="28575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436096" y="4221088"/>
            <a:ext cx="216024" cy="2794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699792" y="6165304"/>
            <a:ext cx="1440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707904" y="6165304"/>
            <a:ext cx="1440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5072066" y="6165304"/>
            <a:ext cx="148006" cy="264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flipH="1" flipV="1">
            <a:off x="6084168" y="6165303"/>
            <a:ext cx="18859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643834" y="4214818"/>
            <a:ext cx="285752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11560" y="188640"/>
            <a:ext cx="7995738" cy="6150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Гласные после шипящих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922114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Вставь пропущенные буквы</a:t>
            </a:r>
            <a:endParaRPr lang="ru-RU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24744"/>
            <a:ext cx="8568952" cy="18002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Камыши, широкий, ландыши, лужи, жилье, жилет, шипучий, мышиный, гаражи, чертежи, пушинка, шинель, жужжит, оружие, груши, наживка, жилище.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3068960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Куча, пища, часы, смущать, свеча, щавель, чайник, встреча, чай, перчатки, площадь, роща, чайка, совещание.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4581128"/>
            <a:ext cx="80648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Ищу, щука, чугун, щуплый, чувствительный, тащу, щуриться, чуткий, схвачу, хочу утащу, чужой, я стучу, я вытащу.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720" y="1268760"/>
            <a:ext cx="216024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7092280" y="1268760"/>
            <a:ext cx="216024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1340768"/>
            <a:ext cx="216024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03648" y="2492896"/>
            <a:ext cx="216024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339752" y="1700808"/>
            <a:ext cx="216024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331640" y="3212976"/>
            <a:ext cx="216024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43608" y="1700808"/>
            <a:ext cx="144016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987824" y="2492896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 flipH="1">
            <a:off x="1428728" y="2143116"/>
            <a:ext cx="189734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915816" y="2132856"/>
            <a:ext cx="216024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843808" y="3212976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285984" y="3212976"/>
            <a:ext cx="197784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763688" y="3645024"/>
            <a:ext cx="204192" cy="2278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491880" y="3645024"/>
            <a:ext cx="123800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429124" y="3214686"/>
            <a:ext cx="142876" cy="2874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724128" y="3212976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5148064" y="3645024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267744" y="3573016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6012160" y="3645024"/>
            <a:ext cx="153888" cy="2258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5292080" y="2132856"/>
            <a:ext cx="144016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987824" y="1268760"/>
            <a:ext cx="137120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644008" y="1700808"/>
            <a:ext cx="216024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804248" y="1700808"/>
            <a:ext cx="192360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6876256" y="2132856"/>
            <a:ext cx="144016" cy="2160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8532440" y="2132856"/>
            <a:ext cx="216024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8532440" y="1700808"/>
            <a:ext cx="216024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956376" y="1268760"/>
            <a:ext cx="216024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948264" y="3645024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1403648" y="4725144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6300192" y="3212976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7452320" y="3140968"/>
            <a:ext cx="144016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1547664" y="5589240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131840" y="4797152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1115616" y="5157192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1979712" y="4725144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627784" y="5157192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8388424" y="4725144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995936" y="4725144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4572000" y="5157192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6429388" y="5143512"/>
            <a:ext cx="158836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Прямоугольник 45"/>
          <p:cNvSpPr/>
          <p:nvPr/>
        </p:nvSpPr>
        <p:spPr>
          <a:xfrm>
            <a:off x="5364088" y="5229200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5292080" y="4797152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3059832" y="5589240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6876256" y="5157192"/>
            <a:ext cx="144016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142984"/>
            <a:ext cx="8352928" cy="50006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	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Луна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освещ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ла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лесную ч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.  </a:t>
            </a:r>
          </a:p>
          <a:p>
            <a:pPr algn="ctr">
              <a:buNone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траве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трещ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ли кузнечики.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Для зелёного борщ      нужен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вель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ж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знь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раф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ка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 ч 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деса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394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Исправьте ошибки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275856" y="1196752"/>
            <a:ext cx="216024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115616" y="3789040"/>
            <a:ext cx="216024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3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4357686" y="928670"/>
            <a:ext cx="285752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4786314" y="2214554"/>
            <a:ext cx="21431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643702" y="3357562"/>
            <a:ext cx="21431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4786314" y="3286124"/>
            <a:ext cx="21431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4429124" y="3286124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929454" y="3357562"/>
            <a:ext cx="214314" cy="285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4000496" y="857232"/>
            <a:ext cx="428628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6215074" y="928670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500826" y="928670"/>
            <a:ext cx="21431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6858016" y="928670"/>
            <a:ext cx="21431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7143768" y="928670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5500694" y="4429132"/>
            <a:ext cx="21431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5072066" y="4429132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4429124" y="2143116"/>
            <a:ext cx="21431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2357422" y="4429132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00232" y="4429132"/>
            <a:ext cx="21431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6286512" y="4429132"/>
            <a:ext cx="21431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6643702" y="4429132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Прямоугольник 111"/>
          <p:cNvSpPr/>
          <p:nvPr/>
        </p:nvSpPr>
        <p:spPr>
          <a:xfrm>
            <a:off x="3929058" y="4429132"/>
            <a:ext cx="214314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3357554" y="4429132"/>
            <a:ext cx="28575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77556E-17 L 0.00764 0.049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96296E-6 L 0.01737 0.0446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55 0.00278 L 0.00452 0.0474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0118 0.03564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0.00533 L -0.02726 0.0474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02534 0.04213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00671 L -0.02535 0.0488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5 -0.0037 L 0.02188 0.04489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" y="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0.01712 L -0.01875 0.04882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73994E-6 L 0.0158 0.04211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</p:childTnLst>
        </p:cTn>
      </p:par>
    </p:tnLst>
    <p:bldLst>
      <p:bldP spid="74" grpId="0"/>
      <p:bldP spid="75" grpId="0"/>
      <p:bldP spid="76" grpId="0"/>
      <p:bldP spid="77" grpId="0"/>
      <p:bldP spid="78" grpId="0"/>
      <p:bldP spid="80" grpId="0"/>
      <p:bldP spid="98" grpId="0"/>
      <p:bldP spid="100" grpId="0"/>
      <p:bldP spid="101" grpId="0"/>
      <p:bldP spid="102" grpId="0"/>
      <p:bldP spid="103" grpId="1"/>
      <p:bldP spid="104" grpId="0"/>
      <p:bldP spid="105" grpId="0"/>
      <p:bldP spid="106" grpId="0"/>
      <p:bldP spid="107" grpId="0"/>
      <p:bldP spid="108" grpId="0"/>
      <p:bldP spid="110" grpId="0"/>
      <p:bldP spid="111" grpId="0"/>
      <p:bldP spid="112" grpId="0"/>
      <p:bldP spid="11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194</Words>
  <Application>Microsoft Office PowerPoint</Application>
  <PresentationFormat>Экран (4:3)</PresentationFormat>
  <Paragraphs>52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Интерактивный плакат «Гласные после шипящих»</vt:lpstr>
      <vt:lpstr>Слайд 2</vt:lpstr>
      <vt:lpstr>Вставь пропущенные буквы</vt:lpstr>
      <vt:lpstr>Исправьте ошибки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Интерактивный плакат «Гласные после шипящих»</dc:title>
  <dc:creator>Пользавотель</dc:creator>
  <cp:lastModifiedBy>Я</cp:lastModifiedBy>
  <cp:revision>42</cp:revision>
  <dcterms:created xsi:type="dcterms:W3CDTF">2016-03-10T09:13:50Z</dcterms:created>
  <dcterms:modified xsi:type="dcterms:W3CDTF">2016-06-01T16:26:56Z</dcterms:modified>
</cp:coreProperties>
</file>