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4" r:id="rId2"/>
    <p:sldId id="266" r:id="rId3"/>
    <p:sldId id="265" r:id="rId4"/>
    <p:sldId id="256" r:id="rId5"/>
    <p:sldId id="257" r:id="rId6"/>
    <p:sldId id="267" r:id="rId7"/>
    <p:sldId id="259" r:id="rId8"/>
    <p:sldId id="260" r:id="rId9"/>
    <p:sldId id="268" r:id="rId10"/>
    <p:sldId id="261" r:id="rId11"/>
    <p:sldId id="263" r:id="rId12"/>
    <p:sldId id="269" r:id="rId13"/>
    <p:sldId id="270" r:id="rId14"/>
    <p:sldId id="271" r:id="rId15"/>
    <p:sldId id="272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2" autoAdjust="0"/>
    <p:restoredTop sz="86406" autoAdjust="0"/>
  </p:normalViewPr>
  <p:slideViewPr>
    <p:cSldViewPr>
      <p:cViewPr varScale="1">
        <p:scale>
          <a:sx n="102" d="100"/>
          <a:sy n="102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B368AE-468A-4FD5-B780-E0ED0C592D6F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792439-9ECB-4557-B1B2-3F17CEFBC9D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43192" cy="65033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a_AntiqueGr" panose="04020605060303030202" pitchFamily="82" charset="-52"/>
              </a:rPr>
              <a:t>МАОУ «Боровихинская СОШ»</a:t>
            </a:r>
            <a:endParaRPr lang="ru-RU" sz="4400" dirty="0">
              <a:latin typeface="a_AntiqueGr" panose="04020605060303030202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_AntiqueGr" panose="04020605060303030202" pitchFamily="82" charset="-52"/>
              </a:rPr>
              <a:t>ПРОЕКТ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6000" kern="1800" dirty="0">
                <a:solidFill>
                  <a:schemeClr val="accent2">
                    <a:lumMod val="75000"/>
                  </a:schemeClr>
                </a:solidFill>
                <a:latin typeface="CricketInlineShadow"/>
                <a:ea typeface="Times New Roman"/>
                <a:cs typeface="Arial"/>
              </a:rPr>
              <a:t>Профессии наших родителей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 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Gr" panose="04020605060303030202" pitchFamily="82" charset="-52"/>
              </a:rPr>
              <a:t>Выполнила </a:t>
            </a:r>
            <a:r>
              <a:rPr lang="ru-RU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Gr" panose="04020605060303030202" pitchFamily="82" charset="-52"/>
              </a:rPr>
              <a:t>: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Gr" panose="04020605060303030202" pitchFamily="82" charset="-52"/>
              </a:rPr>
              <a:t>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Gr" panose="04020605060303030202" pitchFamily="82" charset="-52"/>
              </a:rPr>
              <a:t>ученица </a:t>
            </a:r>
            <a:r>
              <a:rPr lang="ru-RU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Gr" panose="04020605060303030202" pitchFamily="82" charset="-52"/>
              </a:rPr>
              <a:t>1 а класса 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Gr" panose="04020605060303030202" pitchFamily="82" charset="-52"/>
              </a:rPr>
              <a:t>Каргина Екатерина</a:t>
            </a:r>
            <a:endParaRPr lang="ru-RU" sz="2800" dirty="0">
              <a:solidFill>
                <a:srgbClr val="7030A0"/>
              </a:solidFill>
              <a:latin typeface="a_AntiqueGr" panose="04020605060303030202" pitchFamily="82" charset="-52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41568" cy="9981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Сметанников Ярослав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3"/>
          <a:stretch/>
        </p:blipFill>
        <p:spPr>
          <a:xfrm>
            <a:off x="113995" y="2069883"/>
            <a:ext cx="5439187" cy="41978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53182" y="2102510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аккуратен и точен,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анализ стерильно берет,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его, изучает -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 нам потом выдает.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41" y="260648"/>
            <a:ext cx="1241217" cy="24482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340768"/>
            <a:ext cx="310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61">
            <a:off x="484125" y="1466439"/>
            <a:ext cx="3664978" cy="2693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908">
            <a:off x="4860489" y="1403928"/>
            <a:ext cx="3581774" cy="2604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63" y="0"/>
            <a:ext cx="10408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рисовать,  шить и делать красивые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Подделки. Когда я вырасту-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хочу стать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дизайнером.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62" y="4077072"/>
            <a:ext cx="4643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художник-оформитель, он занимается оформлением интерьера, а также дизайном одежды, обуви, ткани. Создает красивые вещи.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поделки\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76" y="3966571"/>
            <a:ext cx="2795522" cy="27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30824"/>
            <a:ext cx="4085675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4139190" cy="5334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3633658"/>
            <a:ext cx="475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Дизайнера должно быть художественное образование. Эта профессия подразумевает творчество, грамотность, и знания, чтобы творить красивые вещи.</a:t>
            </a:r>
          </a:p>
        </p:txBody>
      </p:sp>
    </p:spTree>
    <p:extLst>
      <p:ext uri="{BB962C8B-B14F-4D97-AF65-F5344CB8AC3E}">
        <p14:creationId xmlns:p14="http://schemas.microsoft.com/office/powerpoint/2010/main" val="12980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9463" y="454141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 свете много профессий разных,</a:t>
            </a:r>
            <a:b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И все они людям нужны,</a:t>
            </a:r>
            <a:b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От самых простых и до самых важных,</a:t>
            </a:r>
            <a:b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Все они в жизни важны.</a:t>
            </a:r>
            <a:endParaRPr lang="ru-RU" sz="36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http://uch.znate.ru/tw_files2/urls_13/9/d-8788/8788_html_m6deb0c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" y="454141"/>
            <a:ext cx="4104456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1-tub-ru.yandex.net/i?id=fe471f34cb9e419003771fa37903e52b&amp;n=33&amp;h=215&amp;w=28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8" r="41464" b="6977"/>
          <a:stretch/>
        </p:blipFill>
        <p:spPr bwMode="auto">
          <a:xfrm>
            <a:off x="4652863" y="4984120"/>
            <a:ext cx="4248472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7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640960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Боровихинская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 Первомайского района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учебно-исследовательская работа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kern="1800" dirty="0">
                <a:solidFill>
                  <a:srgbClr val="585F69"/>
                </a:solidFill>
                <a:latin typeface="CricketInlineShadow"/>
                <a:ea typeface="Times New Roman" panose="02020603050405020304" pitchFamily="18" charset="0"/>
                <a:cs typeface="Arial" panose="020B0604020202020204" pitchFamily="34" charset="0"/>
              </a:rPr>
              <a:t>Профессии наших родителей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проекта: Каргина Екатерина,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ученица 1 А класса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Боровихинская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Первомайского района, Алтайского края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Каргина Надежда Ивановна,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Боровиха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46685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0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46685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romanUcPeriod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46685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676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676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21932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295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romanU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часть.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288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исследования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288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288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о профессиях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romanU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romanU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(литература, сеть интернет)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romanUcPeriod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Приложения. </a:t>
            </a: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46685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окружающего мира мы узнали как путешествует письмо. А потом у нас была экскурсия в почтовое отделение нашего села. Мы увидели кладовую посылок, узнали как почтальон сортирует и раскладывает почту, посмотрели работу оператора. Узнали, что на почте можно купить марки, конверты, журналы, открытки. На почте работает мама одноклассника Димы.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стало интересно кем работают другие мамы моих одноклассников, чем они интересны. Захотелось  больше узнать, кем и как работают мои папа и мама. Ведь мне тоже, когда то придется выбирать.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 меня растут года,</a:t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и семнадцать.</a:t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работать мне тогда,</a:t>
            </a:r>
            <a:b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заниматься?...                 (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 Маяковский)</a:t>
            </a:r>
          </a:p>
          <a:p>
            <a:pPr>
              <a:tabLst>
                <a:tab pos="146685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темы: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Известно, что каждый человек от мала до велика, должен трудиться, так как без труда нельзя прожить.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мы сидим за партой и это тоже труд.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когда мы будем учиться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старших классах, перед нами станет выбор «Кем быть?».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46685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профессий велик. Здесь главное – не растеряться и сделать правильный выбор. Правильный выбор - это путь к успеху.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моя работа поможет кому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нибудь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уже сейчас сделать свой выбор будущей профессии.</a:t>
            </a:r>
          </a:p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что обозначает слово «профессия»;</a:t>
            </a:r>
          </a:p>
          <a:p>
            <a:pPr lvl="0" indent="-342900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 какие бывают профессии;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 с профессиями своих родителей, и родителей одноклассников;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ними своих одноклассников;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искать информацию путем общения с родителями и окружающими;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разнообразием профессий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6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0"/>
            <a:ext cx="90626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Знакомство с профессиями дает возможность понять важность и необходимость трудовой деятельности родителей. Счастлив тот человек, который занимается любимым делом, кто правильно выбрал себе профессию.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родителей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познавательной художественной литературы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исследования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Посоветоваться с мамой и папой о мом участие в проекте.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одноклассников.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материал, информацию в сети интернет.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мамой составили вопросы и я опросила всех одноклассников.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было предложено ответить на два вопроса: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1. Можешь ли ты назвать профессию твоих родителей?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2. Можешь ли ты назвать в чем заключается работа твоих родителей?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показало, что не все ученики могут назвать профессии своих родителей, ещё меньше учащихся могут сказать, в чем заключается их работа. Таким образом, я решила узнать особенности работы своих родителей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утро наши мамы и папы идут на работу. Они выполняют разные дела и поручения, имеют разные профессии. Мы сегодня сидим за школьной партой. Учение – тоже труд и труд непростой. Каждый из вас возможно уже  задумывался, кем он будет, когда вырастет. У нас ещё много времени впереди, чтобы выбрать профессию.  Существует много  профессий, с которыми мы  пока еще не знакомы! И это крошечная часть всех существующих на земле. Перечислить все профессии и специальности человека невозможно. Сегодня мы поговорим лишь о некоторых профессиях. Но уже и сейчас можно сделать вывод, что все работы хороши – выбирай на вкус!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профессию?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получить образование  и специальные навыки.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хочу  познакомить вас с профессиями: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</a:t>
            </a:r>
          </a:p>
          <a:p>
            <a:pPr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4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967"/>
            <a:ext cx="89289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Мою маму зовут Юлия  Александровна, а папу Павел Викторович.  Мама по специальности – бухгалтер-экономист, а папа – водитель.. 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специалист, который считает и выдает зарплату другим работникам, занимается важными документами. Ведет учет в организации. Экономист-бухгалтер – одна из самых востребованных профессий на сегодняшний день. У моей мамы сложная, ответственная и в то же время интересная работа. Она много общается с людьми. В любой организации есть бухгалтера, а в крупных организациях – даже нескольких, каждый из которых занимается своей работой. На маленьких предприятиях один бухгалтер ведет всю бухгалтерию. Когда я была на работе у мамы и наблюдала за тем, как она работает, я поняла, что надо много учиться, чтобы знать и уметь разбираться во всех вопросах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b="1" i="1" dirty="0" smtClean="0">
              <a:solidFill>
                <a:srgbClr val="365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365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  <a:r>
              <a:rPr lang="ru-RU" sz="1200" i="1" dirty="0" smtClean="0">
                <a:solidFill>
                  <a:srgbClr val="365F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человек, который водит машину. Водитель перевозит людей и разные грузы.</a:t>
            </a:r>
            <a:r>
              <a:rPr lang="ru-RU" sz="1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kern="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 водителя появилась очень давно, когда изобрели паровую повозку. Водителю важно обладать такими качествами, как память на движение, внимание на дороге, быстрая реакция и ориентация, хорошее </a:t>
            </a:r>
            <a:r>
              <a:rPr lang="ru-RU" sz="1200" kern="0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цветоразличие</a:t>
            </a:r>
            <a:r>
              <a:rPr lang="ru-RU" sz="1200" kern="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папа работает в </a:t>
            </a:r>
            <a:r>
              <a:rPr lang="ru-RU" sz="12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«Роснефть». </a:t>
            </a:r>
            <a:r>
              <a:rPr lang="ru-RU" sz="1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профессия очень трудная и сложная. Он перевозит опасные</a:t>
            </a:r>
            <a:r>
              <a:rPr lang="ru-RU" sz="1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грузы.</a:t>
            </a:r>
            <a:r>
              <a:rPr lang="ru-RU" sz="1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Рано встает и бывает, что поздно возвращается с работы. но он любит свою работу. В прошлом году он участвовал в конкурсе лучший по профессии и стал победителем. </a:t>
            </a:r>
            <a:endParaRPr lang="ru-RU" sz="1200" b="1" kern="0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горжусь своими родителями и восхищаюсь их трудом и любовью к своему делу, к своей профессии.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Харитонова Никиты мама </a:t>
            </a: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детском садике.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занимается образованием, воспитанием, обучением и развитием детей. Проводит зарядки, занятия по развитию речи, навыков устного счета, чтению, рисованию, лепке, природоведению.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у детей внимание, память, мышление, сообразительность, навыки общения. Организует время детей: игры, ежедневную прогулку, другие мероприятия. Несет ответственность за жизнь и здоровье детей.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Софии Чеховой –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Профессия продавца относится к одной из самых востребованных, ведь с каждым городом количество товаров возрастает, и увеличивается количество торговых предприятий. Продавец должен знать психологию покупателя, быть общительным, внимательным. </a:t>
            </a:r>
            <a:r>
              <a:rPr lang="ru-RU" sz="12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продавца - продать товар и качественно обслужить покупателя. Продавец может работать в любых магазинах. 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сотрудник медицинского, научного или учебного заведения, который подготавливает различные приборы для лабораторных экспериментов.  Первые лаборанты появились очень давно. Лаборант должен иметь знания в той области, в которой он работает. Быть наблюдательным, иметь хорошую память. Мама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Сметанникова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Ярослава работает в нашей больнице, в лаборатории, где производят забор анализов и их исследование. Анализы сдаются обычно по назначению лечащего врача. Основными анализами в поликлинике являются исследования крови и мочи. Все эти исследования направлены на своевременное выявление проблемы, чтобы правильно поставить диагноз и назначить лечение пациенту.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из самых востребованных и необходимых для населения в сельской местности. Почтальон не только доставляет отправления и газеты, но еще и пенсию. Мама Димы работает на почте - оператором. На экскурсии мы узнали, что почта в России появилась очень давно. Раньше ямщики развозили письма. В те времена почта шла три недели. Современная почта работает очень быстро, имеет свои самолеты, поезда, машины. Почта доставляется нам из разных уголков земного шара.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Итак, в своей работе я рассказала о профессии моих родителей, а также о некоторых других профессиях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Считаю что поставленная цель пополнить свои знания и знания моих одноклассников о профессиях достигнута.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Проведя опрос среди одноклассников я также поняла, что это им интересно. Может быть, кому-то понравится профессия их родителей и они захотят, когда вырастут, заниматься этим же делом.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будущем я желаю им выбрать себе профессию по душе.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Я люблю рисовать, создавать различные поделки своими руками. Думаю, что мне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подайдёт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профессия дизайнера.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дизайнера довольно разнообразна. Это дизайн ландшафта, полиграфии, интернета, одежды, интерьера, блюд или имиджа человека. Следовательно, сколько сфер человеческой деятельности, столько,  и специалистов дизайна. Поэтому область реализации творческих идей для дизайнера очень большая.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я стараюсь получать новые знания, хорошо учиться. Учусь общаться с другими людьми и быть интересным человеком. Надеюсь, я выберу себе профессию, которая будет полезна людям, и стану хорошим специалистом.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свете много профессий разных,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все они людям нужны,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самых простых и до самых важных,</a:t>
            </a:r>
            <a:b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они в жизни важны.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 (литература , сеть интернет)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Ожегов С. И. 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Швецова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 Ю. Толковый словарь русского языка: 80000 слов и фразеологических выражений /Российская академия наук. Институт русского языка им. В. </a:t>
            </a:r>
            <a:r>
              <a:rPr lang="ru-RU" sz="120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Виноградова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4-е изд., дополненное. – М.; ООО «Издательство ЭЛПИС», 2003. – 944с.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РодариД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Чем пахнут ремёсла? Какого цвета ремёсла? – М.; Детская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литература, 1989.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Михалков «А что у вас?»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Маяковский «Кем быть?»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Михалков «Дядя Степа - милиционер».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Чуковский «Айболит»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1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4170" y="332656"/>
            <a:ext cx="859232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исследования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Узнать, что обозначает слово профессия»;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Узнать какие бывают профессии;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Познакомиться с профессиями своих родителей, и родителей одноклассников;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 с ними своих одноклассников;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89" y="3341583"/>
            <a:ext cx="860992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rgbClr val="DE6C36"/>
              </a:buClr>
              <a:buSzPct val="95000"/>
              <a:buFont typeface="Wingdings" panose="05000000000000000000" pitchFamily="2" charset="2"/>
              <a:buChar char="§"/>
              <a:tabLst>
                <a:tab pos="408940" algn="l"/>
              </a:tabLst>
            </a:pP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научиться самостоятельно,   искать информацию путем общения с родителями и окружающими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120000"/>
              </a:lnSpc>
              <a:spcBef>
                <a:spcPts val="600"/>
              </a:spcBef>
              <a:buClr>
                <a:srgbClr val="DE6C36"/>
              </a:buClr>
              <a:buSzPct val="95000"/>
              <a:buFont typeface="Wingdings" panose="05000000000000000000" pitchFamily="2" charset="2"/>
              <a:buChar char="§"/>
              <a:tabLst>
                <a:tab pos="40894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познакомиться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разнообразием профессий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44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66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5" y="343618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a_AntiqueGr" panose="04020605060303030202" pitchFamily="82" charset="-52"/>
                <a:ea typeface="Calibri"/>
                <a:cs typeface="Times New Roman"/>
              </a:rPr>
              <a:t>Гипотеза</a:t>
            </a:r>
            <a:endParaRPr lang="ru-RU" sz="4400" dirty="0">
              <a:solidFill>
                <a:srgbClr val="C00000"/>
              </a:solidFill>
              <a:effectLst/>
              <a:latin typeface="a_AntiqueGr" panose="04020605060303030202" pitchFamily="82" charset="-52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016" y="1113059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Счастлив тот человек, который занимается любимым делом, </a:t>
            </a:r>
            <a:endParaRPr lang="ru-RU" sz="3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кто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правильно выбрал себе профессию.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717201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Объект исследования:</a:t>
            </a:r>
            <a:endParaRPr lang="ru-RU" sz="4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7437" y="3356992"/>
            <a:ext cx="605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Профессии родителей</a:t>
            </a:r>
            <a:endParaRPr lang="ru-RU" sz="36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34621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Методы:</a:t>
            </a:r>
            <a:endParaRPr lang="ru-RU" sz="38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270510" algn="l"/>
              </a:tabLst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наблюдение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270510" algn="l"/>
              </a:tabLst>
            </a:pP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беседа;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270510" algn="l"/>
              </a:tabLst>
            </a:pP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анкетирование;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buFont typeface="Symbol"/>
              <a:buChar char=""/>
              <a:tabLst>
                <a:tab pos="270510" algn="l"/>
              </a:tabLst>
            </a:pP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чтение познавательной художественной литературы</a:t>
            </a:r>
            <a:r>
              <a:rPr lang="ru-RU" sz="28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7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140824" cy="1752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профессию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получить образование  и специальные навыки.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5968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важны!</a:t>
            </a:r>
          </a:p>
          <a:p>
            <a:r>
              <a:rPr lang="ru-RU" sz="6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</a:t>
            </a:r>
            <a:r>
              <a:rPr lang="ru-RU" sz="6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нужны!</a:t>
            </a:r>
            <a:endParaRPr lang="ru-RU" sz="6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89593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где работает 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59216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моих родителей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826768" cy="5760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Мама-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</a:t>
            </a:r>
          </a:p>
          <a:p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4816"/>
          <a:stretch/>
        </p:blipFill>
        <p:spPr>
          <a:xfrm>
            <a:off x="107504" y="1772816"/>
            <a:ext cx="5832648" cy="49349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84169" y="1196752"/>
            <a:ext cx="3059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специалист, который считает и выдает зарплату другим работникам, занимается важными документами. </a:t>
            </a:r>
          </a:p>
          <a:p>
            <a:pPr lvl="0"/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учет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40801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57246"/>
            <a:ext cx="4078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E6C36"/>
              </a:buClr>
              <a:buSzPct val="95000"/>
              <a:buFont typeface="Wingdings 2"/>
              <a:buChar char=""/>
            </a:pP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Папа-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" y="1124744"/>
            <a:ext cx="4675918" cy="3397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856" y="4797152"/>
            <a:ext cx="9043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водит машину. Водитель перевозит людей и разные грузы.  </a:t>
            </a:r>
          </a:p>
        </p:txBody>
      </p:sp>
      <p:pic>
        <p:nvPicPr>
          <p:cNvPr id="5" name="Рисунок 4" descr="L:\ФОТОАЛЬБОМ\scania\IMG_75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r="10318" b="11645"/>
          <a:stretch/>
        </p:blipFill>
        <p:spPr bwMode="auto">
          <a:xfrm>
            <a:off x="4860032" y="1124744"/>
            <a:ext cx="4120644" cy="3397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55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512511" cy="5669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Харитонов Никита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52605" y="692696"/>
            <a:ext cx="4464496" cy="1152128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садике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94" y="1592796"/>
            <a:ext cx="5587572" cy="5004556"/>
          </a:xfrm>
        </p:spPr>
      </p:pic>
      <p:pic>
        <p:nvPicPr>
          <p:cNvPr id="6" name="Рисунок 5" descr="H:\Documents and Settings\User\Мои документы\Стали читателями\IMG_708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6" t="31182" r="55874" b="10322"/>
          <a:stretch/>
        </p:blipFill>
        <p:spPr bwMode="auto">
          <a:xfrm>
            <a:off x="251520" y="1412776"/>
            <a:ext cx="3096344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4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29872"/>
            <a:ext cx="1960694" cy="12289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Чехова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764704"/>
            <a:ext cx="4104456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Мама</a:t>
            </a:r>
            <a:r>
              <a:rPr lang="ru-RU" sz="3600" b="1" dirty="0" smtClean="0">
                <a:latin typeface="Times New Roman" panose="02020603050405020304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продавец</a:t>
            </a:r>
          </a:p>
          <a:p>
            <a:endParaRPr lang="ru-RU" sz="3200" b="1" dirty="0"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42032"/>
            <a:ext cx="5817353" cy="4956548"/>
          </a:xfrm>
          <a:prstGeom prst="rect">
            <a:avLst/>
          </a:prstGeom>
        </p:spPr>
      </p:pic>
      <p:pic>
        <p:nvPicPr>
          <p:cNvPr id="5" name="Рисунок 4" descr="H:\Documents and Settings\User\Мои документы\А у Кати День Рожденья\IMG_829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r="29351" b="39688"/>
          <a:stretch/>
        </p:blipFill>
        <p:spPr bwMode="auto">
          <a:xfrm>
            <a:off x="132858" y="2348880"/>
            <a:ext cx="2588260" cy="260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3236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B13F9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Ян Дмитрий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566" y="1256566"/>
            <a:ext cx="5174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E6C36"/>
              </a:buClr>
              <a:buSzPct val="95000"/>
              <a:buFont typeface="Wingdings 2"/>
              <a:buChar char=""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на почте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:\Documents and Settings\User\Мои документы\экскурсия на почту Кукольный\IMG_81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r="2365"/>
          <a:stretch/>
        </p:blipFill>
        <p:spPr bwMode="auto">
          <a:xfrm>
            <a:off x="107504" y="1988840"/>
            <a:ext cx="5210435" cy="3949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:\Documents and Settings\User\Мои документы\экскурсия на почту Кукольный\IMG_81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2796" r="15556" b="6452"/>
          <a:stretch/>
        </p:blipFill>
        <p:spPr bwMode="auto">
          <a:xfrm>
            <a:off x="5431427" y="662355"/>
            <a:ext cx="3510558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64088" y="3902715"/>
            <a:ext cx="3933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Почтальон не только доставляет отправления и газеты, но еще и пенсию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 Современная почта работает очень быстро, имеет свои самолеты, поезда, машины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703</Words>
  <Application>Microsoft Office PowerPoint</Application>
  <PresentationFormat>Экран (4:3)</PresentationFormat>
  <Paragraphs>158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a_AntiqueGr</vt:lpstr>
      <vt:lpstr>Arial</vt:lpstr>
      <vt:lpstr>Calibri</vt:lpstr>
      <vt:lpstr>Constantia</vt:lpstr>
      <vt:lpstr>CricketInlineShadow</vt:lpstr>
      <vt:lpstr>Symbol</vt:lpstr>
      <vt:lpstr>Times New Roman</vt:lpstr>
      <vt:lpstr>Wingdings</vt:lpstr>
      <vt:lpstr>Wingdings 2</vt:lpstr>
      <vt:lpstr>Поток</vt:lpstr>
      <vt:lpstr>МАОУ «Боровихинская СОШ»</vt:lpstr>
      <vt:lpstr>Презентация PowerPoint</vt:lpstr>
      <vt:lpstr>Презентация PowerPoint</vt:lpstr>
      <vt:lpstr>Презентация PowerPoint</vt:lpstr>
      <vt:lpstr>Профессии моих родителей:</vt:lpstr>
      <vt:lpstr>Презентация PowerPoint</vt:lpstr>
      <vt:lpstr>Харитонов Никита</vt:lpstr>
      <vt:lpstr>Чехова  София</vt:lpstr>
      <vt:lpstr>Презентация PowerPoint</vt:lpstr>
      <vt:lpstr>Сметанников Ярослав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Профе́ссия — род трудовой активности человека, владеющего комплексом теоретических знаний и навыков, приобретённых в ходе специальной подготовки</dc:title>
  <dc:creator>ДОМ</dc:creator>
  <cp:lastModifiedBy>Каргина</cp:lastModifiedBy>
  <cp:revision>82</cp:revision>
  <dcterms:created xsi:type="dcterms:W3CDTF">2016-03-16T13:25:20Z</dcterms:created>
  <dcterms:modified xsi:type="dcterms:W3CDTF">2016-06-01T18:42:02Z</dcterms:modified>
</cp:coreProperties>
</file>