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0" r:id="rId2"/>
    <p:sldId id="256" r:id="rId3"/>
    <p:sldId id="271" r:id="rId4"/>
    <p:sldId id="273" r:id="rId5"/>
    <p:sldId id="257" r:id="rId6"/>
    <p:sldId id="262" r:id="rId7"/>
    <p:sldId id="261" r:id="rId8"/>
    <p:sldId id="263" r:id="rId9"/>
    <p:sldId id="264" r:id="rId10"/>
    <p:sldId id="265" r:id="rId11"/>
    <p:sldId id="284" r:id="rId12"/>
    <p:sldId id="275" r:id="rId13"/>
    <p:sldId id="274" r:id="rId14"/>
    <p:sldId id="268" r:id="rId15"/>
    <p:sldId id="277" r:id="rId16"/>
    <p:sldId id="276" r:id="rId17"/>
    <p:sldId id="278" r:id="rId18"/>
    <p:sldId id="279" r:id="rId19"/>
    <p:sldId id="280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09" autoAdjust="0"/>
    <p:restoredTop sz="94662" autoAdjust="0"/>
  </p:normalViewPr>
  <p:slideViewPr>
    <p:cSldViewPr>
      <p:cViewPr varScale="1">
        <p:scale>
          <a:sx n="97" d="100"/>
          <a:sy n="97" d="100"/>
        </p:scale>
        <p:origin x="124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376EF-A53E-472D-BADE-E05CDFFA682F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5C371-529C-4E20-88F6-A4BFB0970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6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5C371-529C-4E20-88F6-A4BFB09702E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23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oto-jumor.ru/_ph/16/543466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" y="-6216"/>
            <a:ext cx="9112665" cy="68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52736"/>
            <a:ext cx="9397894" cy="56015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     </a:t>
            </a:r>
          </a:p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 в моей семье.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Выполнил :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ученик 1 а класса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Сметанников  Ярослав.</a:t>
            </a:r>
          </a:p>
          <a:p>
            <a:pPr algn="ctr"/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8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0" r="31923" b="9620"/>
          <a:stretch/>
        </p:blipFill>
        <p:spPr>
          <a:xfrm>
            <a:off x="0" y="16516"/>
            <a:ext cx="4226132" cy="67881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96564" y="12680"/>
            <a:ext cx="572412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Занятия 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пением тренируют лёгкие, 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укрепляют 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организм. Человек меньше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болеет.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53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5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2" y="-1"/>
            <a:ext cx="9162612" cy="68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/>
          <a:stretch/>
        </p:blipFill>
        <p:spPr>
          <a:xfrm>
            <a:off x="0" y="-1"/>
            <a:ext cx="4788024" cy="6889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4618951" y="23338"/>
            <a:ext cx="4525049" cy="69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52685"/>
            <a:ext cx="914400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</a:t>
            </a:r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такое звуки? За окном метель.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такое звуки? За окном капель.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 струны ливня, это первый гром.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Ничего нет в мире музыки чудесней,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Потому что музыка живет во всем.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такое песня? Это верный друг.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Песня это радость, звонкий смех вокруг.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Тысяча </a:t>
            </a:r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мелодий, </a:t>
            </a:r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голосов прибой.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Ничего нет в мире музыки чудесней,</a:t>
            </a:r>
          </a:p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Потому что музыка всегда с тобой</a:t>
            </a:r>
          </a:p>
        </p:txBody>
      </p:sp>
    </p:spTree>
    <p:extLst>
      <p:ext uri="{BB962C8B-B14F-4D97-AF65-F5344CB8AC3E}">
        <p14:creationId xmlns:p14="http://schemas.microsoft.com/office/powerpoint/2010/main" val="38973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013" y="3470144"/>
            <a:ext cx="69525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  <a:p>
            <a:pPr algn="ctr"/>
            <a:endParaRPr lang="ru-RU" sz="5400" b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1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60766"/>
            <a:ext cx="8784976" cy="654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образовательное учреждение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Боровихинская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 Первомайского района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Алтайского края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учебно-исследовательская работа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 в моей семье»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 Сметанников Ярослав,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А класса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Боровихинская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Первомайского района, Алтайского края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Руководитель: Каргина Надежда Ивановна,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466850" algn="l"/>
              </a:tabLs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466850" algn="l"/>
              </a:tabLs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Боровиха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466850" algn="l"/>
              </a:tabLs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25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6184" y="476672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46685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46685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romanU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46685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6764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6764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2193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2954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65735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65735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8288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исследования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8288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8288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romanU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Информационные источники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romanU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Приложения.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23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6282"/>
            <a:ext cx="878497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466850" algn="l"/>
              </a:tabLst>
            </a:pPr>
            <a:r>
              <a:rPr lang="ru-RU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семье музыка занимает важное место. Сколько я себя помню у нас дома всегда звучала музыка. Мои старшие сёстры занимаются вокалом и играют на музыкальных инструментах. Папа иногда играет на гитаре. Мама много поёт.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 говорит, что с тех пор как я начал разговаривать я вообще не молчал или я говорил или пел, мама даже сочинила стих: Ярослав, сынок наш милый от сестёр не отстаёт. С песней дружит он красивой, с ней ложится и встаёт. Когда я ходил ещё в детский сад мама отвела меня в вокальную группу и в музыкальную школу, я захотел научиться играть на фортепиано. Мы с сёстрами часто выступаем в разных концертах в нашем селе, участвуем в конкурсах, у меня уже есть первые награды и грамоты. Мне нравится выступать на сцене и дарить людям радость. Ещё мы выступаем всей семьёй и нас всегда очень хорошо принимают.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стало интересно: почему мне нравится петь? Как музыка влияет на нашу жизнь? </a:t>
            </a:r>
          </a:p>
          <a:p>
            <a:pPr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выбранной темы: 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 окружает нас везде: мы слышим музыку по радио, из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плееров,по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телевизору, на дисках. А как относятся к музыке окружающие меня люди?</a:t>
            </a:r>
          </a:p>
          <a:p>
            <a:pPr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исследования: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одноклассников с увлечением моей семьи – занятием музыкой.</a:t>
            </a: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Вызвать в них интерес  и желание заниматься музыкой.</a:t>
            </a:r>
          </a:p>
          <a:p>
            <a:pPr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Узнать, как музыка влияет на человека, на его способности и настроение.</a:t>
            </a: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опрос, чтобы узнать у кого есть желание заниматься музыкой.</a:t>
            </a: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одноклассников с музыкальным творчеством моей семьи.</a:t>
            </a:r>
          </a:p>
          <a:p>
            <a:pPr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Гипотеза: 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думаю, что пение и умение играть на музыкальном инструменте делают человека лучше, а жизнь ярче и интереснее.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566" y="4709875"/>
            <a:ext cx="775181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исследования: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2954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Члены моей семьи: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Wingdings 2" panose="05020102010507070707" pitchFamily="18" charset="2"/>
              <a:buChar char=""/>
              <a:tabLst>
                <a:tab pos="457200" algn="l"/>
                <a:tab pos="12954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Я, Сметанников Ярослав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Wingdings 2" panose="05020102010507070707" pitchFamily="18" charset="2"/>
              <a:buChar char=""/>
              <a:tabLst>
                <a:tab pos="457200" algn="l"/>
                <a:tab pos="12954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мама, Елена Иосифовна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Wingdings 2" panose="05020102010507070707" pitchFamily="18" charset="2"/>
              <a:buChar char=""/>
              <a:tabLst>
                <a:tab pos="457200" algn="l"/>
                <a:tab pos="12954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папа, Вячеслав Анатольевич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Wingdings 2" panose="05020102010507070707" pitchFamily="18" charset="2"/>
              <a:buChar char=""/>
              <a:tabLst>
                <a:tab pos="457200" algn="l"/>
                <a:tab pos="12954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Мои сёстры, Юлия и Полина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2954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исследования: 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Музыкальные интересы моей семьи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3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6429" y="-27562"/>
            <a:ext cx="9356856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исследования:</a:t>
            </a:r>
          </a:p>
          <a:p>
            <a:pPr marL="914400" indent="-914400" algn="ctr">
              <a:buAutoNum type="arabicPeriod"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Познакомить одноклассников с увлечением</a:t>
            </a:r>
          </a:p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оей семьи-  занятием музыкой.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Вызвать в них интерес и желание заниматься </a:t>
            </a:r>
          </a:p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узыкой.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</a:t>
            </a:r>
          </a:p>
          <a:p>
            <a:pPr marL="514350" indent="-514350" algn="ctr">
              <a:buAutoNum type="arabicPeriod"/>
            </a:pP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узнать, как музыка влияет на человека, на его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способности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настроение.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провести опрос одноклассников, чтобы узнать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кого есть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елание заниматься музыкой.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познакомить одноклассников с музыкальным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творчеством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оей семьи.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7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208912" cy="386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исследования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540385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</a:p>
          <a:p>
            <a:pPr>
              <a:spcAft>
                <a:spcPts val="0"/>
              </a:spcAft>
              <a:tabLst>
                <a:tab pos="18288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 Посоветоваться с мамой о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моём участии в проекте.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 startAt="2"/>
              <a:tabLst>
                <a:tab pos="270510" algn="l"/>
              </a:tabLs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Попросить папу и сестёр  о помощи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успешного выполнения проекта.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 startAt="2"/>
              <a:tabLst>
                <a:tab pos="540385" algn="l"/>
              </a:tabLs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анкетирование членов семьи и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одноклассников.</a:t>
            </a:r>
          </a:p>
          <a:p>
            <a:pPr lvl="0" indent="-342900">
              <a:spcAft>
                <a:spcPts val="0"/>
              </a:spcAft>
              <a:buFont typeface="+mj-lt"/>
              <a:buAutoNum type="arabicPeriod" startAt="2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Собрать материал, информацию в сети интернет. </a:t>
            </a:r>
          </a:p>
          <a:p>
            <a:pPr lvl="0" indent="-342900">
              <a:spcAft>
                <a:spcPts val="0"/>
              </a:spcAft>
              <a:buFont typeface="+mj-lt"/>
              <a:buAutoNum type="arabicPeriod" startAt="2"/>
              <a:tabLst>
                <a:tab pos="540385" algn="l"/>
              </a:tabLs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Устроить мини - концерт с участием моих родных.</a:t>
            </a:r>
          </a:p>
          <a:p>
            <a:pPr lvl="0" indent="-342900">
              <a:spcAft>
                <a:spcPts val="0"/>
              </a:spcAft>
              <a:buFont typeface="+mj-lt"/>
              <a:buAutoNum type="arabicPeriod" startAt="2"/>
              <a:tabLst>
                <a:tab pos="540385" algn="l"/>
              </a:tabLs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 презентацию, чтобы ознакомить с материалом.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составил вопросы и опросил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членов семьи,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одноклассников:</a:t>
            </a: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Любишь ли ты слушать музыку?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Любишь ли ты петь?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 свои любимые произведения?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Занимаешься ли ты музыкой?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Хочешь ли ты научиться петь?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Хочешь ли ты научиться играть на музыкальном инструменте?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Хочешь ли ты выступать на сцене?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Любят ли слушать музыку члены твоей семьи? 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624815"/>
              </p:ext>
            </p:extLst>
          </p:nvPr>
        </p:nvGraphicFramePr>
        <p:xfrm>
          <a:off x="827584" y="4077072"/>
          <a:ext cx="6624737" cy="2602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027"/>
                <a:gridCol w="1662585"/>
                <a:gridCol w="1337268"/>
                <a:gridCol w="1099855"/>
                <a:gridCol w="1118544"/>
                <a:gridCol w="1161458"/>
              </a:tblGrid>
              <a:tr h="8534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вопросы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мама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папа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Полина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Юлия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</a:tr>
              <a:tr h="1706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Любите ли вы слушать музыку?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</a:tr>
              <a:tr h="2560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Какую музыку ты любишь слушать?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 основном 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Лирическую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 духовную.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Музыку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80-х.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классику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Эстрадную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 духовную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</a:tr>
              <a:tr h="512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Назови свои самые любимые.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Те, которые разучиваю на данный момент.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Песни Юрия Антонова и Владимира Кузьмина.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Музыка Прокофь-ева: опера «Ромео и Джульета.»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Детские песни.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</a:tr>
              <a:tr h="9387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Занимаетесь ли вы музыкой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профессионально? Есть ли у вас музыкальное образование?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Образования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Нет, но я учусь петь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Самостоятель</a:t>
                      </a:r>
                      <a:r>
                        <a:rPr lang="ru-RU" sz="700" dirty="0">
                          <a:effectLst/>
                        </a:rPr>
                        <a:t>-но.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Неокончен-ная муз. Школа.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Да, заканчиваю муз. Школу по классу аккордеона.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Да, занимаюсь в вокальном коллективе и учусь в 5 классе муз. Школы по классу фортепиано.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</a:tr>
              <a:tr h="341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Где вы слушаете музыку?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дома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Дома, в дороге, во время работы.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Дома. В муз. Школе.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Дома, в муз. Школе.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20" marR="3592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07904" y="3789040"/>
            <a:ext cx="1391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68265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546702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опроса я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выяснил,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что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члены нашей семьи любят слушать музыку.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все одноклассники любят слушать музыку 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Любят петь</a:t>
            </a:r>
            <a:r>
              <a:rPr lang="ru-RU" sz="13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 человек.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Занимаются в вокальной группе и в музыкальной школе _</a:t>
            </a:r>
            <a:r>
              <a:rPr lang="ru-RU" sz="13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 человек.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Хотят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занимться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_</a:t>
            </a:r>
            <a:r>
              <a:rPr lang="ru-RU" sz="13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 человек.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Хотят выступать на сцене _</a:t>
            </a:r>
            <a:r>
              <a:rPr lang="ru-RU" sz="13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10____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Родные любят слушать музыку у __</a:t>
            </a:r>
            <a:r>
              <a:rPr lang="ru-RU" sz="13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21___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Я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узнал, что музыка сопровождает человека с давних времён, потому что в нас с рождения заложены слух и чувство ритма, люди пели и изобретали музыкальные инструменты. В каждом народе свои неповторимые мелодии, свои инструменты. Почему же человек и музыка неразлучны?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Музыка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звук, звуковые волны разной частоты, поэтому человек на разную мелодию и реагирует по разному: музыка может поднять настроение, зарядить энергией, помогает расслабиться, и даже лечит, успокаивает.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Хорошая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 развивает вкус, делает человека лучше, добрее.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Музыка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сопровождает человека с первых дней его жизни – мама качает малыша и поёт ему колыбельную. Голос, который дан человеку с рождения это уникальный музыкальный инструмент, его вибрация положительно влияет на весь организм.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Музыкальные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развивают математические способности, мозг и мышление. Не случайно Альберт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Энштейн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играл на скрипке.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Занятия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музыкой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развивают таланты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интуицию. Легче даётся изучение иностранных языков.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142" y="4077072"/>
            <a:ext cx="855671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занятия воспитывают волю, терпение и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дисцыплину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Как и спортом – заниматься музыкой нужно постоянно и в будни и в праздники.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Юные музыканты усидчивее, трудолюбивее и эмоционально устойчивее своих сверстников. Музыка развивает слуховое и зрительное восприятие, улучшает память. Игра на музыкальном инструменте формирует чувство ритма, улучшает моторику пальцев.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пением тренируют лёгкие, укрепляют организм. Человек меньше болеет простудными заболеваниями.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 человека наполнена множеством событий, и всегда его сопровождает песня: и в трудные времена, во время войн и разрухи. Либо когда на душе радость. Ни один праздник не обходится без песни. В быту человека тоже всегда сопровождала песня. Пением встречали смену времен года, с песней легче работалось в поле. А сколько удовольствия приносят нам музыкальные фильмы! Каждый может найти в музыке что-то для себя. Все люди поют, даже если не умеют это делать, все равно напевают то, что подсказывает сердце.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17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своём проекте я рассказал о своей музыкальной семье. Я узнал много нового и о музыкальных вкусах членов моей семьи, и об их участии в музыкальной жизни села теперь осталось дело за мной! Ведь в такой музыкальной семье не может быть, чтобы кто-то не был музыкантом.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Я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горжусь своей семьёй! У нас очень много общих интересов и нам никогда не бывает скучно. Когда приезжает бабушка или приходят гости мы устраиваем домашние концерты.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Я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знаю. Что учиться пению и играть на инструменте очень нелегко. Для этого нужно усердие, терпение и внимание, часто мне этого не </a:t>
            </a:r>
            <a:r>
              <a:rPr lang="ru-RU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хватает,но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беру пример со своих сестер. Моя сестра Полина в этом году будет поступать в музыкальный колледж и станет профессиональным музыкантом. Я еще не знаю. Кем стану, но знаю точно- музыка будет в моей жизни всегда!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2348880"/>
            <a:ext cx="3960440" cy="425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звуки? За окном метель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звуки? По весне капель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струны ливня, это первый гром.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Ничего нет в мире музыки чудесней,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Потому что музыка живет во всем.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песня? Это верный друг.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Песня это радость, звонкий смех вокруг.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Тысяча мелодий, голосов прибой.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Ничего нет в мире музыки чудесней, 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Потому что музыка всегда с тобой!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Информационные источники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(литература,)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Фотографии и видео из домашнего архива.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Музыкальная школа 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5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657" b="5907"/>
          <a:stretch/>
        </p:blipFill>
        <p:spPr bwMode="auto">
          <a:xfrm>
            <a:off x="0" y="0"/>
            <a:ext cx="91886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8680"/>
            <a:ext cx="8491427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Гипотеза: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думаю, что пение и умение играть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музыкальном </a:t>
            </a:r>
          </a:p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нструменте делают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Человека лучше, а жизнь ярче и интереснее.</a:t>
            </a:r>
          </a:p>
          <a:p>
            <a:pPr algn="ct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Предмет исследования: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 и музыкальные занятия.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13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"/>
            <a:ext cx="91138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9289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 результате опроса я узнал, </a:t>
            </a:r>
            <a:r>
              <a:rPr lang="ru-RU" sz="2800" b="1" dirty="0" smtClean="0">
                <a:solidFill>
                  <a:srgbClr val="FF0000"/>
                </a:solidFill>
              </a:rPr>
              <a:t>что: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F0000"/>
                </a:solidFill>
              </a:rPr>
              <a:t>Любят слушать музыку  </a:t>
            </a:r>
            <a:r>
              <a:rPr lang="ru-RU" sz="2800" b="1" dirty="0" smtClean="0">
                <a:solidFill>
                  <a:srgbClr val="FFC000"/>
                </a:solidFill>
              </a:rPr>
              <a:t>21</a:t>
            </a:r>
            <a:r>
              <a:rPr lang="ru-RU" sz="2800" b="1" dirty="0" smtClean="0">
                <a:solidFill>
                  <a:srgbClr val="FF0000"/>
                </a:solidFill>
              </a:rPr>
              <a:t> человек.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F0000"/>
                </a:solidFill>
              </a:rPr>
              <a:t>Любят петь </a:t>
            </a:r>
            <a:r>
              <a:rPr lang="ru-RU" sz="2800" b="1" dirty="0" smtClean="0">
                <a:solidFill>
                  <a:srgbClr val="FFC000"/>
                </a:solidFill>
              </a:rPr>
              <a:t>18 </a:t>
            </a:r>
            <a:r>
              <a:rPr lang="ru-RU" sz="2800" b="1" dirty="0">
                <a:solidFill>
                  <a:srgbClr val="FF0000"/>
                </a:solidFill>
              </a:rPr>
              <a:t>человек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F0000"/>
                </a:solidFill>
              </a:rPr>
              <a:t>Занимаются в вокальной группе и в музыкальной школе </a:t>
            </a:r>
            <a:r>
              <a:rPr lang="ru-RU" sz="2800" b="1" dirty="0">
                <a:solidFill>
                  <a:srgbClr val="FFC000"/>
                </a:solidFill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</a:rPr>
              <a:t> человека.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F0000"/>
                </a:solidFill>
              </a:rPr>
              <a:t>Хотят </a:t>
            </a:r>
            <a:r>
              <a:rPr lang="ru-RU" sz="2800" b="1" dirty="0" smtClean="0">
                <a:solidFill>
                  <a:srgbClr val="FF0000"/>
                </a:solidFill>
              </a:rPr>
              <a:t>заниматься </a:t>
            </a:r>
            <a:r>
              <a:rPr lang="ru-RU" sz="2800" b="1" dirty="0" smtClean="0">
                <a:solidFill>
                  <a:srgbClr val="FFC000"/>
                </a:solidFill>
              </a:rPr>
              <a:t>10</a:t>
            </a:r>
            <a:r>
              <a:rPr lang="ru-RU" sz="2800" b="1" dirty="0" smtClean="0">
                <a:solidFill>
                  <a:srgbClr val="FF0000"/>
                </a:solidFill>
              </a:rPr>
              <a:t> человек</a:t>
            </a:r>
            <a:r>
              <a:rPr lang="ru-RU" sz="2800" b="1" dirty="0">
                <a:solidFill>
                  <a:srgbClr val="FF0000"/>
                </a:solidFill>
              </a:rPr>
              <a:t>.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F0000"/>
                </a:solidFill>
              </a:rPr>
              <a:t>Хотят выступать на сцене </a:t>
            </a:r>
            <a:r>
              <a:rPr lang="ru-RU" sz="2800" b="1" dirty="0" smtClean="0">
                <a:solidFill>
                  <a:srgbClr val="FFC000"/>
                </a:solidFill>
              </a:rPr>
              <a:t>15</a:t>
            </a:r>
            <a:r>
              <a:rPr lang="ru-RU" sz="2800" b="1" dirty="0" smtClean="0">
                <a:solidFill>
                  <a:srgbClr val="FF0000"/>
                </a:solidFill>
              </a:rPr>
              <a:t> человек.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</a:rPr>
              <a:t>В семье любят </a:t>
            </a:r>
            <a:r>
              <a:rPr lang="ru-RU" sz="2800" b="1" dirty="0">
                <a:solidFill>
                  <a:srgbClr val="FF0000"/>
                </a:solidFill>
              </a:rPr>
              <a:t>слушать музыку у </a:t>
            </a:r>
            <a:r>
              <a:rPr lang="ru-RU" sz="2800" b="1" dirty="0" smtClean="0">
                <a:solidFill>
                  <a:srgbClr val="FFC000"/>
                </a:solidFill>
              </a:rPr>
              <a:t>21</a:t>
            </a:r>
            <a:r>
              <a:rPr lang="ru-RU" sz="2800" b="1" dirty="0" smtClean="0">
                <a:solidFill>
                  <a:srgbClr val="FF0000"/>
                </a:solidFill>
              </a:rPr>
              <a:t> человека.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04" y="3409975"/>
            <a:ext cx="5149451" cy="348102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4" y="0"/>
            <a:ext cx="5152364" cy="341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995936" cy="607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24744"/>
            <a:ext cx="913836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каждом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народе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свои неповторимые мелодии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свои инструменты. 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 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 человек и музыка неразлучны</a:t>
            </a:r>
          </a:p>
        </p:txBody>
      </p:sp>
    </p:spTree>
    <p:extLst>
      <p:ext uri="{BB962C8B-B14F-4D97-AF65-F5344CB8AC3E}">
        <p14:creationId xmlns:p14="http://schemas.microsoft.com/office/powerpoint/2010/main" val="9270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476672"/>
            <a:ext cx="9155364" cy="602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7" y="476672"/>
            <a:ext cx="9141443" cy="531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Музыка – это звук, звуковые волны разной частоты, поэтому человек на разную мелодию и реагирует по разному: музыка может поднять настроение, зарядить энергией, помогает расслабиться, и даже лечит, успокаивает.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Хорошая музыка развивает вкус, делает человека лучше, добрее.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62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t-org.ru/wp-content/uploads/2015/11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44352" cy="61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20" y="3356992"/>
            <a:ext cx="9144000" cy="25545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Музыка сопровождает человека с первых дней его жизни </a:t>
            </a:r>
            <a:endParaRPr lang="ru-RU" sz="4000" b="1" dirty="0" smtClean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</a:t>
            </a:r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мама качает малыша и поёт ему колыбельную</a:t>
            </a:r>
            <a:endParaRPr lang="ru-RU" sz="40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63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/>
          <a:stretch/>
        </p:blipFill>
        <p:spPr bwMode="auto">
          <a:xfrm>
            <a:off x="5292" y="0"/>
            <a:ext cx="9153988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51920" y="0"/>
            <a:ext cx="533537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Музыкальные занятия развивают </a:t>
            </a:r>
            <a:endParaRPr lang="ru-RU" sz="3600" b="1" cap="none" spc="0" dirty="0" smtClean="0">
              <a:ln w="1778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математические </a:t>
            </a:r>
            <a:r>
              <a:rPr lang="ru-RU" sz="3600" b="1" cap="none" spc="0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способности</a:t>
            </a:r>
            <a:r>
              <a:rPr lang="ru-RU" sz="3600" b="1" cap="none" spc="0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мозг и мышление</a:t>
            </a:r>
            <a:r>
              <a:rPr lang="ru-RU" sz="3600" b="1" cap="none" spc="0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  <a:endParaRPr lang="ru-RU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21" y="3429000"/>
            <a:ext cx="901957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Не </a:t>
            </a:r>
            <a:r>
              <a:rPr lang="ru-RU" sz="40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случайно </a:t>
            </a:r>
            <a:r>
              <a:rPr lang="ru-RU" sz="36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Альберт</a:t>
            </a:r>
            <a:r>
              <a:rPr lang="ru-RU" sz="40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Энштейн</a:t>
            </a:r>
            <a:endParaRPr lang="ru-RU" sz="4000" b="1" dirty="0" smtClean="0">
              <a:ln w="1778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ru-RU" sz="40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играл на скрипке. </a:t>
            </a:r>
            <a:r>
              <a:rPr lang="ru-RU" sz="40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Занятия </a:t>
            </a:r>
            <a:r>
              <a:rPr lang="ru-RU" sz="40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музыкой </a:t>
            </a:r>
            <a:r>
              <a:rPr lang="ru-RU" sz="40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развивают  таланты </a:t>
            </a:r>
            <a:r>
              <a:rPr lang="ru-RU" sz="40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 интуицию.</a:t>
            </a:r>
          </a:p>
          <a:p>
            <a:r>
              <a:rPr lang="ru-RU" sz="40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Легче даётся изучение иностранных </a:t>
            </a:r>
            <a:r>
              <a:rPr lang="ru-RU" sz="40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языков</a:t>
            </a:r>
            <a:endParaRPr lang="ru-RU" sz="4000" b="1" cap="none" spc="300" dirty="0">
              <a:ln w="1778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6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/>
          <a:stretch/>
        </p:blipFill>
        <p:spPr>
          <a:xfrm>
            <a:off x="0" y="15488"/>
            <a:ext cx="9191492" cy="66538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7493" y="3933056"/>
            <a:ext cx="91914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Музыкальные занятия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воспитывают волю, терпение и дисциплину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0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1094</Words>
  <Application>Microsoft Office PowerPoint</Application>
  <PresentationFormat>Экран (4:3)</PresentationFormat>
  <Paragraphs>231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Polina</dc:creator>
  <cp:lastModifiedBy>Каргина</cp:lastModifiedBy>
  <cp:revision>33</cp:revision>
  <dcterms:created xsi:type="dcterms:W3CDTF">2016-03-23T10:52:54Z</dcterms:created>
  <dcterms:modified xsi:type="dcterms:W3CDTF">2016-06-04T20:37:12Z</dcterms:modified>
</cp:coreProperties>
</file>