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72" r:id="rId2"/>
    <p:sldId id="311" r:id="rId3"/>
    <p:sldId id="312" r:id="rId4"/>
    <p:sldId id="313" r:id="rId5"/>
    <p:sldId id="323" r:id="rId6"/>
    <p:sldId id="314" r:id="rId7"/>
    <p:sldId id="330" r:id="rId8"/>
    <p:sldId id="319" r:id="rId9"/>
    <p:sldId id="320" r:id="rId10"/>
    <p:sldId id="321" r:id="rId11"/>
    <p:sldId id="322" r:id="rId12"/>
    <p:sldId id="315" r:id="rId13"/>
    <p:sldId id="316" r:id="rId14"/>
    <p:sldId id="293" r:id="rId15"/>
    <p:sldId id="288" r:id="rId16"/>
    <p:sldId id="299" r:id="rId17"/>
    <p:sldId id="324" r:id="rId18"/>
    <p:sldId id="328" r:id="rId19"/>
    <p:sldId id="317" r:id="rId20"/>
    <p:sldId id="318" r:id="rId21"/>
    <p:sldId id="310" r:id="rId22"/>
    <p:sldId id="301" r:id="rId23"/>
    <p:sldId id="302" r:id="rId24"/>
    <p:sldId id="308" r:id="rId25"/>
    <p:sldId id="303" r:id="rId26"/>
    <p:sldId id="304" r:id="rId27"/>
    <p:sldId id="305" r:id="rId28"/>
    <p:sldId id="306" r:id="rId29"/>
    <p:sldId id="307" r:id="rId30"/>
    <p:sldId id="325" r:id="rId31"/>
    <p:sldId id="329" r:id="rId32"/>
    <p:sldId id="327" r:id="rId33"/>
    <p:sldId id="326" r:id="rId34"/>
    <p:sldId id="29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893" autoAdjust="0"/>
  </p:normalViewPr>
  <p:slideViewPr>
    <p:cSldViewPr>
      <p:cViewPr varScale="1">
        <p:scale>
          <a:sx n="50" d="100"/>
          <a:sy n="50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EFFD4-5704-4B61-9F00-4901B88F074E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62A3-2EB2-45C1-8628-D21C404D11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74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62A3-2EB2-45C1-8628-D21C404D118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85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62A3-2EB2-45C1-8628-D21C404D118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5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E62A3-2EB2-45C1-8628-D21C404D118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4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57161" cy="45719"/>
          </a:xfrm>
        </p:spPr>
        <p:txBody>
          <a:bodyPr/>
          <a:lstStyle/>
          <a:p>
            <a:pPr marL="0" indent="0"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136904" cy="590465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Отчет о проделанной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работе по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усвоению раздела основной общеобразовательной программы в образовательной области «Физическое развитие».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2015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учебный год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marL="400050" lvl="1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инструктора по физической                                                                                                     культуре    МБДОУ №12                                                 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г.Курганинска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                                                                                                                    Кравченко Г.М.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Documents and Settings\33\Рабочий стол\фото\детский сад\IMG_20150804_100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3744416" cy="209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8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23 февраля</a:t>
            </a:r>
            <a:endParaRPr lang="ru-RU" sz="4000" dirty="0"/>
          </a:p>
        </p:txBody>
      </p:sp>
      <p:pic>
        <p:nvPicPr>
          <p:cNvPr id="1026" name="Picture 2" descr="D:\Мои документы\ФОТО\празд23февр\P2191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42798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Мои документы\ФОТО\празд23февр\P21918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3"/>
            <a:ext cx="5004048" cy="34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82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День смеха в ДОУ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Мои документы\муз.1апреля\фото1апр\P4012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4" y="1556792"/>
            <a:ext cx="4743450" cy="34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документы\муз.1апреля\фото1апр\P4012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56148"/>
            <a:ext cx="4860032" cy="37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04665"/>
            <a:ext cx="7125113" cy="7920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Самообразование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целях повышения профессионального мастерства  в условиях ФГОС,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были поставлены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следующие задачи: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1.Изучить   методику применения игрового 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стретчинга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в физкультурно – оздоровительной работе ДОО,  разработанную Е.В. Сулим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Благодаря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стретчингу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увеличивается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подвижность суставов, мышцы становятся более эластичными и гибкими, дольше сохраняют работоспособность. </a:t>
            </a:r>
          </a:p>
          <a:p>
            <a:pPr lvl="0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Стретчинг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повышает общую двигательную активность. 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стретчинга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направлены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формирование правильной осанки. 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Кроме этого развивается эластичность мышц, воспитывается выносливость и старательность.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2.Изучать и внедрять современные игровые педагогические технологии. 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Данная методика была внедрена в процесс занятий физкультурой в средней и подготовительной группах.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657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76673"/>
            <a:ext cx="7125113" cy="86409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Игровой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стретчинг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занятиях физкультурой</a:t>
            </a:r>
            <a:endParaRPr lang="ru-RU" sz="2800" dirty="0"/>
          </a:p>
        </p:txBody>
      </p:sp>
      <p:pic>
        <p:nvPicPr>
          <p:cNvPr id="5" name="Picture 2" descr="H:\PC0916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512" y="1484784"/>
            <a:ext cx="4176464" cy="3024336"/>
          </a:xfrm>
        </p:spPr>
      </p:pic>
      <p:pic>
        <p:nvPicPr>
          <p:cNvPr id="6" name="Picture 2" descr="H:\PC0917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3967" y="3429000"/>
            <a:ext cx="4681439" cy="32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487363" y="188640"/>
            <a:ext cx="8229600" cy="1403350"/>
          </a:xfrm>
        </p:spPr>
        <p:txBody>
          <a:bodyPr/>
          <a:lstStyle/>
          <a:p>
            <a:pPr algn="ctr" eaLnBrk="1" hangingPunct="1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</a:rPr>
              <a:t>Основные виды движений по станциям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>
          <a:xfrm>
            <a:off x="395288" y="1844675"/>
            <a:ext cx="3313112" cy="438943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Ходьба по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гимнастической скамейке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Прокатывание мяча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</a:rPr>
              <a:t>Метание в цель</a:t>
            </a:r>
          </a:p>
          <a:p>
            <a:pPr eaLnBrk="1" hangingPunct="1">
              <a:buFont typeface="Wingdings 2" pitchFamily="18" charset="2"/>
              <a:buNone/>
            </a:pPr>
            <a:endParaRPr lang="ru-RU" sz="3200" b="1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8675" name="Picture 4" descr="PC0917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2060575"/>
            <a:ext cx="4865688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15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125113" cy="98055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Релаксация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PC09173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3568" y="1556792"/>
            <a:ext cx="7116099" cy="491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11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439" y="404664"/>
            <a:ext cx="7125113" cy="924475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занятиях по физкультуре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Мои документы\ФОТО\стретчингфото\PC0917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560840" cy="490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методическом объединении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988840"/>
            <a:ext cx="7125112" cy="3869958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443841"/>
            <a:ext cx="77048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pPr marL="285750" indent="-285750">
              <a:buFont typeface="Courier New" pitchFamily="49" charset="0"/>
              <a:buChar char="o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Приняла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активное участие в МО по теме: «Использование современных образовательных технологий в работе с дошкольниками» на базе МАДОУ №5.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Провела мастер-класс по теме «Игровой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стретчинг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 дошкольниками»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Показала НОД с элементами игрового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стретчинга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Тема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НОД: "Приключения в зимнем лесу".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детского сада на 2015-2016 учебный год.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861999"/>
          </a:xfrm>
        </p:spPr>
        <p:txBody>
          <a:bodyPr>
            <a:normAutofit fontScale="85000" lnSpcReduction="20000"/>
          </a:bodyPr>
          <a:lstStyle/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 подготовки к жизни в обществе, к обучению в школе, обеспечение безопасности жизнедеятельности дошкольника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Продолжать повышать теоретический и практический уровень профессиональных компетенций педагогов в целях повышения качества дошкольного образования, посредством проектирования образовательного процесса в соответствии с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ФГОС.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Эффективно внедрять педагогические технологии развития связной речи, как условие развития речевых способностей дошкольников.</a:t>
            </a:r>
          </a:p>
          <a:p>
            <a:pPr marL="0" indent="0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02142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Годовые задачи по физическому развитию на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2016 год.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Cambria" pitchFamily="18" charset="0"/>
              </a:rPr>
              <a:t>1.Гармоничное физическое развитие  через решение следующих специфических задач: 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-  развитие физических качеств (скоростных, силовых, гибкости, выносливости и координации); 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 - накопление и обогащение двигательного опыта детей (овладение основными движениями).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- формирование у воспитанников  потребности  в двигательной активности и физическом совершенствовании.</a:t>
            </a:r>
          </a:p>
          <a:p>
            <a:r>
              <a:rPr lang="ru-RU" sz="2000" b="1" dirty="0">
                <a:latin typeface="Cambria" pitchFamily="18" charset="0"/>
              </a:rPr>
              <a:t>2. Формировать представления  о традиционной культуре  и фольклоре родного края посредством народных подвижных игр.</a:t>
            </a:r>
            <a:br>
              <a:rPr lang="ru-RU" sz="2000" b="1" dirty="0">
                <a:latin typeface="Cambria" pitchFamily="18" charset="0"/>
              </a:rPr>
            </a:br>
            <a:endParaRPr lang="ru-RU" sz="2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2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2"/>
            <a:ext cx="7125113" cy="136815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успехи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концу года дети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младшей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группы  научились: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556792"/>
            <a:ext cx="7776864" cy="5184576"/>
          </a:xfrm>
        </p:spPr>
        <p:txBody>
          <a:bodyPr>
            <a:noAutofit/>
          </a:bodyPr>
          <a:lstStyle/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Ходить прямо, не шаркая ногами, сохраняя заданное воспитателем направление.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Бегать, сохраняя равновесие, изменяя направление, темп бега в соответствии с указаниями воспитателя.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Сохранять равновесие при ходьбе и беге по ограниченной плоскости, перешагивать через предметы.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Ползать на четвереньках, лазать по лесенке-стремянке, гимнастической стенке произвольным способом.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Энергично отталкиваться в прыжках на двух ногах, прыгать в длину с места не менее чем на 40 см.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Катать мяч в заданном направлении с расстояния 1,5 м, бросать мяч двумя руками от груди, из-за головы; ударять мячом об пол, бросать его вверх 2-3 раза подряд и ловить; метать предметы правой и левой рукой на расстояние не менее 5 м.</a:t>
            </a:r>
          </a:p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Действовать по сигналу и выполнять правила игр по словесному указанию.</a:t>
            </a:r>
          </a:p>
        </p:txBody>
      </p:sp>
    </p:spTree>
    <p:extLst>
      <p:ext uri="{BB962C8B-B14F-4D97-AF65-F5344CB8AC3E}">
        <p14:creationId xmlns:p14="http://schemas.microsoft.com/office/powerpoint/2010/main" val="42823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 для педагогов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2" y="1556792"/>
            <a:ext cx="7667013" cy="46805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Cambria" pitchFamily="18" charset="0"/>
              </a:rPr>
              <a:t>Эффективность применения  здоровье сберегающих технологий в работе с дошкольниками.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«Формирование потребности  к здоровому  образу жизни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у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детей дошкольного возраста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Cambria" pitchFamily="18" charset="0"/>
              </a:rPr>
              <a:t>Проектная деятельность как средство индивидуализации обучения.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Взаимодействие педагогов в процессе физкультурно-оздоровительной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работы.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2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10801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«Здоровья»        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«Мой друг – веселый мяч!»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556791"/>
            <a:ext cx="7125112" cy="4302007"/>
          </a:xfrm>
        </p:spPr>
        <p:txBody>
          <a:bodyPr>
            <a:noAutofit/>
          </a:bodyPr>
          <a:lstStyle/>
          <a:p>
            <a:pPr marL="0" indent="0" algn="ctr" fontAlgn="t">
              <a:buNone/>
            </a:pPr>
            <a:endParaRPr lang="ru-RU" sz="1600" b="1" dirty="0" smtClean="0">
              <a:solidFill>
                <a:srgbClr val="0070C0"/>
              </a:solidFill>
            </a:endParaRPr>
          </a:p>
          <a:p>
            <a:pPr marL="0" indent="0" algn="ctr" fontAlgn="t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Педагогический  проект</a:t>
            </a:r>
          </a:p>
          <a:p>
            <a:pPr marL="0" indent="0" algn="ctr" fontAlgn="t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«Мы дружим с мячом!» </a:t>
            </a:r>
          </a:p>
          <a:p>
            <a:pPr marL="0" indent="0" fontAlgn="t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проекта: </a:t>
            </a:r>
          </a:p>
          <a:p>
            <a:pPr fontAlgn="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Способствовать познавательному развитию ребенка в мире спорта и развитию активных форм деятельности посредством взаимодействия с мячом.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проекта: 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Стимулировать интерес детей  к играм  с мячом. 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Расширять представления детей о спортивных играх с мячом.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Формировать  двигательные умения и навыки  у дошкольников в процессе приобщения их к играм с мячом.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Повышать  двигательную активность детей.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Поддерживать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интерес к физической культуре, прививать стиль здорового образа жизни.</a:t>
            </a:r>
          </a:p>
          <a:p>
            <a:pPr fontAlgn="t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4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«Путешествие с мячом»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0070C0"/>
                </a:solidFill>
              </a:rPr>
              <a:t>НОД в подготовительной группе</a:t>
            </a:r>
            <a:endParaRPr lang="ru-RU" sz="31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G:\проект-2\фото-мячи\IMG_20160412_104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500438"/>
            <a:ext cx="4464496" cy="315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материал проектМЯЧИ\подготовительная группа\P41521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2000240"/>
            <a:ext cx="4506383" cy="3379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11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ЭСТАФЕТЫ С МЯЧОМ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G:\проект-2\подготовительная группа\P4152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928802"/>
            <a:ext cx="3911707" cy="31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материал проектМЯЧИ\фото-мячи\фото-мячи\IMG_20160412_1105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14686"/>
            <a:ext cx="4429124" cy="3321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036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125113" cy="92447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«Такие разные мячи»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физкультурный досуг в подготовительной группе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материал проектМЯЧИ\подготовительная группа\P4152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3643338" cy="2286016"/>
          </a:xfrm>
          <a:prstGeom prst="rect">
            <a:avLst/>
          </a:prstGeom>
          <a:noFill/>
        </p:spPr>
      </p:pic>
      <p:pic>
        <p:nvPicPr>
          <p:cNvPr id="5" name="Picture 2" descr="G:\материал проектМЯЧИ\подготовительная группа\P4152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00240"/>
            <a:ext cx="3601502" cy="2357454"/>
          </a:xfrm>
          <a:prstGeom prst="rect">
            <a:avLst/>
          </a:prstGeom>
          <a:noFill/>
        </p:spPr>
      </p:pic>
      <p:pic>
        <p:nvPicPr>
          <p:cNvPr id="6" name="Picture 3" descr="G:\материал проектМЯЧИ\подготовительная группа\IMG_20160415_093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857628"/>
            <a:ext cx="3714776" cy="257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782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285728"/>
            <a:ext cx="6886575" cy="1209675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НОД В СРЕДНЕЙ ГРУППЕ</a:t>
            </a: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проект-2\фото-мячи\IMG_20160412_093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" y="3165871"/>
            <a:ext cx="4824536" cy="35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проект-2\фото-мячи\IMG_20160412_094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89" y="1605076"/>
            <a:ext cx="4658299" cy="31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0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692150"/>
            <a:ext cx="8135938" cy="865188"/>
          </a:xfrm>
        </p:spPr>
        <p:txBody>
          <a:bodyPr>
            <a:normAutofit/>
          </a:bodyPr>
          <a:lstStyle/>
          <a:p>
            <a:pPr marR="0" algn="ctr" eaLnBrk="1" hangingPunct="1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МЯЧ В ИГРЕ</a:t>
            </a:r>
          </a:p>
        </p:txBody>
      </p:sp>
      <p:pic>
        <p:nvPicPr>
          <p:cNvPr id="3074" name="Picture 2" descr="D:\Мои документы\проект-2\фото-мячи\IMG_20160412_095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16833"/>
            <a:ext cx="4177034" cy="33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ои документы\проект-2\фото-мячи\IMG_20160412_094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286124"/>
            <a:ext cx="4286280" cy="32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2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«Мой друг – веселый мяч!»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физкультурный досуг в средней группе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099" name="Picture 3" descr="D:\Мои документы\проект-2\фото-мячи\IMG_20160413_1546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12220"/>
            <a:ext cx="4829705" cy="327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Мои документы\проект-2\фото-мячи\IMG_20160413_154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2204864"/>
            <a:ext cx="4786346" cy="317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4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ВСЕ  НА ФУТБОЛ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G:\материал проектМЯЧИ\подготовительная группа\IMG_20160415_111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4601633" cy="3451225"/>
          </a:xfrm>
          <a:prstGeom prst="rect">
            <a:avLst/>
          </a:prstGeom>
          <a:noFill/>
        </p:spPr>
      </p:pic>
      <p:pic>
        <p:nvPicPr>
          <p:cNvPr id="8" name="Picture 2" descr="G:\материал проектМЯЧИ\подготовительная группа\IMG_20160415_111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143248"/>
            <a:ext cx="4601633" cy="345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30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«МОЙ ДРУГ –ВЕСЕЛЫЙ МЯЧ!»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РИСУНКОВ</a:t>
            </a:r>
            <a:endParaRPr lang="ru-RU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F:\материал проектМЯЧИ\Новая папка\подготовительная группа\IMG_20160415_103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7858180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29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125113" cy="792088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концу года дети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средней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группы  научились: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124744"/>
            <a:ext cx="7125112" cy="5184575"/>
          </a:xfrm>
        </p:spPr>
        <p:txBody>
          <a:bodyPr>
            <a:noAutofit/>
          </a:bodyPr>
          <a:lstStyle/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Ходить и бегать, соблюдая правильную технику движений.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Лазать по гимнастической стенке, не пропуская реек, перелезая с одного пролета на другой.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Ползать разными способами: опираясь на кисти рук, колени и пальцы ног, на стопы и ладони.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Принимать правильное исходное положение при метании; метать предметы разными способами правой и левой рукой; отбивать мяч о землю (пол) не менее 5 раз подряд.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Ловить мяч кистями рук с расстояния до 1,5 м.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Строиться в колонну по одному, парами, в круг, шеренгу.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Ориентироваться в пространстве, находить левую и правую стороны.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Выполнять упражнения,  демонстрируя выразительность, грациозность, пластичность движений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Посредством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кубанских народных игр сформирован  интерес народной кубанской культуре, к ее традициям</a:t>
            </a:r>
            <a:r>
              <a:rPr lang="ru-RU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240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125113" cy="92161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2060848"/>
            <a:ext cx="7125112" cy="439248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средней группе проведено анкетирование родителей по теме 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Вместе растим здорового ребенка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родительском собрании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проведена консультация по теме: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«Здоровый образ жизни формируется в семье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Анкетирование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родителей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подготовительной группы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Занимаемся физкультурой дома»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Родители подготовительной группы приняли активное участие в празднике посвященном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Дню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защитника Отечества.                                                            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Мои документы\23февраля-фото\IMG_20160219_1016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10" y="260648"/>
            <a:ext cx="4890070" cy="339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23февраля-фото\P2191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" y="3068960"/>
            <a:ext cx="48768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71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 в уголках для родителей: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44823"/>
            <a:ext cx="7125112" cy="40139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endParaRPr lang="ru-RU" sz="1700" b="1" dirty="0" smtClean="0"/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«Детский сад и семья в формировании потребности у детей к здоровому образу жизни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«Правильная осанка – здоровый человек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«Роль утренней гимнастики в физическом развитии ребенка»</a:t>
            </a:r>
          </a:p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«Здоровье ребенка в наших руках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Подвижные игры дома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«Мяч – лучшая игрушка»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«Выбираем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мяч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ребенку»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«Играем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дома и на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улице».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6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 на сайте ДОУ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2060848"/>
            <a:ext cx="7125112" cy="424847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Детский сад и семья в формировании навыков здорового  образа  жизни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«Растим здорового ребенка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Здоровый  образ  жизни  формируется  в семье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Рекомендации родителям для формирования правильной осанки у детей дошкольного возраста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539751" y="333375"/>
            <a:ext cx="8424737" cy="1143000"/>
          </a:xfrm>
        </p:spPr>
        <p:txBody>
          <a:bodyPr/>
          <a:lstStyle/>
          <a:p>
            <a:pPr algn="ctr" eaLnBrk="1" hangingPunct="1"/>
            <a:r>
              <a:rPr lang="ru-RU" sz="5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6" descr="http://globuss24.ru/userfiles/image/doc/hello_html_m1b242e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2276475"/>
            <a:ext cx="4249738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0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864096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концу года дети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подготовительной к школе группы научились: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96751"/>
            <a:ext cx="7632848" cy="5256585"/>
          </a:xfrm>
        </p:spPr>
        <p:txBody>
          <a:bodyPr>
            <a:noAutofit/>
          </a:bodyPr>
          <a:lstStyle/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Выполнять правильно все виды основных движений (ходьба, бег, прыжки, метание, лазанье).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Прыгать на мягкое покрытие с высоты до 40 см; мягко приземляться, прыгать в длину с места на расстояние не менее 100 см, с разбега – 180 см; в высоту с разбега – не менее 50 см; прыгать через короткую и длинную скакалку разными способами.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Перебрасывать набивные мячи (вес 1 кг), бросать предметы в цель из разных исходных положений, попадать в вертикальную и горизонтальную цель с расстояния 4-5 м, метать предметы правой и левой рукой на расстояние 5-12 м, метать предметы в движущуюся цель.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Перестраиваться в 3-4 колонны, в 2-3 круга на ходу, в две шеренги после расчета на первый-второй, соблюдать интервалы во время передвижения.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Выполнять физические упражнения из разных исходных положений четко и ритмично, в заданном темпе, под музыку, по словесной инструкции.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Следить за правильной осанкой.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Участвовать в упражнениях с элементами спортивных игр.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Посредством кубанских народных игр сформирован интерес к народной  кубанской культуре,  ее традициям.</a:t>
            </a:r>
          </a:p>
        </p:txBody>
      </p:sp>
    </p:spTree>
    <p:extLst>
      <p:ext uri="{BB962C8B-B14F-4D97-AF65-F5344CB8AC3E}">
        <p14:creationId xmlns:p14="http://schemas.microsoft.com/office/powerpoint/2010/main" val="42017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125112" cy="455549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процессе работы по физическому развитию  накоплен и обогащен двигательный опыт детей (овладение основными движениями). 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детей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всех возрастных групп сформирована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потребность в двигательной  активности и физическом совершенствовании.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Дети показали хорошие результаты по освоению двигательных умений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навыков  и справились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усвоением программы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физическому развитию на 2015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2016 учебный год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4862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595003" cy="936104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064896" cy="5184575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Дети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подготовительной  группы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нашего детского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сада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приняли  активное участие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соревнованиях  «Веселые старты»  среди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воспитанников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детских садов  г. Курганинска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всех возрастных группах  регулярно проводилась  утренняя зарядка с использованием здоровье сберегающих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технологий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музыкальном сопровождении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использованием ритмической  гимнастики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дыхательных упражнений  по методике  А.Н. Стрельниковой,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элементами психотренинга и самомассажа. 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плана проводились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НОД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использованием  здоровье сберегающих  технологий в различных формах: (традиционная, тренировочная, игровая, тематическая, сюжетная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интегрированная);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Проводились  спортивные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досуги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развлечения с использованием здоровье сберегающих, личностно – ориентированной и игровых технологий.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675724"/>
            <a:ext cx="3672408" cy="124110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Веселые старты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23.04.16 соревнования между садиками\SAM_7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525658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23.04.16 соревнования между садиками\SAM_70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828802" cy="381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28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75724"/>
            <a:ext cx="7811027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День безопасности дорожного движения  «Путешествие на зеленый свет»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40706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" y="3684637"/>
            <a:ext cx="439248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5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Физкультурный досуг  «С физкультурой мы дружны!»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Мои документы\сьемка\IMG_20160205_1040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" y="1412776"/>
            <a:ext cx="4968552" cy="342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сьемка\IMG_20160205_1045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470306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565</TotalTime>
  <Words>1240</Words>
  <Application>Microsoft Office PowerPoint</Application>
  <PresentationFormat>Экран (4:3)</PresentationFormat>
  <Paragraphs>133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Spring</vt:lpstr>
      <vt:lpstr>Презентация PowerPoint</vt:lpstr>
      <vt:lpstr>Наши успехи К концу года дети младшей группы  научились:</vt:lpstr>
      <vt:lpstr>К концу года дети средней группы  научились:</vt:lpstr>
      <vt:lpstr>К концу года дети подготовительной к школе группы научились:</vt:lpstr>
      <vt:lpstr>Презентация PowerPoint</vt:lpstr>
      <vt:lpstr>Участие в мероприятиях</vt:lpstr>
      <vt:lpstr>Веселые старты</vt:lpstr>
      <vt:lpstr>День безопасности дорожного движения  «Путешествие на зеленый свет»</vt:lpstr>
      <vt:lpstr>Физкультурный досуг  «С физкультурой мы дружны!» </vt:lpstr>
      <vt:lpstr>23 февраля</vt:lpstr>
      <vt:lpstr>День смеха в ДОУ</vt:lpstr>
      <vt:lpstr>Самообразование</vt:lpstr>
      <vt:lpstr>Игровой стретчинг на занятиях физкультурой</vt:lpstr>
      <vt:lpstr>Основные виды движений по станциям</vt:lpstr>
      <vt:lpstr>Релаксация</vt:lpstr>
      <vt:lpstr>Игры на занятиях по физкультуре</vt:lpstr>
      <vt:lpstr>Участие в методическом объединении</vt:lpstr>
      <vt:lpstr>Задачи детского сада на 2015-2016 учебный год.</vt:lpstr>
      <vt:lpstr>Годовые задачи по физическому развитию на 2015 – 2016 год.</vt:lpstr>
      <vt:lpstr>Консультации для педагогов</vt:lpstr>
      <vt:lpstr>Неделя «Здоровья»                «Мой друг – веселый мяч!»</vt:lpstr>
      <vt:lpstr>«Путешествие с мячом» НОД в подготовительной группе</vt:lpstr>
      <vt:lpstr>ЭСТАФЕТЫ С МЯЧОМ</vt:lpstr>
      <vt:lpstr>«Такие разные мячи» физкультурный досуг в подготовительной группе</vt:lpstr>
      <vt:lpstr>НОД В СРЕДНЕЙ ГРУППЕ</vt:lpstr>
      <vt:lpstr>Презентация PowerPoint</vt:lpstr>
      <vt:lpstr>«Мой друг – веселый мяч!» физкультурный досуг в средней группе</vt:lpstr>
      <vt:lpstr>ВСЕ  НА ФУТБОЛ</vt:lpstr>
      <vt:lpstr>«МОЙ ДРУГ –ВЕСЕЛЫЙ МЯЧ!» ВЫСТАВКА РИСУНКОВ</vt:lpstr>
      <vt:lpstr>Взаимодействие с родителями</vt:lpstr>
      <vt:lpstr>Презентация PowerPoint</vt:lpstr>
      <vt:lpstr>Консультации в уголках для родителей:</vt:lpstr>
      <vt:lpstr>Консультации на сайте ДОУ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</cp:lastModifiedBy>
  <cp:revision>50</cp:revision>
  <dcterms:modified xsi:type="dcterms:W3CDTF">2016-06-05T15:54:20Z</dcterms:modified>
</cp:coreProperties>
</file>