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239F-181C-4B62-A9E0-7C4F3AF6D31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E540-D042-4223-AA4C-E71CF12759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 </a:t>
            </a: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мире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животных»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Развивающая игра для детей младшего </a:t>
            </a:r>
            <a:br>
              <a:rPr lang="ru-RU" sz="3600" dirty="0"/>
            </a:br>
            <a:r>
              <a:rPr lang="ru-RU" sz="3600" dirty="0"/>
              <a:t>дошкольного возраста 2-4 лет.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000504"/>
            <a:ext cx="1857388" cy="1471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 (1)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7" y="3357562"/>
            <a:ext cx="328614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humb2-c15511d8e73315acc07bbfad411ae01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286124"/>
            <a:ext cx="3638138" cy="253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2800" dirty="0"/>
              <a:t>6 вариант: Составить рассказ сказку с имеющимися героями</a:t>
            </a:r>
          </a:p>
        </p:txBody>
      </p:sp>
      <p:pic>
        <p:nvPicPr>
          <p:cNvPr id="3" name="Рисунок 2" descr="P1180394.JPG"/>
          <p:cNvPicPr>
            <a:picLocks noChangeAspect="1"/>
          </p:cNvPicPr>
          <p:nvPr/>
        </p:nvPicPr>
        <p:blipFill>
          <a:blip r:embed="rId2" cstate="print"/>
          <a:srcRect l="7812" t="19791" r="14843" b="9375"/>
          <a:stretch>
            <a:fillRect/>
          </a:stretch>
        </p:blipFill>
        <p:spPr>
          <a:xfrm>
            <a:off x="1214414" y="1714488"/>
            <a:ext cx="707236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2214554"/>
            <a:ext cx="8143931" cy="167611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P1180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661150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180373.JPG"/>
          <p:cNvPicPr>
            <a:picLocks noChangeAspect="1"/>
          </p:cNvPicPr>
          <p:nvPr/>
        </p:nvPicPr>
        <p:blipFill>
          <a:blip r:embed="rId3" cstate="print"/>
          <a:srcRect l="11719" r="5468"/>
          <a:stretch>
            <a:fillRect/>
          </a:stretch>
        </p:blipFill>
        <p:spPr>
          <a:xfrm>
            <a:off x="0" y="0"/>
            <a:ext cx="2714612" cy="245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80374.JPG"/>
          <p:cNvPicPr>
            <a:picLocks noChangeAspect="1"/>
          </p:cNvPicPr>
          <p:nvPr/>
        </p:nvPicPr>
        <p:blipFill>
          <a:blip r:embed="rId4" cstate="print"/>
          <a:srcRect l="35937" t="4166"/>
          <a:stretch>
            <a:fillRect/>
          </a:stretch>
        </p:blipFill>
        <p:spPr>
          <a:xfrm>
            <a:off x="6858016" y="0"/>
            <a:ext cx="2285984" cy="256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Материал и оборудование: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- 11 вязанных животных (6 диких, 5 домашних), у каждого животного хвост и уши отделены от туловища и прикрепляются на липучку.</a:t>
            </a:r>
            <a:br>
              <a:rPr lang="ru-RU" sz="2800" dirty="0"/>
            </a:br>
            <a:r>
              <a:rPr lang="ru-RU" sz="2800" dirty="0"/>
              <a:t>- 2 среды обитания (лес, деревня).</a:t>
            </a:r>
            <a:br>
              <a:rPr lang="ru-RU" sz="2800" dirty="0"/>
            </a:br>
            <a:r>
              <a:rPr lang="ru-RU" sz="2800" dirty="0"/>
              <a:t>- вязанные бабушка и дедушка.</a:t>
            </a:r>
            <a:br>
              <a:rPr lang="ru-RU" sz="2800" dirty="0"/>
            </a:br>
            <a:r>
              <a:rPr lang="ru-RU" sz="2800" dirty="0"/>
              <a:t>- набор  карточек «кто, чем питается» </a:t>
            </a:r>
            <a:r>
              <a:rPr lang="ru-RU" sz="2800" dirty="0" smtClean="0"/>
              <a:t>16шт</a:t>
            </a:r>
            <a:r>
              <a:rPr lang="ru-RU" sz="2800" dirty="0"/>
              <a:t>. 5х5 см.</a:t>
            </a:r>
            <a:br>
              <a:rPr lang="ru-RU" sz="2800" dirty="0"/>
            </a:br>
            <a:r>
              <a:rPr lang="ru-RU" sz="2800" dirty="0"/>
              <a:t>- звуковое пособие «Кто, как кричит»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180378.JPG"/>
          <p:cNvPicPr>
            <a:picLocks noChangeAspect="1"/>
          </p:cNvPicPr>
          <p:nvPr/>
        </p:nvPicPr>
        <p:blipFill>
          <a:blip r:embed="rId2" cstate="print"/>
          <a:srcRect l="8593" t="27083" r="16406" b="12500"/>
          <a:stretch>
            <a:fillRect/>
          </a:stretch>
        </p:blipFill>
        <p:spPr>
          <a:xfrm>
            <a:off x="1428728" y="3141759"/>
            <a:ext cx="5857916" cy="3539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Autofit/>
          </a:bodyPr>
          <a:lstStyle/>
          <a:p>
            <a:r>
              <a:rPr lang="ru-RU" sz="2800" b="1" dirty="0"/>
              <a:t>Программное содержание: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Развивать наблюдательность, мышление, внимание, память.</a:t>
            </a:r>
            <a:br>
              <a:rPr lang="ru-RU" sz="2800" dirty="0"/>
            </a:br>
            <a:r>
              <a:rPr lang="ru-RU" sz="2800" dirty="0"/>
              <a:t>Закреплять названия диких (домашних) животных.</a:t>
            </a:r>
            <a:br>
              <a:rPr lang="ru-RU" sz="2800" dirty="0"/>
            </a:br>
            <a:r>
              <a:rPr lang="ru-RU" sz="2800" dirty="0"/>
              <a:t>Закреплять знания: кто, где живет; кто, чем питается; кто, как кричит.</a:t>
            </a:r>
            <a:br>
              <a:rPr lang="ru-RU" sz="2800" dirty="0"/>
            </a:br>
            <a:r>
              <a:rPr lang="ru-RU" sz="2800" dirty="0"/>
              <a:t>Обогащать словарный запас.</a:t>
            </a:r>
            <a:br>
              <a:rPr lang="ru-RU" sz="2800" dirty="0"/>
            </a:br>
            <a:r>
              <a:rPr lang="ru-RU" sz="2800" dirty="0"/>
              <a:t>Совершенствовать мелкую моторику рук.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данной игре могут принимать участие 2-3 ребенка. Продолжительность игры зависит от интереса детей. Не забывайте хвалить детей, если они справляются с заданием. Помогите, если возникли затруднения.</a:t>
            </a:r>
            <a:br>
              <a:rPr lang="ru-RU" sz="2800" dirty="0"/>
            </a:br>
            <a:r>
              <a:rPr lang="ru-RU" sz="2800" dirty="0"/>
              <a:t>  Закрепление понятия дикие (домашние) животные. Спрашиваем, какое это животное домашнее или дикое и почему? Затем ребенок  помещает животных в нужную среду обитания. Можно задать провокационный вопрос   «Что делает то или иное животное в лесу (дома), как он тут оказался?»  Дети отвечают, что  это дом животного, делают вывод какие это животные.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Вариативность использования игры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 вариант: Дети рассматривают животных, рассказывают о них. Предлагается детям закрыть глаза, в это время выставляются эти же животные, но с другими ушами. </a:t>
            </a:r>
            <a:r>
              <a:rPr lang="ru-RU" sz="2800" u="sng" dirty="0"/>
              <a:t>Задание 1: </a:t>
            </a:r>
            <a:r>
              <a:rPr lang="ru-RU" sz="2800" dirty="0"/>
              <a:t>Дети должны угадать, кто кому дал уши поносить и  вернуть их к своим животным. </a:t>
            </a:r>
            <a:r>
              <a:rPr lang="ru-RU" sz="2800" u="sng" dirty="0"/>
              <a:t>Задание 2:</a:t>
            </a:r>
            <a:r>
              <a:rPr lang="ru-RU" sz="2800" dirty="0"/>
              <a:t> «Звери гуляли  и потеряли хвосты, помогите им найти свои хвосты».  Затем дети прикрепляют хвосты к животным.</a:t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P1180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214686"/>
            <a:ext cx="466728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ru-RU" sz="2800" dirty="0"/>
              <a:t>2вариант:  Дети рассматривают животных и рассказывают о них. Затем детям предлагается прослушать звуки,  которые издает то или иное животное. После чего дети на слух должны определить , какое животное кричит.</a:t>
            </a:r>
          </a:p>
        </p:txBody>
      </p:sp>
      <p:pic>
        <p:nvPicPr>
          <p:cNvPr id="3" name="Рисунок 2" descr="P1180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14620"/>
            <a:ext cx="5238754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2800" dirty="0"/>
              <a:t>3 вариант: Закрепление понятий «короткий – длинный», закрепление цветов. Задание: «Отгадайте, про чей хвост я говорю. Этот хвост длинный и серый, кому он принадлежит?»  (Волку) Таким же образом описываются и хвосты других животных.</a:t>
            </a:r>
          </a:p>
        </p:txBody>
      </p:sp>
      <p:pic>
        <p:nvPicPr>
          <p:cNvPr id="3" name="Рисунок 2" descr="P1180391.JPG"/>
          <p:cNvPicPr>
            <a:picLocks noChangeAspect="1"/>
          </p:cNvPicPr>
          <p:nvPr/>
        </p:nvPicPr>
        <p:blipFill>
          <a:blip r:embed="rId2" cstate="print"/>
          <a:srcRect t="38542" b="8333"/>
          <a:stretch>
            <a:fillRect/>
          </a:stretch>
        </p:blipFill>
        <p:spPr>
          <a:xfrm>
            <a:off x="500034" y="3143248"/>
            <a:ext cx="8247529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4 вариант: Поможет на занятиях по развитию речи детей, педагог показывает хвост и спрашивает: «Чей хвост</a:t>
            </a:r>
            <a:r>
              <a:rPr lang="ru-RU" sz="2800" dirty="0" smtClean="0"/>
              <a:t>?» </a:t>
            </a:r>
            <a:r>
              <a:rPr lang="ru-RU" sz="2800" dirty="0"/>
              <a:t>Лисий, медвежий, беличий и т. д. У данного пособия есть животное загадка (ёж, у него нет отделяющего хвоста, рассматривая этого животного спрашиваем: «А у ежа есть хвост?» В большинстве случаев дети отвечают:  «Нет», тогда педагог рассказывает, что на самом деле хвост у ежа есть только он очень маленький и спрятан под иголками.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P1180387.JPG"/>
          <p:cNvPicPr>
            <a:picLocks noChangeAspect="1"/>
          </p:cNvPicPr>
          <p:nvPr/>
        </p:nvPicPr>
        <p:blipFill>
          <a:blip r:embed="rId2" cstate="print"/>
          <a:srcRect t="26042" b="7291"/>
          <a:stretch>
            <a:fillRect/>
          </a:stretch>
        </p:blipFill>
        <p:spPr>
          <a:xfrm>
            <a:off x="1357290" y="3429000"/>
            <a:ext cx="6143668" cy="30718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2800" dirty="0"/>
              <a:t>5 вариант: Дети рассматривают животных, рассказывают о них. Затем каждого животного прикрепляют рядом с едой, которой он питается.</a:t>
            </a:r>
          </a:p>
        </p:txBody>
      </p:sp>
      <p:pic>
        <p:nvPicPr>
          <p:cNvPr id="3" name="Рисунок 2" descr="P1180377.JPG"/>
          <p:cNvPicPr>
            <a:picLocks noChangeAspect="1"/>
          </p:cNvPicPr>
          <p:nvPr/>
        </p:nvPicPr>
        <p:blipFill>
          <a:blip r:embed="rId2" cstate="print"/>
          <a:srcRect l="27344"/>
          <a:stretch>
            <a:fillRect/>
          </a:stretch>
        </p:blipFill>
        <p:spPr>
          <a:xfrm>
            <a:off x="142844" y="2357430"/>
            <a:ext cx="3929090" cy="4055826"/>
          </a:xfrm>
          <a:prstGeom prst="rect">
            <a:avLst/>
          </a:prstGeom>
        </p:spPr>
      </p:pic>
      <p:pic>
        <p:nvPicPr>
          <p:cNvPr id="4" name="Рисунок 3" descr="P118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714620"/>
            <a:ext cx="4667251" cy="3500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 мире животных» Развивающая игра для детей младшего  дошкольного возраста 2-4 лет.</vt:lpstr>
      <vt:lpstr>Материал и оборудование:  - 11 вязанных животных (6 диких, 5 домашних), у каждого животного хвост и уши отделены от туловища и прикрепляются на липучку. - 2 среды обитания (лес, деревня). - вязанные бабушка и дедушка. - набор  карточек «кто, чем питается» 16шт. 5х5 см. - звуковое пособие «Кто, как кричит»    </vt:lpstr>
      <vt:lpstr>Программное содержание: Развивать наблюдательность, мышление, внимание, память. Закреплять названия диких (домашних) животных. Закреплять знания: кто, где живет; кто, чем питается; кто, как кричит. Обогащать словарный запас. Совершенствовать мелкую моторику рук.</vt:lpstr>
      <vt:lpstr>В данной игре могут принимать участие 2-3 ребенка. Продолжительность игры зависит от интереса детей. Не забывайте хвалить детей, если они справляются с заданием. Помогите, если возникли затруднения.   Закрепление понятия дикие (домашние) животные. Спрашиваем, какое это животное домашнее или дикое и почему? Затем ребенок  помещает животных в нужную среду обитания. Можно задать провокационный вопрос   «Что делает то или иное животное в лесу (дома), как он тут оказался?»  Дети отвечают, что  это дом животного, делают вывод какие это животные. </vt:lpstr>
      <vt:lpstr>Вариативность использования игры. 1 вариант: Дети рассматривают животных, рассказывают о них. Предлагается детям закрыть глаза, в это время выставляются эти же животные, но с другими ушами. Задание 1: Дети должны угадать, кто кому дал уши поносить и  вернуть их к своим животным. Задание 2: «Звери гуляли  и потеряли хвосты, помогите им найти свои хвосты».  Затем дети прикрепляют хвосты к животным.  </vt:lpstr>
      <vt:lpstr>2вариант:  Дети рассматривают животных и рассказывают о них. Затем детям предлагается прослушать звуки,  которые издает то или иное животное. После чего дети на слух должны определить , какое животное кричит.</vt:lpstr>
      <vt:lpstr>3 вариант: Закрепление понятий «короткий – длинный», закрепление цветов. Задание: «Отгадайте, про чей хвост я говорю. Этот хвост длинный и серый, кому он принадлежит?»  (Волку) Таким же образом описываются и хвосты других животных.</vt:lpstr>
      <vt:lpstr>4 вариант: Поможет на занятиях по развитию речи детей, педагог показывает хвост и спрашивает: «Чей хвост?» Лисий, медвежий, беличий и т. д. У данного пособия есть животное загадка (ёж, у него нет отделяющего хвоста, рассматривая этого животного спрашиваем: «А у ежа есть хвост?» В большинстве случаев дети отвечают:  «Нет», тогда педагог рассказывает, что на самом деле хвост у ежа есть только он очень маленький и спрятан под иголками. </vt:lpstr>
      <vt:lpstr>5 вариант: Дети рассматривают животных, рассказывают о них. Затем каждого животного прикрепляют рядом с едой, которой он питается.</vt:lpstr>
      <vt:lpstr>6 вариант: Составить рассказ сказку с имеющимися героями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Многофункциональная дидактическая игра «В мире животных»</dc:title>
  <dc:creator>Валентина</dc:creator>
  <cp:lastModifiedBy>Валентина</cp:lastModifiedBy>
  <cp:revision>4</cp:revision>
  <dcterms:created xsi:type="dcterms:W3CDTF">2015-11-22T18:46:04Z</dcterms:created>
  <dcterms:modified xsi:type="dcterms:W3CDTF">2015-11-22T19:23:34Z</dcterms:modified>
</cp:coreProperties>
</file>