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57" r:id="rId4"/>
    <p:sldId id="263" r:id="rId5"/>
    <p:sldId id="264" r:id="rId6"/>
    <p:sldId id="265" r:id="rId7"/>
    <p:sldId id="266" r:id="rId8"/>
    <p:sldId id="270" r:id="rId9"/>
    <p:sldId id="271" r:id="rId10"/>
    <p:sldId id="280" r:id="rId11"/>
    <p:sldId id="272" r:id="rId12"/>
    <p:sldId id="274" r:id="rId13"/>
    <p:sldId id="267" r:id="rId14"/>
    <p:sldId id="273" r:id="rId15"/>
    <p:sldId id="269" r:id="rId16"/>
    <p:sldId id="275" r:id="rId17"/>
    <p:sldId id="276" r:id="rId18"/>
    <p:sldId id="277" r:id="rId19"/>
    <p:sldId id="268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00FF"/>
    <a:srgbClr val="009900"/>
    <a:srgbClr val="000066"/>
    <a:srgbClr val="33CC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60" autoAdjust="0"/>
  </p:normalViewPr>
  <p:slideViewPr>
    <p:cSldViewPr>
      <p:cViewPr varScale="1">
        <p:scale>
          <a:sx n="64" d="100"/>
          <a:sy n="64" d="100"/>
        </p:scale>
        <p:origin x="-15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12F62-AAC8-4B05-83DE-22EBB866B10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FF741-B25F-449C-AB1C-856A2ECC56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317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12F62-AAC8-4B05-83DE-22EBB866B10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FF741-B25F-449C-AB1C-856A2ECC56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65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12F62-AAC8-4B05-83DE-22EBB866B10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FF741-B25F-449C-AB1C-856A2ECC56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1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12F62-AAC8-4B05-83DE-22EBB866B10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FF741-B25F-449C-AB1C-856A2ECC56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961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12F62-AAC8-4B05-83DE-22EBB866B10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FF741-B25F-449C-AB1C-856A2ECC56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779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12F62-AAC8-4B05-83DE-22EBB866B10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FF741-B25F-449C-AB1C-856A2ECC56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472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12F62-AAC8-4B05-83DE-22EBB866B10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FF741-B25F-449C-AB1C-856A2ECC56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152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12F62-AAC8-4B05-83DE-22EBB866B10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FF741-B25F-449C-AB1C-856A2ECC56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021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12F62-AAC8-4B05-83DE-22EBB866B10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FF741-B25F-449C-AB1C-856A2ECC56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437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12F62-AAC8-4B05-83DE-22EBB866B10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FF741-B25F-449C-AB1C-856A2ECC56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898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12F62-AAC8-4B05-83DE-22EBB866B10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FF741-B25F-449C-AB1C-856A2ECC56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51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12F62-AAC8-4B05-83DE-22EBB866B10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FF741-B25F-449C-AB1C-856A2ECC56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53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ы для презентаций - лето, солнце и жара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7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FF0000"/>
                </a:solidFill>
                <a:latin typeface="Haettenschweiler" panose="020B0706040902060204" pitchFamily="34" charset="0"/>
              </a:rPr>
              <a:t>Презентация группы </a:t>
            </a:r>
            <a:br>
              <a:rPr lang="ru-RU" sz="6600" dirty="0" smtClean="0">
                <a:solidFill>
                  <a:srgbClr val="FF0000"/>
                </a:solidFill>
                <a:latin typeface="Haettenschweiler" panose="020B0706040902060204" pitchFamily="34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Haettenschweiler" panose="020B0706040902060204" pitchFamily="34" charset="0"/>
              </a:rPr>
              <a:t>« Колокольчики»</a:t>
            </a:r>
            <a:endParaRPr lang="ru-RU" sz="6600" dirty="0">
              <a:solidFill>
                <a:srgbClr val="FF0000"/>
              </a:solidFill>
              <a:latin typeface="Haettenschweiler" panose="020B0706040902060204" pitchFamily="34" charset="0"/>
            </a:endParaRPr>
          </a:p>
        </p:txBody>
      </p:sp>
      <p:pic>
        <p:nvPicPr>
          <p:cNvPr id="5" name="malenkaya_strana_min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49396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ы для презентаций - лето, солнце и жара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188640"/>
            <a:ext cx="360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Бывает разный барабан,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Маленький и великан,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С маленьким легко шагать,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Весело в него стучать.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А большой-как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гром,как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пушка,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Берегите ваши уши.</a:t>
            </a:r>
          </a:p>
        </p:txBody>
      </p:sp>
      <p:pic>
        <p:nvPicPr>
          <p:cNvPr id="1026" name="Picture 2" descr="C:\Users\Nout\Downloads\IMG_20160408_093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43032"/>
            <a:ext cx="3168352" cy="422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76672"/>
            <a:ext cx="3888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Пластинки выстроились в ряд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Как колокольчики звенят,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Ударь лишь молоточком.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Детишки любят очень. </a:t>
            </a:r>
          </a:p>
        </p:txBody>
      </p:sp>
      <p:pic>
        <p:nvPicPr>
          <p:cNvPr id="1027" name="Picture 3" descr="C:\Users\Nout\Downloads\IMG_20160408_0939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523" y="2636912"/>
            <a:ext cx="3097942" cy="413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1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3000">
        <p14:doors dir="vert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ы для презентаций - лето, солнце и жара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390"/>
            <a:ext cx="918051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Nout\Downloads\IMG_20160408_0828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63" y="373547"/>
            <a:ext cx="4522137" cy="6029516"/>
          </a:xfrm>
          <a:prstGeom prst="rect">
            <a:avLst/>
          </a:prstGeom>
          <a:noFill/>
          <a:ln>
            <a:solidFill>
              <a:srgbClr val="000066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19" y="940248"/>
            <a:ext cx="4338735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333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  <a:cs typeface="Arial" pitchFamily="34" charset="0"/>
              </a:rPr>
              <a:t>Вниманье, занавес, звонок</a:t>
            </a:r>
            <a:endParaRPr kumimoji="0" lang="ru-RU" alt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  <a:cs typeface="Arial" pitchFamily="34" charset="0"/>
              </a:rPr>
              <a:t>Я – театральный уголок.</a:t>
            </a:r>
            <a:endParaRPr kumimoji="0" lang="ru-RU" alt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  <a:cs typeface="Arial" pitchFamily="34" charset="0"/>
              </a:rPr>
              <a:t>Здесь можно в гнома превратиться</a:t>
            </a:r>
            <a:endParaRPr kumimoji="0" lang="ru-RU" alt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  <a:cs typeface="Arial" pitchFamily="34" charset="0"/>
              </a:rPr>
              <a:t>И в Бабку </a:t>
            </a:r>
            <a:r>
              <a:rPr kumimoji="0" lang="ru-RU" alt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  <a:cs typeface="Arial" pitchFamily="34" charset="0"/>
              </a:rPr>
              <a:t>Ежку</a:t>
            </a: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  <a:cs typeface="Arial" pitchFamily="34" charset="0"/>
              </a:rPr>
              <a:t> нарядиться.</a:t>
            </a:r>
            <a:endParaRPr kumimoji="0" lang="ru-RU" alt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  <a:cs typeface="Arial" pitchFamily="34" charset="0"/>
              </a:rPr>
              <a:t>Как много сказочных моментов,</a:t>
            </a:r>
            <a:endParaRPr kumimoji="0" lang="ru-RU" alt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  <a:cs typeface="Arial" pitchFamily="34" charset="0"/>
              </a:rPr>
              <a:t>Артистам же – </a:t>
            </a:r>
            <a:r>
              <a:rPr kumimoji="0" lang="ru-RU" alt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  <a:cs typeface="Arial" pitchFamily="34" charset="0"/>
              </a:rPr>
              <a:t>апплодисменты</a:t>
            </a: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  <a:cs typeface="Arial" pitchFamily="34" charset="0"/>
              </a:rPr>
              <a:t>.</a:t>
            </a:r>
            <a:endParaRPr kumimoji="0" lang="ru-RU" alt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  <a:cs typeface="Arial" pitchFamily="34" charset="0"/>
              </a:rPr>
              <a:t>Мы можем в театр поиграть,</a:t>
            </a:r>
            <a:endParaRPr kumimoji="0" lang="ru-RU" alt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  <a:cs typeface="Arial" pitchFamily="34" charset="0"/>
              </a:rPr>
              <a:t>Всего лишь куклы в руки взять.</a:t>
            </a:r>
            <a:endParaRPr kumimoji="0" lang="ru-RU" alt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  <a:cs typeface="Arial" pitchFamily="34" charset="0"/>
              </a:rPr>
              <a:t>Игра тех кукол так занятна,</a:t>
            </a:r>
            <a:endParaRPr kumimoji="0" lang="ru-RU" alt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  <a:cs typeface="Arial" pitchFamily="34" charset="0"/>
              </a:rPr>
              <a:t>Про что Шекспир писал,</a:t>
            </a:r>
            <a:endParaRPr kumimoji="0" lang="ru-RU" alt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  <a:cs typeface="Arial" pitchFamily="34" charset="0"/>
              </a:rPr>
              <a:t>Теперь понятно!</a:t>
            </a:r>
            <a:endParaRPr kumimoji="0" lang="ru-RU" alt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8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3000">
        <p14:prism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ы для презентаций - лето, солнце и жара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6136" y="620689"/>
            <a:ext cx="34563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Это всё – эксперименты –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Интересные моменты!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Всё, всё, всё хотим узнать!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Нужно всё зарисовать!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Как наш опыт получился,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Сколько времени он длился?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Удивляемся всему: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Как? Зачем? И почему?</a:t>
            </a:r>
          </a:p>
        </p:txBody>
      </p:sp>
      <p:pic>
        <p:nvPicPr>
          <p:cNvPr id="4098" name="Picture 2" descr="C:\Users\Nout\Desktop\IMG_20160414_0927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392"/>
            <a:ext cx="2664295" cy="3552394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Nout\Downloads\DSCN35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683627" cy="276294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out\Downloads\IMG_20160408_0858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34217"/>
            <a:ext cx="2079862" cy="277315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3000">
        <p14:shred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Фоны для презентаций - лето, солнце и жара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60649"/>
            <a:ext cx="37079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Заяц с куколкой играл -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Платье куклы разорвал.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Взял потом себе машинку -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Разобрал наполовину. 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Мячик маленький нашел -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Этот мячик проколол.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А когда конструктор взял -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Все детали растерял! 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Чем играть теперь другим?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Нет, не надо быть таким!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Вы игрушки берегите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И заботливо храните</a:t>
            </a:r>
          </a:p>
        </p:txBody>
      </p:sp>
      <p:pic>
        <p:nvPicPr>
          <p:cNvPr id="5122" name="Picture 2" descr="C:\Users\Nout\Downloads\IMG_20160404_075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1"/>
            <a:ext cx="2355727" cy="314096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out\Downloads\IMG_20160407_165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81" y="0"/>
            <a:ext cx="2355727" cy="3140969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Nout\Downloads\IMG_20160408_0831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875" y="3429000"/>
            <a:ext cx="2253523" cy="286068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Nout\Downloads\IMG_20160408_0859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035" y="3660743"/>
            <a:ext cx="1986413" cy="264855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1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3000">
        <p14:warp dir="in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ы для презентаций - лето, солнце и жара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5" y="0"/>
            <a:ext cx="98793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0"/>
            <a:ext cx="51480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Мы пришли сегодня в садик,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Чтобы научиться жить,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Быть помощниками дома,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Крепко дружбой дорожить.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Мы без знаний жить не сможем,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Очень нам нужны они.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Станем мы полезны людям,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Мы-хозяева Земли!</a:t>
            </a:r>
          </a:p>
        </p:txBody>
      </p:sp>
      <p:pic>
        <p:nvPicPr>
          <p:cNvPr id="7170" name="Picture 2" descr="C:\Users\Nout\Downloads\IMG_20160401_163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" y="1052736"/>
            <a:ext cx="3995936" cy="5327915"/>
          </a:xfrm>
          <a:prstGeom prst="rect">
            <a:avLst/>
          </a:prstGeom>
          <a:noFill/>
          <a:ln w="38100">
            <a:solidFill>
              <a:srgbClr val="FF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Nout\Downloads\IMG_20160401_1455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216" y="2554544"/>
            <a:ext cx="3227591" cy="4303455"/>
          </a:xfrm>
          <a:prstGeom prst="rect">
            <a:avLst/>
          </a:prstGeom>
          <a:noFill/>
          <a:ln w="38100">
            <a:solidFill>
              <a:srgbClr val="FF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66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1000">
        <p14:gallery dir="l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5" descr="Фоны для презентаций - лето, солнце и жара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64" y="0"/>
            <a:ext cx="941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28184" y="908721"/>
            <a:ext cx="291581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Чтобы к труду мы привыкали,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Есть конструктивный уголок.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Когда игрушки покупали,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То думали, что будет толк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От кубиков, конструкторов, стамесок,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Напильников, рубанков и гвоздей!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Компьютеры нужны теперь для деток!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Задумайтесь, родители, скорей!</a:t>
            </a:r>
            <a:br>
              <a:rPr lang="ru-RU" sz="2000" b="1" i="1" dirty="0">
                <a:solidFill>
                  <a:srgbClr val="FF0000"/>
                </a:solidFill>
              </a:rPr>
            </a:b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Nout\Downloads\IMG_20160401_1658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50958" cy="3667944"/>
          </a:xfrm>
          <a:prstGeom prst="rect">
            <a:avLst/>
          </a:prstGeom>
          <a:noFill/>
          <a:ln w="38100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Nout\Downloads\IMG_20160401_1652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03758"/>
            <a:ext cx="3145195" cy="4193593"/>
          </a:xfrm>
          <a:prstGeom prst="rect">
            <a:avLst/>
          </a:prstGeom>
          <a:noFill/>
          <a:ln w="38100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80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5000">
        <p14:glitter pattern="hexagon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ы для презентаций - лето, солнце и жара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" y="0"/>
            <a:ext cx="93466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04664"/>
            <a:ext cx="31952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Книжки нам пока читают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Воспитатели для нас.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Ежедневно наступает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Чтенья книг желанный час!</a:t>
            </a:r>
          </a:p>
        </p:txBody>
      </p:sp>
      <p:pic>
        <p:nvPicPr>
          <p:cNvPr id="9218" name="Picture 2" descr="C:\Users\Nout\Downloads\IMG_20160401_170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030" y="0"/>
            <a:ext cx="2858970" cy="381196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Nout\Downloads\IMG_20160408_085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41317"/>
            <a:ext cx="3695205" cy="492694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Nout\Downloads\анимация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3" y="4404787"/>
            <a:ext cx="1847352" cy="204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0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1000">
        <p14:flip dir="r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Фоны для презентаций - лето, солнце и жара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260648"/>
            <a:ext cx="2520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Есть в группе тихий уголок.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Там тишина. Слышно сопенье…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В нем совершенствует уменье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В настольную игру игрок!</a:t>
            </a:r>
          </a:p>
        </p:txBody>
      </p:sp>
      <p:pic>
        <p:nvPicPr>
          <p:cNvPr id="11266" name="Picture 2" descr="C:\Users\Nout\Downloads\IMG_20160408_0827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" y="8024"/>
            <a:ext cx="2905701" cy="3874268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Nout\Downloads\IMG_20160401_164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6" y="0"/>
            <a:ext cx="2911719" cy="3882292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Nout\Downloads\IMG_20160401_1640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632" y="3278813"/>
            <a:ext cx="2584465" cy="344595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854633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ы для презентаций - лето, солнце и жара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390"/>
            <a:ext cx="918051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56176" y="260648"/>
            <a:ext cx="2880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Детки в садике живут,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Здесь играют и поют,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Здесь друзей себе находят,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На прогулку с ними ходят</a:t>
            </a:r>
          </a:p>
        </p:txBody>
      </p:sp>
      <p:pic>
        <p:nvPicPr>
          <p:cNvPr id="12290" name="Picture 2" descr="C:\Users\Nout\Downloads\IMG_20160408_1046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1" y="-10367"/>
            <a:ext cx="2099538" cy="2799384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Nout\Downloads\IMG_20160408_110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10368"/>
            <a:ext cx="2088232" cy="2784309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Nout\Downloads\IMG_20160408_1106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2" y="2823069"/>
            <a:ext cx="2099538" cy="2799384"/>
          </a:xfrm>
          <a:prstGeom prst="rect">
            <a:avLst/>
          </a:prstGeom>
          <a:noFill/>
          <a:ln w="38100">
            <a:solidFill>
              <a:srgbClr val="FF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Nout\Downloads\IMG_20160408_1124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804" y="2823069"/>
            <a:ext cx="2120220" cy="282696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Nout\Downloads\IMG_20160408_1126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956" y="2200401"/>
            <a:ext cx="2059136" cy="2745514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Nout\Downloads\IMG_20160408_1113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554" y="4077072"/>
            <a:ext cx="2092956" cy="279060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50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Фоны для презентаций - лето, солнце и жара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" y="0"/>
            <a:ext cx="93466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04665"/>
            <a:ext cx="28803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Сон подкрался незаметно,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Одеялом всех укрыл,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Сны волшебные как сказки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Детям сонным подарил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260648"/>
            <a:ext cx="44644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Мы проснулись, потянулись,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С боку на бок повернулись,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Умывается водой, одеваемся с тобой </a:t>
            </a:r>
            <a:br>
              <a:rPr lang="ru-RU" sz="2000" b="1" i="1" dirty="0">
                <a:solidFill>
                  <a:srgbClr val="FF0000"/>
                </a:solidFill>
              </a:rPr>
            </a:b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Nout\Downloads\IMG_20160401_145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2672020" cy="356269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out\Downloads\IMG_20160407_1503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016" y="1793369"/>
            <a:ext cx="1703494" cy="2271325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out\Downloads\IMG_20160407_1503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029" y="2797827"/>
            <a:ext cx="2322634" cy="3096845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18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doors dir="vert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Фоны для презентаций - лето, солнце и жара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64" y="0"/>
            <a:ext cx="941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2232248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2148" y="3429000"/>
            <a:ext cx="8329557" cy="342900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Корякина Н.И                                      </a:t>
            </a:r>
            <a:r>
              <a:rPr lang="ru-RU" dirty="0" smtClean="0"/>
              <a:t>.</a:t>
            </a:r>
            <a:r>
              <a:rPr lang="ru-RU" dirty="0" err="1">
                <a:solidFill>
                  <a:schemeClr val="tx1"/>
                </a:solidFill>
              </a:rPr>
              <a:t>С</a:t>
            </a:r>
            <a:r>
              <a:rPr lang="ru-RU" dirty="0" err="1" smtClean="0">
                <a:solidFill>
                  <a:schemeClr val="tx1"/>
                </a:solidFill>
              </a:rPr>
              <a:t>ечина</a:t>
            </a:r>
            <a:r>
              <a:rPr lang="ru-RU" dirty="0" smtClean="0">
                <a:solidFill>
                  <a:schemeClr val="tx1"/>
                </a:solidFill>
              </a:rPr>
              <a:t> Н.М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b="1" dirty="0" err="1" smtClean="0">
                <a:solidFill>
                  <a:srgbClr val="C00000"/>
                </a:solidFill>
              </a:rPr>
              <a:t>Пом.воспитателя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Чернышева Ю.В.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2050" name="Picture 2" descr="C:\Users\Nout\Desktop\фото харабали\IMG_0101 —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0998"/>
            <a:ext cx="1836738" cy="2735263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1"/>
            <a:ext cx="3672408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Группа «Колокольчики»</a:t>
            </a:r>
            <a:br>
              <a:rPr lang="ru-RU" sz="3200" b="1" i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Воспитатели :</a:t>
            </a:r>
            <a:endParaRPr lang="ru-RU" sz="40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 descr="C:\Users\Nout\Downloads\фот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30998"/>
            <a:ext cx="2089100" cy="2735263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Nout\Downloads\DSCN35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80928"/>
            <a:ext cx="2131660" cy="2842213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661422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ы для презентаций - лето, солнце и жара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390"/>
            <a:ext cx="918051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785952" y="0"/>
            <a:ext cx="28184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Приходите в садик – на собрание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И берите ручку и блокнот.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Вы узнаете ребенка расписание,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Ну, и что планируем на год.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Мы надеемся на помощь и участие.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Для детей стараемся сейчас.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Пожелания услышать будем счастливы!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Приходите, рады видеть вас!</a:t>
            </a:r>
          </a:p>
        </p:txBody>
      </p:sp>
      <p:pic>
        <p:nvPicPr>
          <p:cNvPr id="3074" name="Picture 2" descr="C:\Users\Nout\Downloads\IMG_20160406_1715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808312" cy="3744416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out\Downloads\IMG_20160406_1715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32" y="3107160"/>
            <a:ext cx="2791920" cy="372256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9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Фоны для презентаций - лето, солнце и жара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3" y="0"/>
            <a:ext cx="93466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76672"/>
            <a:ext cx="34563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Biff" panose="02000000000000000000" pitchFamily="2" charset="0"/>
              </a:rPr>
              <a:t>Девиз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Biff" panose="02000000000000000000" pitchFamily="2" charset="0"/>
              </a:rPr>
              <a:t>группы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Biff" panose="02000000000000000000" pitchFamily="2" charset="0"/>
              </a:rPr>
              <a:t>"Колокольчик"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Biff" panose="02000000000000000000" pitchFamily="2" charset="0"/>
              </a:rPr>
              <a:t> 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Biff" panose="02000000000000000000" pitchFamily="2" charset="0"/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Biff" panose="02000000000000000000" pitchFamily="2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i="1" dirty="0">
                <a:solidFill>
                  <a:srgbClr val="002060"/>
                </a:solidFill>
              </a:rPr>
              <a:t>Колокольчики звенят, цветики-лесные, </a:t>
            </a:r>
            <a:r>
              <a:rPr lang="ru-RU" sz="3600" b="1" i="1" dirty="0" smtClean="0">
                <a:solidFill>
                  <a:srgbClr val="002060"/>
                </a:solidFill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</a:rPr>
            </a:br>
            <a:r>
              <a:rPr lang="ru-RU" sz="3600" b="1" i="1" dirty="0">
                <a:solidFill>
                  <a:srgbClr val="002060"/>
                </a:solidFill>
              </a:rPr>
              <a:t>Мама с папой говорят - мы уже большие!</a:t>
            </a:r>
          </a:p>
        </p:txBody>
      </p:sp>
      <p:pic>
        <p:nvPicPr>
          <p:cNvPr id="4" name="Picture 2" descr="http://kolokoll2006.ucoz.ru/glavnaya/kolokolchi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489" y="2835523"/>
            <a:ext cx="4104457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3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circle/>
      </p:transition>
    </mc:Choice>
    <mc:Fallback xmlns="">
      <p:transition spd="slow" advClick="0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ьная выноска 6"/>
          <p:cNvSpPr/>
          <p:nvPr/>
        </p:nvSpPr>
        <p:spPr>
          <a:xfrm>
            <a:off x="0" y="1772816"/>
            <a:ext cx="3275856" cy="324036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Фоны для презентаций - лето, солнце и жара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332656"/>
            <a:ext cx="57008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Наши  будни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274838"/>
            <a:ext cx="33123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На стенке ходики висят,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А в ходиках кукушка.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Зовёт кукушка в детский сад,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Прощай, моя подушка!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Сейчас вся наша группа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Торопится вставать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И очень-очень глупо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От группы отставать</a:t>
            </a:r>
            <a:r>
              <a:rPr lang="ru-RU" b="1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123" name="Picture 3" descr="C:\Users\Nout\Downloads\IMG_20160405_114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41" y="1772816"/>
            <a:ext cx="2322258" cy="3096344"/>
          </a:xfrm>
          <a:prstGeom prst="snip2SameRect">
            <a:avLst/>
          </a:prstGeom>
          <a:noFill/>
          <a:ln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out\Downloads\IMG_20160408_1134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73" y="2784898"/>
            <a:ext cx="3054827" cy="4073102"/>
          </a:xfrm>
          <a:prstGeom prst="rect">
            <a:avLst/>
          </a:prstGeom>
          <a:noFill/>
          <a:ln w="28575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265751"/>
      </p:ext>
    </p:extLst>
  </p:cSld>
  <p:clrMapOvr>
    <a:masterClrMapping/>
  </p:clrMapOvr>
  <p:transition spd="slow" advClick="0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Фоны для презентаций - лето, солнце и жара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5" y="0"/>
            <a:ext cx="98793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6633"/>
            <a:ext cx="48600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Мы шагаем на зарядку,</a:t>
            </a:r>
            <a:r>
              <a:rPr lang="ru-RU" sz="2400" b="1" i="1" dirty="0" smtClean="0">
                <a:solidFill>
                  <a:srgbClr val="FF0000"/>
                </a:solidFill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FF0000"/>
                </a:solidFill>
              </a:rPr>
              <a:t>Утром – спорт по распорядку.</a:t>
            </a:r>
            <a:r>
              <a:rPr lang="ru-RU" sz="2400" b="1" i="1" dirty="0" smtClean="0">
                <a:solidFill>
                  <a:srgbClr val="FF0000"/>
                </a:solidFill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FF0000"/>
                </a:solidFill>
              </a:rPr>
              <a:t>Наши майки и трусы</a:t>
            </a:r>
            <a:r>
              <a:rPr lang="ru-RU" sz="2400" b="1" i="1" dirty="0" smtClean="0">
                <a:solidFill>
                  <a:srgbClr val="FF0000"/>
                </a:solidFill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FF0000"/>
                </a:solidFill>
              </a:rPr>
              <a:t>Замечательной красы!</a:t>
            </a:r>
            <a:r>
              <a:rPr lang="ru-RU" sz="2400" b="1" i="1" dirty="0" smtClean="0">
                <a:solidFill>
                  <a:srgbClr val="FF0000"/>
                </a:solidFill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 smtClean="0">
                <a:solidFill>
                  <a:srgbClr val="FF0000"/>
                </a:solidFill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FF0000"/>
                </a:solidFill>
              </a:rPr>
              <a:t>Скоро каждый станет рослым</a:t>
            </a:r>
            <a:r>
              <a:rPr lang="ru-RU" sz="2400" b="1" i="1" dirty="0" smtClean="0">
                <a:solidFill>
                  <a:srgbClr val="FF0000"/>
                </a:solidFill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FF0000"/>
                </a:solidFill>
              </a:rPr>
              <a:t>И расправит плечи вширь.</a:t>
            </a:r>
            <a:r>
              <a:rPr lang="ru-RU" sz="2400" b="1" i="1" dirty="0" smtClean="0">
                <a:solidFill>
                  <a:srgbClr val="FF0000"/>
                </a:solidFill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FF0000"/>
                </a:solidFill>
              </a:rPr>
              <a:t>Скоро скажет каждый взрослый:</a:t>
            </a:r>
            <a:r>
              <a:rPr lang="ru-RU" sz="2400" b="1" i="1" dirty="0" smtClean="0">
                <a:solidFill>
                  <a:srgbClr val="FF0000"/>
                </a:solidFill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FF0000"/>
                </a:solidFill>
              </a:rPr>
              <a:t>- Наш ребёнок богатырь!</a:t>
            </a:r>
          </a:p>
        </p:txBody>
      </p:sp>
      <p:pic>
        <p:nvPicPr>
          <p:cNvPr id="6146" name="Picture 2" descr="C:\Users\Nout\Desktop\IMG_20160414_0944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131" y="166642"/>
            <a:ext cx="4853843" cy="6471791"/>
          </a:xfrm>
          <a:prstGeom prst="rect">
            <a:avLst/>
          </a:prstGeom>
          <a:noFill/>
          <a:ln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3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000">
        <p14:glitter pattern="hexagon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Фоны для презентаций - лето, солнце и жара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390"/>
            <a:ext cx="9180510" cy="6939390"/>
          </a:xfrm>
          <a:prstGeom prst="rect">
            <a:avLst/>
          </a:prstGeom>
          <a:noFill/>
          <a:ln w="28575">
            <a:solidFill>
              <a:srgbClr val="00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3848" y="476672"/>
            <a:ext cx="5832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Утром кашу нам давали.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Съела я быстрее Гали,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Да и Мишу догнала –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Каша вкусная была.</a:t>
            </a:r>
          </a:p>
        </p:txBody>
      </p:sp>
      <p:pic>
        <p:nvPicPr>
          <p:cNvPr id="8196" name="Picture 4" descr="C:\Users\Nout\Downloads\IMG_20160408_083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595"/>
            <a:ext cx="2376264" cy="3168353"/>
          </a:xfrm>
          <a:prstGeom prst="rect">
            <a:avLst/>
          </a:prstGeom>
          <a:noFill/>
          <a:ln w="38100">
            <a:solidFill>
              <a:srgbClr val="00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out\Downloads\IMG_20160408_1153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475" y="3475597"/>
            <a:ext cx="2536802" cy="3382403"/>
          </a:xfrm>
          <a:prstGeom prst="rect">
            <a:avLst/>
          </a:prstGeom>
          <a:noFill/>
          <a:ln>
            <a:solidFill>
              <a:srgbClr val="00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3585214"/>
            <a:ext cx="26642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Вкусный на столе обед,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Не болтает мой сосед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И тарелки опустели,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Весь обед мы дружно съели </a:t>
            </a:r>
            <a:br>
              <a:rPr lang="ru-RU" sz="2000" b="1" i="1" dirty="0">
                <a:solidFill>
                  <a:srgbClr val="FF0000"/>
                </a:solidFill>
              </a:rPr>
            </a:br>
            <a:endParaRPr lang="ru-RU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2000">
        <p:circle/>
      </p:transition>
    </mc:Choice>
    <mc:Fallback xmlns="">
      <p:transition spd="slow" advClick="0" advTm="1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Фоны для презентаций - лето, солнце и жара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7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60" y="116632"/>
            <a:ext cx="4752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Математика у нас,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Нам ведь скоро в первый класс.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Мы на палочках считали –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Складывали, вычитали...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Оказалось, я и Толя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Ну почти готовы к школе!</a:t>
            </a:r>
          </a:p>
        </p:txBody>
      </p:sp>
      <p:pic>
        <p:nvPicPr>
          <p:cNvPr id="9219" name="Picture 3" descr="C:\Users\Nout\Downloads\IMG_20160412_093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4"/>
            <a:ext cx="3348372" cy="446449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Nout\Downloads\IMG_20160412_0927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590" y="2055624"/>
            <a:ext cx="3576668" cy="476889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1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2000">
        <p14:vortex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Фоны для презентаций - лето, солнце и жара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61" y="0"/>
            <a:ext cx="91604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88224" y="0"/>
            <a:ext cx="255577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Вам </a:t>
            </a:r>
            <a:r>
              <a:rPr lang="ru-RU" sz="2000" b="1" i="1" dirty="0" err="1">
                <a:solidFill>
                  <a:srgbClr val="FF0000"/>
                </a:solidFill>
              </a:rPr>
              <a:t>физкульт</a:t>
            </a:r>
            <a:r>
              <a:rPr lang="ru-RU" sz="2000" b="1" i="1" dirty="0">
                <a:solidFill>
                  <a:srgbClr val="FF0000"/>
                </a:solidFill>
              </a:rPr>
              <a:t> ура, ура! 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Мы – здоровая семья. 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Утро – глазки открывай 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И кроссовки обувай. 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Шагом, бегом и прыжками 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В детский сад собрались с вами, 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С физкультурой мы друзья, 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Вам гип-гип, ура, ура! </a:t>
            </a:r>
          </a:p>
        </p:txBody>
      </p:sp>
      <p:pic>
        <p:nvPicPr>
          <p:cNvPr id="11268" name="Picture 4" descr="C:\Users\Nout\Downloads\IMG_20160406_0906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61" y="-35157"/>
            <a:ext cx="2716253" cy="3621671"/>
          </a:xfrm>
          <a:prstGeom prst="rect">
            <a:avLst/>
          </a:prstGeom>
          <a:noFill/>
          <a:ln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Nout\Downloads\IMG_20160406_0911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368"/>
            <a:ext cx="2698975" cy="3598633"/>
          </a:xfrm>
          <a:prstGeom prst="rect">
            <a:avLst/>
          </a:prstGeom>
          <a:noFill/>
          <a:ln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out\Desktop\IMG_20160414_1111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639989"/>
            <a:ext cx="2448271" cy="321801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6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ы для презентаций - лето, солнце и жара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" y="0"/>
            <a:ext cx="93466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29523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Что с музыкой сравнится по звучанью?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Шум леса? Пенье соловья?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Грозы раскаты? Ручейка журчанье?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Сравнения найти не в силах я. </a:t>
            </a:r>
          </a:p>
        </p:txBody>
      </p:sp>
      <p:pic>
        <p:nvPicPr>
          <p:cNvPr id="2050" name="Picture 2" descr="C:\Users\Nout\Downloads\IMG_20160408_0927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62" y="260648"/>
            <a:ext cx="2376264" cy="3168352"/>
          </a:xfrm>
          <a:prstGeom prst="rect">
            <a:avLst/>
          </a:prstGeom>
          <a:noFill/>
          <a:ln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out\Downloads\IMG_20160408_0927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756" y="188641"/>
            <a:ext cx="2430270" cy="3240360"/>
          </a:xfrm>
          <a:prstGeom prst="rect">
            <a:avLst/>
          </a:prstGeom>
          <a:noFill/>
          <a:ln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out\Downloads\IMG_20160408_0929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6" y="3079955"/>
            <a:ext cx="2605413" cy="3473884"/>
          </a:xfrm>
          <a:prstGeom prst="rect">
            <a:avLst/>
          </a:prstGeom>
          <a:noFill/>
          <a:ln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55976" y="3818618"/>
            <a:ext cx="46805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Но всякий раз, когда в душе смятенье, -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Любовь иль грусть, веселье иль печаль.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В любом природой данном настроении 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Вдруг начинает музыка звучать </a:t>
            </a:r>
            <a:br>
              <a:rPr lang="ru-RU" sz="2000" b="1" i="1" dirty="0">
                <a:solidFill>
                  <a:srgbClr val="FF0000"/>
                </a:solidFill>
              </a:rPr>
            </a:br>
            <a:endParaRPr lang="ru-RU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187</Words>
  <Application>Microsoft Office PowerPoint</Application>
  <PresentationFormat>Экран (4:3)</PresentationFormat>
  <Paragraphs>42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группы  « Колокольчики»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Nout</dc:creator>
  <cp:lastModifiedBy>Nout</cp:lastModifiedBy>
  <cp:revision>44</cp:revision>
  <dcterms:created xsi:type="dcterms:W3CDTF">2016-04-13T14:47:34Z</dcterms:created>
  <dcterms:modified xsi:type="dcterms:W3CDTF">2016-04-20T12:15:04Z</dcterms:modified>
</cp:coreProperties>
</file>