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89" r:id="rId15"/>
    <p:sldId id="273" r:id="rId16"/>
    <p:sldId id="274" r:id="rId17"/>
    <p:sldId id="275" r:id="rId18"/>
    <p:sldId id="280" r:id="rId19"/>
    <p:sldId id="290" r:id="rId20"/>
    <p:sldId id="276" r:id="rId21"/>
    <p:sldId id="278" r:id="rId22"/>
    <p:sldId id="279" r:id="rId23"/>
    <p:sldId id="281" r:id="rId24"/>
    <p:sldId id="282" r:id="rId25"/>
    <p:sldId id="291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9" autoAdjust="0"/>
  </p:normalViewPr>
  <p:slideViewPr>
    <p:cSldViewPr>
      <p:cViewPr varScale="1">
        <p:scale>
          <a:sx n="63" d="100"/>
          <a:sy n="63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20.06.2016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1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2.docx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Автор:Готолхакова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Р.П.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81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тение с остановками;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ссе;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зигзаг;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рогнозы;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иаманта;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лфавит;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ортовые дневники;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ластер…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приемы: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74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онцентрация знаний, ассоциаций, чувств;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ужение оценки явлений и событий;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ыражение своей позиции ,взгляда на событие, предмет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76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Бабушка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Добрая, справедливая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Ругает, жалеет, поучает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Бабушка учит жизни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Друг</a:t>
            </a:r>
          </a:p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Мочных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Бабушка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Добрая, мудрая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Ругает, учит, воспитывает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Бабушка учит справедливости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Советчик</a:t>
            </a:r>
          </a:p>
          <a:p>
            <a:pPr marL="109728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(Шестакова А.)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6916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Санька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Жадный, невоспитанный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Обманывает, обижает, шантажирует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Всегда хочет цапнуть побольше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Враг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(Наумчик Е.)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Санька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Жадный, хитрый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Врет, хитрит, обижает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Всегда найдет, кого обидеть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Враг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Бендик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С.)</a:t>
            </a: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604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пособ графической организации материала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аписывается ключевое слово-ядро темы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округ ключевого слова записываются слова, выражающие основные идеи, факты, образы по теме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Разбивка </a:t>
            </a:r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кластеры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8929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Разбивка на кластеры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12776"/>
            <a:ext cx="4528782" cy="4525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0826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7560839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9831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4942" y="620688"/>
            <a:ext cx="12669040" cy="599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3712615" y="2852936"/>
            <a:ext cx="1944215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99992" y="38250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096175" y="3435065"/>
            <a:ext cx="117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пряник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938027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1этап.Учащимся предлагается подумать и записать все, что они знают по данной теме.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2этап.Происходит обмен информацией.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Главная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рефлексии- исправить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предшествующие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представления, «присвоить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новую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информацию, определить перспективы в изучении темы.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Мозговая атака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4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Какая часть текста произвела наибольшее впечатление?</a:t>
            </a:r>
          </a:p>
          <a:p>
            <a:pPr marL="109728" indent="0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заставило записать эту цитату? Какие мысли она вызвала? Какой вопрос возник в связи с ней?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Двойные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88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«Концепция модернизации российского образования» ставит задачу по «формированию целостной системы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универсальных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знаний, умений и навыков, а также опыт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и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ответственности обучающихся»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70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4504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Двойные дневники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05565"/>
              </p:ext>
            </p:extLst>
          </p:nvPr>
        </p:nvGraphicFramePr>
        <p:xfrm>
          <a:off x="395536" y="2132856"/>
          <a:ext cx="10154393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Документ" r:id="rId4" imgW="5993994" imgH="1851897" progId="Word.Document.12">
                  <p:embed/>
                </p:oleObj>
              </mc:Choice>
              <mc:Fallback>
                <p:oleObj name="Документ" r:id="rId4" imgW="5993994" imgH="18518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2132856"/>
                        <a:ext cx="10154393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165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655691"/>
              </p:ext>
            </p:extLst>
          </p:nvPr>
        </p:nvGraphicFramePr>
        <p:xfrm>
          <a:off x="755575" y="836712"/>
          <a:ext cx="7810317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Документ" r:id="rId4" imgW="6080342" imgH="3811966" progId="Word.Document.12">
                  <p:embed/>
                </p:oleObj>
              </mc:Choice>
              <mc:Fallback>
                <p:oleObj name="Документ" r:id="rId4" imgW="6080342" imgH="38119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5" y="836712"/>
                        <a:ext cx="7810317" cy="4896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111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Учитель выбирает и записывает 4-7слов.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Учащиеся дают общую трактовку этих терминов.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Восстанавливают сюжет, в котором фигурируют эти понятия.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Воспроизводят какой-либо процесс, опираясь на эти слова.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Занимаются сочинительством, стилистически грамотно используя эти слова  в тексте.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Ключевые слова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67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«Знаем-хотим узнать-узнали»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92088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170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Корень-главная значимая часть слова, в которой заключено значение всех однокоренных слов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Окончание- изменяемая часть слова, которая служит для образования новых слов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Однокоренные слова-это слова, имеющие одинаковый корень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Верные или неверные утверждения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1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Средняя колонка- «линия сравнения», в ней перечисляются те категории, по которым предложено сравнить явления, события, факты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Соседние колонки- информация, которую предстоит сравнить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Сводная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761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254976"/>
              </p:ext>
            </p:extLst>
          </p:nvPr>
        </p:nvGraphicFramePr>
        <p:xfrm>
          <a:off x="457200" y="1481138"/>
          <a:ext cx="8229600" cy="3460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86500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преступления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Раскольников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 преступления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к родным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к себе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Богу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Сводная таблица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89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093205"/>
              </p:ext>
            </p:extLst>
          </p:nvPr>
        </p:nvGraphicFramePr>
        <p:xfrm>
          <a:off x="611559" y="1772816"/>
          <a:ext cx="8208912" cy="3168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304"/>
                <a:gridCol w="2736304"/>
                <a:gridCol w="2736304"/>
              </a:tblGrid>
              <a:tr h="105611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Раскольников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Двойники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Свидригайлов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общее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различия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Сводная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996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1стадия-вызов.На основе лишь заглавия предположить, о чем будет текст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2стадия-осмысление. Познакомившись с частью текста, уточняют представления о материале.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-Что будет дальше и почему? Найдите предложения, где сюжет меняется. Как заканчивается этот рассказ?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3стадия-рефлексия. Формы работы: письмо, дискуссия, тезисы, выбор пословиц, творческие работы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Чтение с остановками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340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Свобода. Что представляется мне, когда я слышу это слово? Зеленые луга под летним солнцем или безоблачное небо, словно купол накрывающее все вокруг. Или ветер, который сметает снег с вершин самых высоких гор… У человека, живущего в современном мире, не может быть абсолютной свободы…(При изучении романа «Мы»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Е.Замятина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Эссе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27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7500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Особенность технологии критического мышления-перевод учебного процесса на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субъект-субъектную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основу, реальная индивидуализация и дифференциация учебного процесса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14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Тонкие вопросы требуют односложные ответы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Кто? Что? Где? Куда? Как звать?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Толстые вопросы предполагают развернутые вопросы: почему вы думаете, что преступление всегда против совести? почему вы считаете, что убийство иногда можно оправдать? почему все-таки бабушка купила внуку пряник? если бы вы встретились с Витей после совершенного обмана, что бы вы ему посоветовали?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«Толстые» и «тонкие» вопросы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292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6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6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t="51717" r="66584" b="4621"/>
          <a:stretch>
            <a:fillRect/>
          </a:stretch>
        </p:blipFill>
        <p:spPr bwMode="auto">
          <a:xfrm>
            <a:off x="3347864" y="2852936"/>
            <a:ext cx="3312368" cy="3808838"/>
          </a:xfrm>
          <a:prstGeom prst="roundRect">
            <a:avLst>
              <a:gd name="adj" fmla="val 12341"/>
            </a:avLst>
          </a:prstGeom>
          <a:solidFill>
            <a:srgbClr val="FFFFFF"/>
          </a:solidFill>
          <a:ln w="76200" cap="sq">
            <a:solidFill>
              <a:schemeClr val="accent1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44010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Обучающийся выступает не как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объект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восприятия готовых знаний, а как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соучастник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соавтор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процесса обучения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32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ТРКМ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-система учебных стратегий, методов и приемов, направленных на развитие критического мышления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906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Критическое мышление-тип мышления, помогающий человеку определить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собственные приоритеты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личной, профессиональной и общественной жизни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17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научить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выделять причинно-следственные связи;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ассматривать новые идеи и знания в контексте уже имеющихся; 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твергать ненужную или неверную информацию;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онимать, как различные части информации связаны между собой;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ыделять ошибки в рассуждениях;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462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елать вывод о том, чьи конкретно ценностные ориентации, идейные установки отражает текст или говорящий человек;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тличать факт, который всегда можно проверить, от предположения и личного мнения;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тделять главное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от несущественного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тексте или в речи, акцентировать внимание на первом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734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Первая стадия- «вызов» </a:t>
            </a:r>
          </a:p>
          <a:p>
            <a:pPr marL="109728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-Что я знаю?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Вторая стадия- «осмысление» </a:t>
            </a:r>
          </a:p>
          <a:p>
            <a:pPr marL="109728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–Что я узнал нового? Как изменились мои знания?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Третья стадия- «рефлексия»</a:t>
            </a: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-Что я буду делать с новыми знаниями?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технологии РКМ: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323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</TotalTime>
  <Words>812</Words>
  <Application>Microsoft Office PowerPoint</Application>
  <PresentationFormat>Экран (4:3)</PresentationFormat>
  <Paragraphs>124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Открытая</vt:lpstr>
      <vt:lpstr>Документ</vt:lpstr>
      <vt:lpstr>Технология развития критического мышления</vt:lpstr>
      <vt:lpstr>«Концепция модернизации российского образования» ставит задачу по «формированию целостной системы универсальных знаний, умений и навыков, а также опыт самостоятельной деятельности и личной ответственности обучающихся»</vt:lpstr>
      <vt:lpstr>Особенность технологии критического мышления-перевод учебного процесса на субъект-субъектную основу, реальная индивидуализация и дифференциация учебного процесса</vt:lpstr>
      <vt:lpstr>Обучающийся выступает не как объект для восприятия готовых знаний, а как соучастник, соавтор процесса обучения</vt:lpstr>
      <vt:lpstr>Образовательная ТРКМ-система учебных стратегий, методов и приемов, направленных на развитие критического мышления обучающихся</vt:lpstr>
      <vt:lpstr>Критическое мышление-тип мышления, помогающий человеку определить собственные приоритеты в личной, профессиональной и общественной жизни</vt:lpstr>
      <vt:lpstr> Задачи:</vt:lpstr>
      <vt:lpstr> Задачи:</vt:lpstr>
      <vt:lpstr>Особенности организации технологии РКМ:</vt:lpstr>
      <vt:lpstr>Методические приемы:</vt:lpstr>
      <vt:lpstr>Синквейн</vt:lpstr>
      <vt:lpstr>Презентация PowerPoint</vt:lpstr>
      <vt:lpstr>Презентация PowerPoint</vt:lpstr>
      <vt:lpstr> Разбивка на кластеры</vt:lpstr>
      <vt:lpstr>          Разбивка на кластеры</vt:lpstr>
      <vt:lpstr>Презентация PowerPoint</vt:lpstr>
      <vt:lpstr>Презентация PowerPoint</vt:lpstr>
      <vt:lpstr>             Мозговая атака</vt:lpstr>
      <vt:lpstr>  Двойные дневники</vt:lpstr>
      <vt:lpstr>         Двойные дневники</vt:lpstr>
      <vt:lpstr>Презентация PowerPoint</vt:lpstr>
      <vt:lpstr>            Ключевые слова</vt:lpstr>
      <vt:lpstr>«Знаем-хотим узнать-узнали»</vt:lpstr>
      <vt:lpstr>Верные или неверные утверждения</vt:lpstr>
      <vt:lpstr>   Сводная таблица</vt:lpstr>
      <vt:lpstr>            Сводная таблица</vt:lpstr>
      <vt:lpstr>           Сводная таблица</vt:lpstr>
      <vt:lpstr>     Чтение с остановками</vt:lpstr>
      <vt:lpstr>                 Эссе</vt:lpstr>
      <vt:lpstr>«Толстые» и «тонкие» вопросы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</dc:title>
  <cp:lastModifiedBy>Admin</cp:lastModifiedBy>
  <cp:revision>57</cp:revision>
  <dcterms:modified xsi:type="dcterms:W3CDTF">2016-06-20T14:18:44Z</dcterms:modified>
</cp:coreProperties>
</file>