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>
      <p:cViewPr varScale="1">
        <p:scale>
          <a:sx n="89" d="100"/>
          <a:sy n="89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7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9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87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9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318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5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2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6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7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8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8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3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6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633864" cy="563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8313" y="1412875"/>
            <a:ext cx="8301037" cy="5040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</a:rPr>
              <a:t>Организация двигательной активности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Ведущее место на прогулке отводится играм , преимущественно подвижным. В них развиваются основные движения , снимается умственное напряжение , воспитываются моральные качества.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92D050"/>
                </a:solidFill>
              </a:rPr>
              <a:t>На прогулке включаем подвижные игры: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2-3 игры большой подвижности;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2-3 игры малой и средней подвижности;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Игры на выбор детей.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Подвижная игра может быть проведена в начале прогулки , если образовательная деятельность была связана  с долгим сидением детей. Если же они идут гулять после музыкального или физкультурного занятия , то игру можно провести в середине прогулки или за полчаса до её окончания.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118" y="1052736"/>
            <a:ext cx="80173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</a:rPr>
              <a:t>Двигательная активность </a:t>
            </a:r>
            <a:endParaRPr lang="ru-RU" sz="3200" b="1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3861"/>
            <a:ext cx="3715163" cy="457250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8506" y="2253379"/>
            <a:ext cx="4536506" cy="389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734980" cy="5478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08742" cy="4824536"/>
          </a:xfrm>
        </p:spPr>
        <p:txBody>
          <a:bodyPr>
            <a:normAutofit/>
          </a:bodyPr>
          <a:lstStyle/>
          <a:p>
            <a:pPr lvl="3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Все эти части структуры обязательны в прогулке они делают её более насыщенной и интересной.</a:t>
            </a:r>
          </a:p>
          <a:p>
            <a:pPr lvl="3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Воспитанники на прогулке попадают в мир , уже знакомый, но меняющийся в зависимости от времён года климатических условий .</a:t>
            </a:r>
          </a:p>
          <a:p>
            <a:pPr lvl="3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 наша цель во время  сразу несколько задач-развивать  не только физические умения , но и нравственно-эмоциональную заинтересованность детей в прогулке .</a:t>
            </a:r>
          </a:p>
          <a:p>
            <a:pPr lvl="3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Во время прогулок необходимо детализировать знаний о различных объектах (дождь идёт , кот умывается лапой) , ориентироваться в окружающем мире ( пойдём к горке , к столу и т. д.) .</a:t>
            </a:r>
          </a:p>
          <a:p>
            <a:pPr lvl="3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оспитывать умение слушать взрослого и выполнять движения в зависимости от его требования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рина\Desktop\information_items_3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484784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 прогулки детей в дошкольном учреждении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«День, проведённый без прогулки – потерян для малыша»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Подготовила воспитатель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группы №1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Деренько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Н.В.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  <a:t>Прогулка-очень важный режимный момент   жизнедеятельности детей в детском саду</a:t>
            </a:r>
            <a:endParaRPr lang="ru-RU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Цель прогулки-укрепление здоровья ,профилактика утомления,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Физическое и умственное развитие детей , восстановление сниженных в процессе деятельности функциональных ресурсов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199856"/>
          </a:xfrm>
        </p:spPr>
        <p:txBody>
          <a:bodyPr>
            <a:noAutofit/>
          </a:bodyPr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Задачи прогулки: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Оказывать закаливающее воздействие на организм в естественных условиях.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Способствовать повышению уровня физической подготовленности детей дошкольного возраста.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Оптимизировать двигательную активность детей.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Способствоватьпознавательно-речевому,художественно-эстетическому,социально-личностному развитию детей.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7931224" cy="462379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Планирование прогулки: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планировании прогулки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Основная задача воспитателя состоит в обеспечении активной , содержательной разнообразной и интересной для детей деятельности : игры  , труда , наблюдений.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5264"/>
            <a:ext cx="3764065" cy="25202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6" y="3009470"/>
            <a:ext cx="5668855" cy="3443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72" y="2950064"/>
            <a:ext cx="2625849" cy="3502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9" y="265264"/>
            <a:ext cx="4598439" cy="2588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Требования к содержанию прогулок на участке ДОУ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184" y="1772816"/>
            <a:ext cx="7892248" cy="46085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Прогулка должна состоять из следующих структурных элементов</a:t>
            </a:r>
          </a:p>
          <a:p>
            <a:pPr lvl="0"/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Трудовые поручения        Самостоятельная </a:t>
            </a:r>
          </a:p>
          <a:p>
            <a:pPr lvl="0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деятельность </a:t>
            </a:r>
          </a:p>
          <a:p>
            <a:pPr lvl="0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    детей</a:t>
            </a:r>
          </a:p>
          <a:p>
            <a:pPr lvl="0"/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Наблюдение</a:t>
            </a:r>
          </a:p>
          <a:p>
            <a:pPr lvl="0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Индивидуальная работа по</a:t>
            </a:r>
          </a:p>
          <a:p>
            <a:pPr lvl="0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различным направлениям</a:t>
            </a:r>
          </a:p>
          <a:p>
            <a:pPr lvl="0"/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развития воспитанников</a:t>
            </a:r>
          </a:p>
          <a:p>
            <a:pPr lvl="0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Двигательная активность:</a:t>
            </a:r>
          </a:p>
          <a:p>
            <a:pPr lvl="0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Подвижные игры,</a:t>
            </a:r>
          </a:p>
          <a:p>
            <a:pPr lvl="0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спортивные упражнения</a:t>
            </a:r>
          </a:p>
          <a:p>
            <a:pPr lvl="0"/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endParaRPr lang="ru-RU" sz="24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8184" y="2608348"/>
            <a:ext cx="347852" cy="1180692"/>
          </a:xfrm>
          <a:prstGeom prst="downArrow">
            <a:avLst>
              <a:gd name="adj1" fmla="val 35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119554" y="2465444"/>
            <a:ext cx="366785" cy="2043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H="1">
            <a:off x="4056645" y="2423140"/>
            <a:ext cx="381807" cy="25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11707" y="2423140"/>
            <a:ext cx="340616" cy="258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80113" y="2465444"/>
            <a:ext cx="328076" cy="1467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597352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Наблюдение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Организация наблюдений: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При планировании наблюдений воспитатель продумывает: оборудование и материалы , используемые по ходу наблюдения ,внимания детей ; приёмы привлечения внимание детей ; к наблюдению ( сюрпризный момент , загадки , постановка познавательной задачи , проблемная ситуация ); приёмы </a:t>
            </a:r>
            <a:r>
              <a:rPr lang="ru-RU" i="1" smtClean="0">
                <a:solidFill>
                  <a:schemeClr val="accent2">
                    <a:lumMod val="50000"/>
                  </a:schemeClr>
                </a:solidFill>
              </a:rPr>
              <a:t>активации умственной д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762872" cy="5230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518943" cy="3975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407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Презентация PowerPoint</vt:lpstr>
      <vt:lpstr>Организация прогулки детей в дошкольном учреждении</vt:lpstr>
      <vt:lpstr> Прогулка-очень важный режимный момент   жизнедеятельности детей в детском саду</vt:lpstr>
      <vt:lpstr>Презентация PowerPoint</vt:lpstr>
      <vt:lpstr>Презентация PowerPoint</vt:lpstr>
      <vt:lpstr>Презентация PowerPoint</vt:lpstr>
      <vt:lpstr>Требования к содержанию прогулок на участке ДОУ</vt:lpstr>
      <vt:lpstr>Наблюдение Организация наблюдений:</vt:lpstr>
      <vt:lpstr>Презентация PowerPoint</vt:lpstr>
      <vt:lpstr>Презентация PowerPoint</vt:lpstr>
      <vt:lpstr>Двигательная активность 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юзер</cp:lastModifiedBy>
  <cp:revision>30</cp:revision>
  <dcterms:created xsi:type="dcterms:W3CDTF">2016-01-13T18:45:39Z</dcterms:created>
  <dcterms:modified xsi:type="dcterms:W3CDTF">2021-11-07T13:09:55Z</dcterms:modified>
</cp:coreProperties>
</file>