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0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404664"/>
            <a:ext cx="4750296" cy="4536504"/>
          </a:xfrm>
        </p:spPr>
        <p:txBody>
          <a:bodyPr>
            <a:noAutofit/>
          </a:bodyPr>
          <a:lstStyle/>
          <a:p>
            <a:pPr algn="just"/>
            <a:r>
              <a:rPr lang="ru-RU" sz="3200" dirty="0" err="1" smtClean="0"/>
              <a:t>Ю́рий</a:t>
            </a:r>
            <a:r>
              <a:rPr lang="ru-RU" sz="3200" dirty="0" smtClean="0"/>
              <a:t> </a:t>
            </a:r>
            <a:r>
              <a:rPr lang="ru-RU" sz="3200" dirty="0" err="1" smtClean="0"/>
              <a:t>Валенти́нович</a:t>
            </a:r>
            <a:r>
              <a:rPr lang="ru-RU" sz="3200" dirty="0" smtClean="0"/>
              <a:t> </a:t>
            </a:r>
            <a:r>
              <a:rPr lang="ru-RU" sz="3200" b="1" dirty="0" err="1" smtClean="0"/>
              <a:t>Кноро́зов</a:t>
            </a:r>
            <a:r>
              <a:rPr lang="ru-RU" sz="3200" dirty="0" smtClean="0"/>
              <a:t> — советский и российский историк, этнограф, лингвист и эпиграфист, переводчик, основатель советской школы </a:t>
            </a:r>
            <a:r>
              <a:rPr lang="ru-RU" sz="3200" dirty="0" err="1" smtClean="0"/>
              <a:t>майянистики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000402"/>
            <a:ext cx="4334197" cy="72008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Годы жизни: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19.11.1922 – 30.03.1999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Card image ca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114675" cy="43357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4797152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Фотография Ю.В. Кнорозова с его </a:t>
            </a:r>
            <a:r>
              <a:rPr lang="ru-RU" dirty="0" smtClean="0"/>
              <a:t>  любимицей </a:t>
            </a:r>
            <a:r>
              <a:rPr lang="ru-RU" dirty="0"/>
              <a:t>кошкой Асей. Ленинград, [1970 г.]</a:t>
            </a:r>
          </a:p>
        </p:txBody>
      </p:sp>
    </p:spTree>
    <p:extLst>
      <p:ext uri="{BB962C8B-B14F-4D97-AF65-F5344CB8AC3E}">
        <p14:creationId xmlns:p14="http://schemas.microsoft.com/office/powerpoint/2010/main" val="601014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49080"/>
            <a:ext cx="1872208" cy="244827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Рисунок 4" descr="Card image ca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741"/>
            <a:ext cx="5832648" cy="4207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9680" y="4596777"/>
            <a:ext cx="5598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Семья Кнорозовых: родители – Валентин Дмитриевич и Александра Сергеевна; дети – верхний ряд слева направо: Борис, Сергей, Леонид, внизу: Галина, Юрий. [1931 г.] Личный архив А.С. Кнорозова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333333"/>
                </a:solidFill>
                <a:latin typeface="YS Text"/>
              </a:rPr>
              <a:t> Юрий воспитывался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в интеллигентной и образованной семье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2060848"/>
            <a:ext cx="26100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Маленький Юра Кнорозов со скрипкой. Детский музыкальный фестиваль, Харьков, [1932 г.] Личный архив А.С. Кнорозова.</a:t>
            </a:r>
          </a:p>
        </p:txBody>
      </p:sp>
    </p:spTree>
    <p:extLst>
      <p:ext uri="{BB962C8B-B14F-4D97-AF65-F5344CB8AC3E}">
        <p14:creationId xmlns:p14="http://schemas.microsoft.com/office/powerpoint/2010/main" val="311059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052736"/>
            <a:ext cx="3898776" cy="1138138"/>
          </a:xfrm>
        </p:spPr>
        <p:txBody>
          <a:bodyPr>
            <a:noAutofit/>
          </a:bodyPr>
          <a:lstStyle/>
          <a:p>
            <a:r>
              <a:rPr lang="ru-RU" sz="2400" dirty="0"/>
              <a:t>Ю.В. Кнорозов в процессе работы с майяскими кодексами.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just">
              <a:buNone/>
            </a:pPr>
            <a:r>
              <a:rPr lang="ru-RU" dirty="0"/>
              <a:t>В 1948 году окончил исторический факультет МГУ. Проблемой письменности майя заинтересовался ещё будучи студентом.</a:t>
            </a:r>
          </a:p>
        </p:txBody>
      </p:sp>
      <p:pic>
        <p:nvPicPr>
          <p:cNvPr id="4" name="Рисунок 3" descr="Card image ca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960440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5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Об увлеченности Юрия наукой и главной загадкой всей его жизни — письменностью майя, свидетельствует воспоминание его соседа по общежитию: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«Со </a:t>
            </a:r>
            <a:r>
              <a:rPr lang="ru-RU" dirty="0"/>
              <a:t>мной в комнате, между прочим, жил Юра Кнорозов. Он всё отдавал науке, всё. Получал стипендию и немедленно покупал книги, а потом у всех одалживал на еду. Питался водой и хлебом. Занимался расшифровкой письменности майя. Это ему удалось, и он стал всемирно известным учёным». </a:t>
            </a:r>
            <a:r>
              <a:rPr lang="ru-RU" sz="2400" dirty="0"/>
              <a:t>(</a:t>
            </a:r>
            <a:r>
              <a:rPr lang="ru-RU" sz="2400" dirty="0" err="1"/>
              <a:t>Севьян</a:t>
            </a:r>
            <a:r>
              <a:rPr lang="ru-RU" sz="2400" dirty="0"/>
              <a:t> </a:t>
            </a:r>
            <a:r>
              <a:rPr lang="ru-RU" sz="2400" dirty="0" err="1"/>
              <a:t>Вайштейн</a:t>
            </a:r>
            <a:r>
              <a:rPr lang="ru-RU" sz="2400" dirty="0"/>
              <a:t>, советский этнограф, археолог, востоковед-тюрколог).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0695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В </a:t>
            </a:r>
            <a:r>
              <a:rPr lang="ru-RU" sz="2200" dirty="0"/>
              <a:t>1945 году советский лингвист-старшекурсник Юрий Кнорозов прочитал статью немецкого ученого Пауля </a:t>
            </a:r>
            <a:r>
              <a:rPr lang="ru-RU" sz="2200" dirty="0" err="1"/>
              <a:t>Шелльхаса</a:t>
            </a:r>
            <a:r>
              <a:rPr lang="ru-RU" sz="2200" dirty="0"/>
              <a:t> под названием «Дешифровка письма майя — неразрешимая проблема» и принял </a:t>
            </a:r>
            <a:r>
              <a:rPr lang="ru-RU" sz="2200" dirty="0" smtClean="0"/>
              <a:t>вызов.</a:t>
            </a:r>
            <a:r>
              <a:rPr lang="ru-RU" sz="2200" dirty="0"/>
              <a:t/>
            </a:r>
            <a:br>
              <a:rPr lang="ru-RU" sz="22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«</a:t>
            </a:r>
            <a:r>
              <a:rPr lang="ru-RU" dirty="0"/>
              <a:t>Как это неразрешимая проблема? То, что создано одним человеческим умом не может не быть разгадано другим. С этой точки зрения, неразрешимых проблем не существует и не может существовать ни в одной из областей науки!», — так прокомментировал статью Юрий и решительно погрузился в проблему, не обращая внимания на авторитетные мнения. Тщательно изучив имеющиеся у него письменные источники он пришел к выводу, что </a:t>
            </a:r>
            <a:r>
              <a:rPr lang="ru-RU" dirty="0" smtClean="0"/>
              <a:t>письменность </a:t>
            </a:r>
            <a:r>
              <a:rPr lang="ru-RU" dirty="0"/>
              <a:t>майя — это фонетическое письмо, в котором каждый графический символ связан со звучанием. В своей диссертации он доказал это неоспоримо, предоставив ключи к расшифровкам текстов древних майя, а к 1975 году перевел все существующие тексты майя в полном объеме.</a:t>
            </a:r>
          </a:p>
        </p:txBody>
      </p:sp>
    </p:spTree>
    <p:extLst>
      <p:ext uri="{BB962C8B-B14F-4D97-AF65-F5344CB8AC3E}">
        <p14:creationId xmlns:p14="http://schemas.microsoft.com/office/powerpoint/2010/main" val="2946263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85584" cy="85496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Майя </a:t>
            </a:r>
            <a:r>
              <a:rPr lang="ru-RU" sz="2000" dirty="0"/>
              <a:t>- цивилизация, существовавшая на территории современной Мексики и Центральной Америки. Она известна своей письменностью, искусством, архитектурой, математической и астрономической системами. Большинство городов цивилизации достигли пика развития в 250-900 годах нашей эры.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Письмена майя:</a:t>
            </a:r>
            <a:endParaRPr lang="ru-RU" sz="20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499992" cy="432048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1844824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840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260648"/>
            <a:ext cx="3552825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628800"/>
            <a:ext cx="4402832" cy="44973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dirty="0" smtClean="0">
                <a:solidFill>
                  <a:srgbClr val="202122"/>
                </a:solidFill>
                <a:latin typeface="Arial"/>
              </a:rPr>
              <a:t>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620688"/>
            <a:ext cx="47525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r>
              <a:rPr lang="ru-RU" sz="2800" dirty="0"/>
              <a:t>В 1963 году вышла монография «Письменность индейцев майя» со </a:t>
            </a:r>
            <a:r>
              <a:rPr lang="ru-RU" sz="2800" dirty="0" smtClean="0"/>
              <a:t>словарём.</a:t>
            </a:r>
          </a:p>
          <a:p>
            <a:r>
              <a:rPr lang="ru-RU" sz="2800" dirty="0" smtClean="0"/>
              <a:t>В  1967 году удостоен </a:t>
            </a:r>
            <a:r>
              <a:rPr lang="ru-RU" sz="2800" dirty="0"/>
              <a:t>медали «За трудовое отличие</a:t>
            </a:r>
            <a:r>
              <a:rPr lang="ru-RU" sz="2800" dirty="0" smtClean="0"/>
              <a:t>».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В 1975 году вышли в свет «Иероглифические рукописи майя» (перевод и исследование всех уцелевших рукописей).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</a:t>
            </a:r>
            <a:r>
              <a:rPr lang="ru-RU" sz="2800" dirty="0" smtClean="0"/>
              <a:t>За </a:t>
            </a:r>
            <a:r>
              <a:rPr lang="ru-RU" sz="2800" dirty="0"/>
              <a:t>комплекс работ по </a:t>
            </a:r>
            <a:r>
              <a:rPr lang="ru-RU" sz="2800" dirty="0" smtClean="0"/>
              <a:t>дешифровке в 1977 </a:t>
            </a:r>
            <a:r>
              <a:rPr lang="ru-RU" sz="2800" dirty="0"/>
              <a:t>удостоен Государственной премии </a:t>
            </a:r>
            <a:r>
              <a:rPr lang="ru-RU" sz="2800" dirty="0" smtClean="0"/>
              <a:t>СССР.</a:t>
            </a:r>
            <a:r>
              <a:rPr lang="ru-RU" sz="2800" dirty="0">
                <a:solidFill>
                  <a:srgbClr val="202122"/>
                </a:solidFill>
                <a:latin typeface="Arial"/>
              </a:rPr>
              <a:t> </a:t>
            </a:r>
            <a:endParaRPr lang="ru-RU" sz="2800" dirty="0"/>
          </a:p>
        </p:txBody>
      </p:sp>
      <p:pic>
        <p:nvPicPr>
          <p:cNvPr id="6" name="Рисунок 5" descr="Путин поручил увековечить память Кнорозова. Какие открытия совершил этот учены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552825" cy="49090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5285185"/>
            <a:ext cx="39865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202122"/>
                </a:solidFill>
                <a:latin typeface="Arial"/>
              </a:rPr>
              <a:t>Один из памятников Юрию Кнорозову в Мексике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03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89587"/>
            <a:ext cx="4258816" cy="3743470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Президент России Владимир Путин </a:t>
            </a:r>
            <a:r>
              <a:rPr lang="ru-RU" sz="2400" dirty="0" smtClean="0"/>
              <a:t>1 июля 2022 года </a:t>
            </a:r>
            <a:r>
              <a:rPr lang="ru-RU" sz="2400" dirty="0"/>
              <a:t>подписал указ «Об увековечивании памяти Ю. В. Кнорозова...». Выдающийся петербургский ученый в разные годы был сотрудником Российского этнографического музея и Кунсткамеры. </a:t>
            </a:r>
            <a:endParaRPr lang="ru-RU" sz="2400" dirty="0" smtClean="0"/>
          </a:p>
          <a:p>
            <a:endParaRPr lang="ru-RU" sz="2000" dirty="0"/>
          </a:p>
          <a:p>
            <a:endParaRPr lang="ru-RU" sz="2000" dirty="0" smtClean="0"/>
          </a:p>
        </p:txBody>
      </p:sp>
      <p:pic>
        <p:nvPicPr>
          <p:cNvPr id="4" name="Рисунок 3" descr="Разгаданная тайна века: за что Путин увековечил память петербургского ученого Кнорозов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9587"/>
            <a:ext cx="4608512" cy="30233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3933056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Не покидая Ленинграда, он сумел расшифровать письмена американской цивилизации майя, над загадкой которых бились ученые всего мира. 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49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445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Ю́рий Валенти́нович Кноро́зов — советский и российский историк, этнограф, лингвист и эпиграфист, переводчик, основатель советской школы майянистики.</vt:lpstr>
      <vt:lpstr>Презентация PowerPoint</vt:lpstr>
      <vt:lpstr>Ю.В. Кнорозов в процессе работы с майяскими кодексами.</vt:lpstr>
      <vt:lpstr>Об увлеченности Юрия наукой и главной загадкой всей его жизни — письменностью майя, свидетельствует воспоминание его соседа по общежитию: </vt:lpstr>
      <vt:lpstr>  В 1945 году советский лингвист-старшекурсник Юрий Кнорозов прочитал статью немецкого ученого Пауля Шелльхаса под названием «Дешифровка письма майя — неразрешимая проблема» и принял вызов. </vt:lpstr>
      <vt:lpstr>  Майя - цивилизация, существовавшая на территории современной Мексики и Центральной Америки. Она известна своей письменностью, искусством, архитектурой, математической и астрономической системами. Большинство городов цивилизации достигли пика развития в 250-900 годах нашей эры.  Письмена майя: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Ю́рий Валенти́нович Кноро́зов — советский и российский историк, этнограф, лингвист и эпиграфист, переводчик, основатель советской школы майянистики.</dc:title>
  <dc:creator>Северяночка 46</dc:creator>
  <cp:lastModifiedBy>Северяночка 46</cp:lastModifiedBy>
  <cp:revision>9</cp:revision>
  <dcterms:created xsi:type="dcterms:W3CDTF">2022-07-13T13:18:27Z</dcterms:created>
  <dcterms:modified xsi:type="dcterms:W3CDTF">2022-07-13T15:00:48Z</dcterms:modified>
</cp:coreProperties>
</file>