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62" r:id="rId3"/>
    <p:sldId id="263" r:id="rId4"/>
    <p:sldId id="264" r:id="rId5"/>
    <p:sldId id="257" r:id="rId6"/>
    <p:sldId id="265" r:id="rId7"/>
    <p:sldId id="266" r:id="rId8"/>
    <p:sldId id="267" r:id="rId9"/>
    <p:sldId id="25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73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17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7045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871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3680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099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980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824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9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820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907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29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74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68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725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549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B4497-7030-408F-A32E-8EE76897C3D0}" type="datetimeFigureOut">
              <a:rPr lang="ru-RU" smtClean="0"/>
              <a:t>19.09.2022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06FFE4-9048-402E-A8C1-2700FFB589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58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AE7788-2CFE-46A5-815F-335FF47262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14AF951-497E-4B98-A218-329641A066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79515F-FCF4-46AE-9218-6F4D1507A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9" y="718459"/>
            <a:ext cx="9952164" cy="533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38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68228A3-D0F5-46D0-A1EF-9E858CE1F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060" y="775427"/>
            <a:ext cx="8209584" cy="50095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53180C6-8D20-4679-80C6-D3125074D5C1}"/>
              </a:ext>
            </a:extLst>
          </p:cNvPr>
          <p:cNvSpPr txBox="1"/>
          <p:nvPr/>
        </p:nvSpPr>
        <p:spPr>
          <a:xfrm>
            <a:off x="925085" y="5868955"/>
            <a:ext cx="7892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Материалы: белый лист бумаги формата А4, цветная бумага, фломастеры, клей, ножницы, линейка, ластик, чёрный маркер.</a:t>
            </a:r>
          </a:p>
        </p:txBody>
      </p:sp>
    </p:spTree>
    <p:extLst>
      <p:ext uri="{BB962C8B-B14F-4D97-AF65-F5344CB8AC3E}">
        <p14:creationId xmlns:p14="http://schemas.microsoft.com/office/powerpoint/2010/main" val="1802827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A9E256F-F222-46C5-888A-5D48F9822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09" b="10227"/>
          <a:stretch/>
        </p:blipFill>
        <p:spPr>
          <a:xfrm rot="5400000">
            <a:off x="4215081" y="-62986"/>
            <a:ext cx="2234260" cy="38493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8BC7250-C3B4-4441-BFA2-6FE9AA6583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82" b="10190"/>
          <a:stretch/>
        </p:blipFill>
        <p:spPr>
          <a:xfrm rot="5400000">
            <a:off x="1870440" y="2369804"/>
            <a:ext cx="2260528" cy="40050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BB45B9E-8C8D-4C90-A906-0ADE2B70B7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77" b="10295"/>
          <a:stretch/>
        </p:blipFill>
        <p:spPr>
          <a:xfrm rot="5400000">
            <a:off x="6135832" y="2450143"/>
            <a:ext cx="2242089" cy="3862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78609C-231A-47E4-A924-0A00D3F15AC9}"/>
              </a:ext>
            </a:extLst>
          </p:cNvPr>
          <p:cNvSpPr txBox="1"/>
          <p:nvPr/>
        </p:nvSpPr>
        <p:spPr>
          <a:xfrm>
            <a:off x="998179" y="5626359"/>
            <a:ext cx="8443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Берём белый лист бумаги формата А4, складываем пополам и отрезаем лишнее, чтобы получился квадрат. Это будет основа для нашей открытки.</a:t>
            </a:r>
          </a:p>
        </p:txBody>
      </p:sp>
    </p:spTree>
    <p:extLst>
      <p:ext uri="{BB962C8B-B14F-4D97-AF65-F5344CB8AC3E}">
        <p14:creationId xmlns:p14="http://schemas.microsoft.com/office/powerpoint/2010/main" val="3912729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63A0C96-54B1-449A-87B8-396821226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45" b="10227"/>
          <a:stretch/>
        </p:blipFill>
        <p:spPr>
          <a:xfrm rot="5400000">
            <a:off x="1976194" y="-152356"/>
            <a:ext cx="2485731" cy="44040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3D26BD2-312C-45B8-B986-D22EF2F5D3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45" b="10227"/>
          <a:stretch/>
        </p:blipFill>
        <p:spPr>
          <a:xfrm rot="5400000">
            <a:off x="2021975" y="2560526"/>
            <a:ext cx="2394169" cy="4404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C4DFAD-5DA6-441E-A7B2-1366BD6DE1BC}"/>
              </a:ext>
            </a:extLst>
          </p:cNvPr>
          <p:cNvSpPr txBox="1"/>
          <p:nvPr/>
        </p:nvSpPr>
        <p:spPr>
          <a:xfrm>
            <a:off x="5924939" y="806803"/>
            <a:ext cx="3004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Делаем цветной фон для нашей открытки. Берём лист цветной бумаги голубого цвета, вырезаем квадрат со сторонами 13*13 см. Приклеиваем на нашу заготовку белого цвета, отступив от краев по 5 мм.</a:t>
            </a:r>
          </a:p>
        </p:txBody>
      </p:sp>
    </p:spTree>
    <p:extLst>
      <p:ext uri="{BB962C8B-B14F-4D97-AF65-F5344CB8AC3E}">
        <p14:creationId xmlns:p14="http://schemas.microsoft.com/office/powerpoint/2010/main" val="498697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3C7ADC9-B266-4DE1-B3DE-6CBDCC79F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98" b="10781"/>
          <a:stretch/>
        </p:blipFill>
        <p:spPr>
          <a:xfrm rot="5400000">
            <a:off x="2944962" y="539041"/>
            <a:ext cx="1507514" cy="26572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A548EBB-E7D7-430A-B671-DB0807A75248}"/>
              </a:ext>
            </a:extLst>
          </p:cNvPr>
          <p:cNvSpPr txBox="1"/>
          <p:nvPr/>
        </p:nvSpPr>
        <p:spPr>
          <a:xfrm>
            <a:off x="7025951" y="1198382"/>
            <a:ext cx="20620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Берём лист красной бумаги, отмечаем размер 10*10 см., вырезаем и складываем пополам.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5A87480-626C-4DE2-9AF3-C91A3F470EAD}"/>
              </a:ext>
            </a:extLst>
          </p:cNvPr>
          <p:cNvSpPr txBox="1"/>
          <p:nvPr/>
        </p:nvSpPr>
        <p:spPr>
          <a:xfrm>
            <a:off x="1108324" y="447868"/>
            <a:ext cx="5917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Делаем красную звезду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38DD1DC1-2599-4327-9555-ECB65F4F7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33" b="9932"/>
          <a:stretch/>
        </p:blipFill>
        <p:spPr>
          <a:xfrm rot="5400000">
            <a:off x="2946251" y="2330088"/>
            <a:ext cx="1504935" cy="26766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2DDB4D5-6873-424F-9FD7-9ADF08A39FAC}"/>
              </a:ext>
            </a:extLst>
          </p:cNvPr>
          <p:cNvSpPr txBox="1"/>
          <p:nvPr/>
        </p:nvSpPr>
        <p:spPr>
          <a:xfrm>
            <a:off x="7025951" y="2920598"/>
            <a:ext cx="26779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Правый верхний угол загибаем вниз, фиксируем линию загиба. Нижний правый угол забиваем вверх, фиксируем линию загиба.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AD648CC-2ABC-45CC-9B7E-430E296706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94" b="9933"/>
          <a:stretch/>
        </p:blipFill>
        <p:spPr>
          <a:xfrm rot="5400000">
            <a:off x="2905084" y="4071686"/>
            <a:ext cx="1504936" cy="26779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A5523EA-9BA8-463E-95A3-F9A629A33E04}"/>
              </a:ext>
            </a:extLst>
          </p:cNvPr>
          <p:cNvSpPr txBox="1"/>
          <p:nvPr/>
        </p:nvSpPr>
        <p:spPr>
          <a:xfrm>
            <a:off x="7324531" y="4425533"/>
            <a:ext cx="3256383" cy="1504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B6102F8-1DCF-4D5E-B30A-08C22DF0FB41}"/>
              </a:ext>
            </a:extLst>
          </p:cNvPr>
          <p:cNvSpPr txBox="1"/>
          <p:nvPr/>
        </p:nvSpPr>
        <p:spPr>
          <a:xfrm>
            <a:off x="7025951" y="4562669"/>
            <a:ext cx="22300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На линии пересечений ставим точку. Левый верхний угол загибаем, кончик данного угла упирается в данную точку. Фиксируем линию загиба.</a:t>
            </a:r>
          </a:p>
        </p:txBody>
      </p:sp>
    </p:spTree>
    <p:extLst>
      <p:ext uri="{BB962C8B-B14F-4D97-AF65-F5344CB8AC3E}">
        <p14:creationId xmlns:p14="http://schemas.microsoft.com/office/powerpoint/2010/main" val="1988218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48FA870-9EBA-486B-91C4-7171E4BE2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60" y="4730618"/>
            <a:ext cx="2854065" cy="16085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0A2948-50E2-4789-8703-20F25023F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08" y="2840883"/>
            <a:ext cx="2854066" cy="16148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7D7CA5A-4C43-4300-A62A-A148B77C2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660" y="2826568"/>
            <a:ext cx="2854065" cy="16124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591757-9533-4FA2-AC30-8D01D7857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4108" y="934515"/>
            <a:ext cx="2854066" cy="16094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925A524-BEA3-4268-86DB-8A2EF95348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069" b="10203"/>
          <a:stretch/>
        </p:blipFill>
        <p:spPr>
          <a:xfrm rot="5400000">
            <a:off x="1793843" y="300336"/>
            <a:ext cx="1612434" cy="2856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DB285E-4E1C-4EAA-96E6-E165587F9FA2}"/>
              </a:ext>
            </a:extLst>
          </p:cNvPr>
          <p:cNvSpPr txBox="1"/>
          <p:nvPr/>
        </p:nvSpPr>
        <p:spPr>
          <a:xfrm>
            <a:off x="4423510" y="4583373"/>
            <a:ext cx="3115326" cy="1749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195D2E-0A6A-4F76-AFF5-0474C0AFA82C}"/>
              </a:ext>
            </a:extLst>
          </p:cNvPr>
          <p:cNvSpPr txBox="1"/>
          <p:nvPr/>
        </p:nvSpPr>
        <p:spPr>
          <a:xfrm>
            <a:off x="7538836" y="934515"/>
            <a:ext cx="22214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Левый угол отгибаем влево и фиксируем. Правую сторону загибаем вниз. Всё складываем пополам в противоположную сторону.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DC83CC0-C0E0-493E-B7B4-CD8FF8BDEFBA}"/>
              </a:ext>
            </a:extLst>
          </p:cNvPr>
          <p:cNvSpPr txBox="1"/>
          <p:nvPr/>
        </p:nvSpPr>
        <p:spPr>
          <a:xfrm>
            <a:off x="7660433" y="2840883"/>
            <a:ext cx="22214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Отрезаем под углом. Расправляем звезду, выгибаем все длинные ребра звезды наружу, короткие ребра во внутрь.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EA9699-85BD-4493-99F5-50248FBBF6AF}"/>
              </a:ext>
            </a:extLst>
          </p:cNvPr>
          <p:cNvSpPr txBox="1"/>
          <p:nvPr/>
        </p:nvSpPr>
        <p:spPr>
          <a:xfrm>
            <a:off x="7660432" y="4730618"/>
            <a:ext cx="287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Звезда готова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6653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EEDE80C-7984-4C88-AD7E-F6A36EAE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7279" r="-89" b="37279"/>
          <a:stretch/>
        </p:blipFill>
        <p:spPr>
          <a:xfrm>
            <a:off x="3208317" y="751114"/>
            <a:ext cx="3088821" cy="174482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A3FD1E5-4B15-49DC-AF6A-8DDCFA9D5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76" b="12545"/>
          <a:stretch/>
        </p:blipFill>
        <p:spPr>
          <a:xfrm rot="5400000">
            <a:off x="3853406" y="2168198"/>
            <a:ext cx="1798640" cy="3088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BC1FF2-5FF9-43D0-AE47-8CF015FCA981}"/>
              </a:ext>
            </a:extLst>
          </p:cNvPr>
          <p:cNvSpPr txBox="1"/>
          <p:nvPr/>
        </p:nvSpPr>
        <p:spPr>
          <a:xfrm>
            <a:off x="8014997" y="751114"/>
            <a:ext cx="23513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Из оранжевого листа бумаги делаем георгиевскую ленточку.  Чёрным маркером рисуем полоски с двух сторон. На концах вырезаем треугольники.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FA690DC-A6DA-493C-9112-7AF103D81785}"/>
              </a:ext>
            </a:extLst>
          </p:cNvPr>
          <p:cNvSpPr txBox="1"/>
          <p:nvPr/>
        </p:nvSpPr>
        <p:spPr>
          <a:xfrm>
            <a:off x="8145624" y="2786843"/>
            <a:ext cx="235131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Небольшой лист бумаги белого цвета складываем гармошкой, рисуем на нём цветочек и вырезаем. Раскрашиваем серединку жёлтым цветом.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8B717AF-54B7-45D4-B5EA-EFCAD85FF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197" y="4820231"/>
            <a:ext cx="3090940" cy="17314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709BC4B-D469-471D-A5F8-B4864AA1FDC6}"/>
              </a:ext>
            </a:extLst>
          </p:cNvPr>
          <p:cNvSpPr txBox="1"/>
          <p:nvPr/>
        </p:nvSpPr>
        <p:spPr>
          <a:xfrm>
            <a:off x="8145624" y="4885719"/>
            <a:ext cx="264989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Вырезаем из красной бумаги небольшой кусочек 2 на 4 см. На белой бумаге пишем красным цветом 9 мая и вырезаем. Приклеиваем в правый верхний угол нашей открытки.</a:t>
            </a:r>
          </a:p>
        </p:txBody>
      </p:sp>
    </p:spTree>
    <p:extLst>
      <p:ext uri="{BB962C8B-B14F-4D97-AF65-F5344CB8AC3E}">
        <p14:creationId xmlns:p14="http://schemas.microsoft.com/office/powerpoint/2010/main" val="3880589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F6D5231-9A39-422F-AD9E-AD56F50D9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09" b="10227"/>
          <a:stretch/>
        </p:blipFill>
        <p:spPr>
          <a:xfrm rot="5400000">
            <a:off x="5244190" y="2762450"/>
            <a:ext cx="1703620" cy="30235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DE19456-1154-4348-9828-FA03987752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51" r="2028" b="37415"/>
          <a:stretch/>
        </p:blipFill>
        <p:spPr>
          <a:xfrm>
            <a:off x="1203846" y="3422394"/>
            <a:ext cx="3023508" cy="17168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B9078D0-CF19-415C-A8CE-7690A97A6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687" r="2028" b="37279"/>
          <a:stretch/>
        </p:blipFill>
        <p:spPr>
          <a:xfrm>
            <a:off x="4584246" y="1436915"/>
            <a:ext cx="3023508" cy="17168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D1607A9-477E-4D98-9D38-A5357B9C53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89" t="37687" r="-88" b="37279"/>
          <a:stretch/>
        </p:blipFill>
        <p:spPr>
          <a:xfrm>
            <a:off x="1166719" y="1436915"/>
            <a:ext cx="3097762" cy="17168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14F2743-0364-4915-B58B-0C7125A32547}"/>
              </a:ext>
            </a:extLst>
          </p:cNvPr>
          <p:cNvSpPr txBox="1"/>
          <p:nvPr/>
        </p:nvSpPr>
        <p:spPr>
          <a:xfrm>
            <a:off x="5645020" y="297646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93545CD-66A9-4DC1-842A-3503B7955ECB}"/>
              </a:ext>
            </a:extLst>
          </p:cNvPr>
          <p:cNvSpPr txBox="1"/>
          <p:nvPr/>
        </p:nvSpPr>
        <p:spPr>
          <a:xfrm>
            <a:off x="7913914" y="1489391"/>
            <a:ext cx="2797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Приклеиваем звезду сместив её в правую часть от центра. Приклеиваем один конец георгиевской ленточки, перекручиваем и приклеиваем второй конец по диагонали.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8AD4CF9-D062-45BF-9B3D-0CB6361D34F0}"/>
              </a:ext>
            </a:extLst>
          </p:cNvPr>
          <p:cNvSpPr txBox="1"/>
          <p:nvPr/>
        </p:nvSpPr>
        <p:spPr>
          <a:xfrm>
            <a:off x="7927519" y="3422394"/>
            <a:ext cx="26254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Приклеиваем цветы в количестве семи штук на георгиевскую ленту. Вырезаем из цветной бумаги зелёного цвета листья и так же приклеиваем.</a:t>
            </a:r>
          </a:p>
          <a:p>
            <a:r>
              <a:rPr lang="ru-RU" sz="1400" dirty="0"/>
              <a:t>Открытка готова!</a:t>
            </a:r>
          </a:p>
        </p:txBody>
      </p:sp>
    </p:spTree>
    <p:extLst>
      <p:ext uri="{BB962C8B-B14F-4D97-AF65-F5344CB8AC3E}">
        <p14:creationId xmlns:p14="http://schemas.microsoft.com/office/powerpoint/2010/main" val="178747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DE50050-9E2A-43A8-B899-F6A9B39E8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52" y="485192"/>
            <a:ext cx="9687250" cy="54490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64CF53-3BF2-41BE-B1FF-2038C866A838}"/>
              </a:ext>
            </a:extLst>
          </p:cNvPr>
          <p:cNvSpPr txBox="1"/>
          <p:nvPr/>
        </p:nvSpPr>
        <p:spPr>
          <a:xfrm>
            <a:off x="1203649" y="6120882"/>
            <a:ext cx="9377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праздником ! С Днём Победы! Помним, гордимся и чтим!</a:t>
            </a:r>
          </a:p>
        </p:txBody>
      </p:sp>
    </p:spTree>
    <p:extLst>
      <p:ext uri="{BB962C8B-B14F-4D97-AF65-F5344CB8AC3E}">
        <p14:creationId xmlns:p14="http://schemas.microsoft.com/office/powerpoint/2010/main" val="83846362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157</TotalTime>
  <Words>318</Words>
  <Application>Microsoft Office PowerPoint</Application>
  <PresentationFormat>Произвольный</PresentationFormat>
  <Paragraphs>17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Тимур</dc:creator>
  <cp:lastModifiedBy>111</cp:lastModifiedBy>
  <cp:revision>3</cp:revision>
  <dcterms:created xsi:type="dcterms:W3CDTF">2021-05-06T12:18:45Z</dcterms:created>
  <dcterms:modified xsi:type="dcterms:W3CDTF">2022-09-19T02:02:03Z</dcterms:modified>
</cp:coreProperties>
</file>