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Calibri" pitchFamily="34" charset="0"/>
      <p:regular r:id="rId21"/>
      <p:bold r:id="rId22"/>
      <p:italic r:id="rId23"/>
      <p:boldItalic r:id="rId24"/>
    </p:embeddedFont>
    <p:embeddedFont>
      <p:font typeface="Pacifico" charset="-52"/>
      <p:regular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111" d="100"/>
          <a:sy n="111" d="100"/>
        </p:scale>
        <p:origin x="-634" y="-82"/>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29ba394038_0_28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29ba394038_0_2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29ba394038_0_3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29ba394038_0_3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25cac928e4_0_3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25cac928e4_0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29ba394038_0_40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29ba394038_0_4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29a2fd422b_1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29a2fd422b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29a2fd422b_1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29a2fd422b_1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29ba394038_0_50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29ba394038_0_50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29a2fd422b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129a2fd422b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29ba394038_5_3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129ba394038_5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25a370c4d3_0_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25a370c4d3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25a370c4d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25a370c4d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29ba394038_0_15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29ba394038_0_1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25a370c4d3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25a370c4d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29ba394038_0_19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29ba394038_0_19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29ba394038_0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29ba394038_0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25cac928e4_0_3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25cac928e4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29ba394038_0_26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29ba394038_0_2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Пользовательский макет 1">
  <p:cSld name="AUTOLAYOUT_1">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p:nvPr/>
        </p:nvSpPr>
        <p:spPr>
          <a:xfrm>
            <a:off x="0" y="0"/>
            <a:ext cx="9144000" cy="3460200"/>
          </a:xfrm>
          <a:prstGeom prst="rect">
            <a:avLst/>
          </a:prstGeom>
          <a:solidFill>
            <a:srgbClr val="0F9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3"/>
          <p:cNvSpPr/>
          <p:nvPr/>
        </p:nvSpPr>
        <p:spPr>
          <a:xfrm rot="10800000">
            <a:off x="7697100" y="-25"/>
            <a:ext cx="962400" cy="3460200"/>
          </a:xfrm>
          <a:prstGeom prst="rect">
            <a:avLst/>
          </a:prstGeom>
          <a:solidFill>
            <a:srgbClr val="FFFFFF">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3"/>
          <p:cNvSpPr/>
          <p:nvPr/>
        </p:nvSpPr>
        <p:spPr>
          <a:xfrm rot="10800000">
            <a:off x="5750475" y="-25"/>
            <a:ext cx="1946700" cy="3460200"/>
          </a:xfrm>
          <a:prstGeom prst="rect">
            <a:avLst/>
          </a:pr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p:nvPr/>
        </p:nvSpPr>
        <p:spPr>
          <a:xfrm rot="10800000" flipH="1">
            <a:off x="8659500" y="-25"/>
            <a:ext cx="484500" cy="3460200"/>
          </a:xfrm>
          <a:prstGeom prst="rect">
            <a:avLst/>
          </a:pr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3"/>
          <p:cNvSpPr txBox="1">
            <a:spLocks noGrp="1"/>
          </p:cNvSpPr>
          <p:nvPr>
            <p:ph type="title"/>
          </p:nvPr>
        </p:nvSpPr>
        <p:spPr>
          <a:xfrm>
            <a:off x="324475" y="465975"/>
            <a:ext cx="5124300" cy="2841600"/>
          </a:xfrm>
          <a:prstGeom prst="rect">
            <a:avLst/>
          </a:prstGeom>
          <a:noFill/>
        </p:spPr>
        <p:txBody>
          <a:bodyPr spcFirstLastPara="1" wrap="square" lIns="91425" tIns="91425" rIns="91425" bIns="91425" anchor="b" anchorCtr="0">
            <a:normAutofit/>
          </a:bodyPr>
          <a:lstStyle>
            <a:lvl1pPr lvl="0" algn="l" rtl="0">
              <a:lnSpc>
                <a:spcPct val="100000"/>
              </a:lnSpc>
              <a:spcBef>
                <a:spcPts val="0"/>
              </a:spcBef>
              <a:spcAft>
                <a:spcPts val="0"/>
              </a:spcAft>
              <a:buNone/>
              <a:defRPr sz="3600" b="1">
                <a:solidFill>
                  <a:srgbClr val="FFFFFF"/>
                </a:solidFill>
              </a:defRPr>
            </a:lvl1pPr>
            <a:lvl2pPr lvl="1" algn="l" rtl="0">
              <a:lnSpc>
                <a:spcPct val="100000"/>
              </a:lnSpc>
              <a:spcBef>
                <a:spcPts val="0"/>
              </a:spcBef>
              <a:spcAft>
                <a:spcPts val="0"/>
              </a:spcAft>
              <a:buNone/>
              <a:defRPr sz="3600" b="1">
                <a:solidFill>
                  <a:srgbClr val="FFFFFF"/>
                </a:solidFill>
              </a:defRPr>
            </a:lvl2pPr>
            <a:lvl3pPr lvl="2" algn="l" rtl="0">
              <a:lnSpc>
                <a:spcPct val="100000"/>
              </a:lnSpc>
              <a:spcBef>
                <a:spcPts val="0"/>
              </a:spcBef>
              <a:spcAft>
                <a:spcPts val="0"/>
              </a:spcAft>
              <a:buNone/>
              <a:defRPr sz="3600" b="1">
                <a:solidFill>
                  <a:srgbClr val="FFFFFF"/>
                </a:solidFill>
              </a:defRPr>
            </a:lvl3pPr>
            <a:lvl4pPr lvl="3" algn="l" rtl="0">
              <a:lnSpc>
                <a:spcPct val="100000"/>
              </a:lnSpc>
              <a:spcBef>
                <a:spcPts val="0"/>
              </a:spcBef>
              <a:spcAft>
                <a:spcPts val="0"/>
              </a:spcAft>
              <a:buNone/>
              <a:defRPr sz="3600" b="1">
                <a:solidFill>
                  <a:srgbClr val="FFFFFF"/>
                </a:solidFill>
              </a:defRPr>
            </a:lvl4pPr>
            <a:lvl5pPr lvl="4" algn="l" rtl="0">
              <a:lnSpc>
                <a:spcPct val="100000"/>
              </a:lnSpc>
              <a:spcBef>
                <a:spcPts val="0"/>
              </a:spcBef>
              <a:spcAft>
                <a:spcPts val="0"/>
              </a:spcAft>
              <a:buNone/>
              <a:defRPr sz="3600" b="1">
                <a:solidFill>
                  <a:srgbClr val="FFFFFF"/>
                </a:solidFill>
              </a:defRPr>
            </a:lvl5pPr>
            <a:lvl6pPr lvl="5" algn="l" rtl="0">
              <a:lnSpc>
                <a:spcPct val="100000"/>
              </a:lnSpc>
              <a:spcBef>
                <a:spcPts val="0"/>
              </a:spcBef>
              <a:spcAft>
                <a:spcPts val="0"/>
              </a:spcAft>
              <a:buNone/>
              <a:defRPr sz="3600" b="1">
                <a:solidFill>
                  <a:srgbClr val="FFFFFF"/>
                </a:solidFill>
              </a:defRPr>
            </a:lvl6pPr>
            <a:lvl7pPr lvl="6" algn="l" rtl="0">
              <a:lnSpc>
                <a:spcPct val="100000"/>
              </a:lnSpc>
              <a:spcBef>
                <a:spcPts val="0"/>
              </a:spcBef>
              <a:spcAft>
                <a:spcPts val="0"/>
              </a:spcAft>
              <a:buNone/>
              <a:defRPr sz="3600" b="1">
                <a:solidFill>
                  <a:srgbClr val="FFFFFF"/>
                </a:solidFill>
              </a:defRPr>
            </a:lvl7pPr>
            <a:lvl8pPr lvl="7" algn="l" rtl="0">
              <a:lnSpc>
                <a:spcPct val="100000"/>
              </a:lnSpc>
              <a:spcBef>
                <a:spcPts val="0"/>
              </a:spcBef>
              <a:spcAft>
                <a:spcPts val="0"/>
              </a:spcAft>
              <a:buNone/>
              <a:defRPr sz="3600" b="1">
                <a:solidFill>
                  <a:srgbClr val="FFFFFF"/>
                </a:solidFill>
              </a:defRPr>
            </a:lvl8pPr>
            <a:lvl9pPr lvl="8" algn="l" rtl="0">
              <a:lnSpc>
                <a:spcPct val="100000"/>
              </a:lnSpc>
              <a:spcBef>
                <a:spcPts val="0"/>
              </a:spcBef>
              <a:spcAft>
                <a:spcPts val="0"/>
              </a:spcAft>
              <a:buNone/>
              <a:defRPr sz="3600" b="1">
                <a:solidFill>
                  <a:srgbClr val="FFFFFF"/>
                </a:solidFill>
              </a:defRPr>
            </a:lvl9pPr>
          </a:lstStyle>
          <a:p>
            <a:endParaRPr/>
          </a:p>
        </p:txBody>
      </p:sp>
      <p:sp>
        <p:nvSpPr>
          <p:cNvPr id="57" name="Google Shape;57;p13"/>
          <p:cNvSpPr txBox="1">
            <a:spLocks noGrp="1"/>
          </p:cNvSpPr>
          <p:nvPr>
            <p:ph type="subTitle" idx="1"/>
          </p:nvPr>
        </p:nvSpPr>
        <p:spPr>
          <a:xfrm>
            <a:off x="324475" y="3612602"/>
            <a:ext cx="5124300" cy="1302600"/>
          </a:xfrm>
          <a:prstGeom prst="rect">
            <a:avLst/>
          </a:prstGeom>
          <a:noFill/>
        </p:spPr>
        <p:txBody>
          <a:bodyPr spcFirstLastPara="1" wrap="square" lIns="91425" tIns="91425" rIns="91425" bIns="91425" anchor="t" anchorCtr="0">
            <a:normAutofit/>
          </a:bodyPr>
          <a:lstStyle>
            <a:lvl1pPr lvl="0" algn="l" rtl="0">
              <a:lnSpc>
                <a:spcPct val="100000"/>
              </a:lnSpc>
              <a:spcBef>
                <a:spcPts val="0"/>
              </a:spcBef>
              <a:spcAft>
                <a:spcPts val="0"/>
              </a:spcAft>
              <a:buClr>
                <a:srgbClr val="616161"/>
              </a:buClr>
              <a:buSzPts val="1800"/>
              <a:buNone/>
              <a:defRPr sz="1800">
                <a:solidFill>
                  <a:srgbClr val="616161"/>
                </a:solidFill>
              </a:defRPr>
            </a:lvl1pPr>
            <a:lvl2pPr lvl="1" algn="l" rtl="0">
              <a:lnSpc>
                <a:spcPct val="100000"/>
              </a:lnSpc>
              <a:spcBef>
                <a:spcPts val="0"/>
              </a:spcBef>
              <a:spcAft>
                <a:spcPts val="0"/>
              </a:spcAft>
              <a:buClr>
                <a:srgbClr val="616161"/>
              </a:buClr>
              <a:buSzPts val="1800"/>
              <a:buNone/>
              <a:defRPr sz="1800">
                <a:solidFill>
                  <a:srgbClr val="616161"/>
                </a:solidFill>
              </a:defRPr>
            </a:lvl2pPr>
            <a:lvl3pPr lvl="2" algn="l" rtl="0">
              <a:lnSpc>
                <a:spcPct val="100000"/>
              </a:lnSpc>
              <a:spcBef>
                <a:spcPts val="0"/>
              </a:spcBef>
              <a:spcAft>
                <a:spcPts val="0"/>
              </a:spcAft>
              <a:buClr>
                <a:srgbClr val="616161"/>
              </a:buClr>
              <a:buSzPts val="1800"/>
              <a:buNone/>
              <a:defRPr sz="1800">
                <a:solidFill>
                  <a:srgbClr val="616161"/>
                </a:solidFill>
              </a:defRPr>
            </a:lvl3pPr>
            <a:lvl4pPr lvl="3" algn="l" rtl="0">
              <a:lnSpc>
                <a:spcPct val="100000"/>
              </a:lnSpc>
              <a:spcBef>
                <a:spcPts val="0"/>
              </a:spcBef>
              <a:spcAft>
                <a:spcPts val="0"/>
              </a:spcAft>
              <a:buClr>
                <a:srgbClr val="616161"/>
              </a:buClr>
              <a:buSzPts val="1800"/>
              <a:buNone/>
              <a:defRPr sz="1800">
                <a:solidFill>
                  <a:srgbClr val="616161"/>
                </a:solidFill>
              </a:defRPr>
            </a:lvl4pPr>
            <a:lvl5pPr lvl="4" algn="l" rtl="0">
              <a:lnSpc>
                <a:spcPct val="100000"/>
              </a:lnSpc>
              <a:spcBef>
                <a:spcPts val="0"/>
              </a:spcBef>
              <a:spcAft>
                <a:spcPts val="0"/>
              </a:spcAft>
              <a:buClr>
                <a:srgbClr val="616161"/>
              </a:buClr>
              <a:buSzPts val="1800"/>
              <a:buNone/>
              <a:defRPr sz="1800">
                <a:solidFill>
                  <a:srgbClr val="616161"/>
                </a:solidFill>
              </a:defRPr>
            </a:lvl5pPr>
            <a:lvl6pPr lvl="5" algn="l" rtl="0">
              <a:lnSpc>
                <a:spcPct val="100000"/>
              </a:lnSpc>
              <a:spcBef>
                <a:spcPts val="0"/>
              </a:spcBef>
              <a:spcAft>
                <a:spcPts val="0"/>
              </a:spcAft>
              <a:buClr>
                <a:srgbClr val="616161"/>
              </a:buClr>
              <a:buSzPts val="1800"/>
              <a:buNone/>
              <a:defRPr sz="1800">
                <a:solidFill>
                  <a:srgbClr val="616161"/>
                </a:solidFill>
              </a:defRPr>
            </a:lvl6pPr>
            <a:lvl7pPr lvl="6" algn="l" rtl="0">
              <a:lnSpc>
                <a:spcPct val="100000"/>
              </a:lnSpc>
              <a:spcBef>
                <a:spcPts val="0"/>
              </a:spcBef>
              <a:spcAft>
                <a:spcPts val="0"/>
              </a:spcAft>
              <a:buClr>
                <a:srgbClr val="616161"/>
              </a:buClr>
              <a:buSzPts val="1800"/>
              <a:buNone/>
              <a:defRPr sz="1800">
                <a:solidFill>
                  <a:srgbClr val="616161"/>
                </a:solidFill>
              </a:defRPr>
            </a:lvl7pPr>
            <a:lvl8pPr lvl="7" algn="l" rtl="0">
              <a:lnSpc>
                <a:spcPct val="100000"/>
              </a:lnSpc>
              <a:spcBef>
                <a:spcPts val="0"/>
              </a:spcBef>
              <a:spcAft>
                <a:spcPts val="0"/>
              </a:spcAft>
              <a:buClr>
                <a:srgbClr val="616161"/>
              </a:buClr>
              <a:buSzPts val="1800"/>
              <a:buNone/>
              <a:defRPr sz="1800">
                <a:solidFill>
                  <a:srgbClr val="616161"/>
                </a:solidFill>
              </a:defRPr>
            </a:lvl8pPr>
            <a:lvl9pPr lvl="8" algn="l" rtl="0">
              <a:lnSpc>
                <a:spcPct val="100000"/>
              </a:lnSpc>
              <a:spcBef>
                <a:spcPts val="0"/>
              </a:spcBef>
              <a:spcAft>
                <a:spcPts val="0"/>
              </a:spcAft>
              <a:buClr>
                <a:srgbClr val="616161"/>
              </a:buClr>
              <a:buSzPts val="1800"/>
              <a:buNone/>
              <a:defRPr sz="1800">
                <a:solidFill>
                  <a:srgbClr val="616161"/>
                </a:solidFill>
              </a:defRPr>
            </a:lvl9pPr>
          </a:lstStyle>
          <a:p>
            <a:endParaRPr/>
          </a:p>
        </p:txBody>
      </p:sp>
      <p:sp>
        <p:nvSpPr>
          <p:cNvPr id="58" name="Google Shape;58;p1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rtl="0">
              <a:lnSpc>
                <a:spcPct val="100000"/>
              </a:lnSpc>
              <a:spcAft>
                <a:spcPts val="0"/>
              </a:spcAft>
              <a:buNone/>
              <a:defRPr sz="1000">
                <a:solidFill>
                  <a:srgbClr val="616161"/>
                </a:solidFill>
              </a:defRPr>
            </a:lvl1pPr>
            <a:lvl2pPr lvl="1" algn="r" rtl="0">
              <a:lnSpc>
                <a:spcPct val="100000"/>
              </a:lnSpc>
              <a:spcAft>
                <a:spcPts val="0"/>
              </a:spcAft>
              <a:buNone/>
              <a:defRPr sz="1000">
                <a:solidFill>
                  <a:srgbClr val="616161"/>
                </a:solidFill>
              </a:defRPr>
            </a:lvl2pPr>
            <a:lvl3pPr lvl="2" algn="r" rtl="0">
              <a:lnSpc>
                <a:spcPct val="100000"/>
              </a:lnSpc>
              <a:spcAft>
                <a:spcPts val="0"/>
              </a:spcAft>
              <a:buNone/>
              <a:defRPr sz="1000">
                <a:solidFill>
                  <a:srgbClr val="616161"/>
                </a:solidFill>
              </a:defRPr>
            </a:lvl3pPr>
            <a:lvl4pPr lvl="3" algn="r" rtl="0">
              <a:lnSpc>
                <a:spcPct val="100000"/>
              </a:lnSpc>
              <a:spcAft>
                <a:spcPts val="0"/>
              </a:spcAft>
              <a:buNone/>
              <a:defRPr sz="1000">
                <a:solidFill>
                  <a:srgbClr val="616161"/>
                </a:solidFill>
              </a:defRPr>
            </a:lvl4pPr>
            <a:lvl5pPr lvl="4" algn="r" rtl="0">
              <a:lnSpc>
                <a:spcPct val="100000"/>
              </a:lnSpc>
              <a:spcAft>
                <a:spcPts val="0"/>
              </a:spcAft>
              <a:buNone/>
              <a:defRPr sz="1000">
                <a:solidFill>
                  <a:srgbClr val="616161"/>
                </a:solidFill>
              </a:defRPr>
            </a:lvl5pPr>
            <a:lvl6pPr lvl="5" algn="r" rtl="0">
              <a:lnSpc>
                <a:spcPct val="100000"/>
              </a:lnSpc>
              <a:spcAft>
                <a:spcPts val="0"/>
              </a:spcAft>
              <a:buNone/>
              <a:defRPr sz="1000">
                <a:solidFill>
                  <a:srgbClr val="616161"/>
                </a:solidFill>
              </a:defRPr>
            </a:lvl6pPr>
            <a:lvl7pPr lvl="6" algn="r" rtl="0">
              <a:lnSpc>
                <a:spcPct val="100000"/>
              </a:lnSpc>
              <a:spcAft>
                <a:spcPts val="0"/>
              </a:spcAft>
              <a:buNone/>
              <a:defRPr sz="1000">
                <a:solidFill>
                  <a:srgbClr val="616161"/>
                </a:solidFill>
              </a:defRPr>
            </a:lvl7pPr>
            <a:lvl8pPr lvl="7" algn="r" rtl="0">
              <a:lnSpc>
                <a:spcPct val="100000"/>
              </a:lnSpc>
              <a:spcAft>
                <a:spcPts val="0"/>
              </a:spcAft>
              <a:buNone/>
              <a:defRPr sz="1000">
                <a:solidFill>
                  <a:srgbClr val="616161"/>
                </a:solidFill>
              </a:defRPr>
            </a:lvl8pPr>
            <a:lvl9pPr lvl="8" algn="r" rtl="0">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Пользовательский макет">
  <p:cSld name="AUTOLAYOUT_2">
    <p:bg>
      <p:bgPr>
        <a:solidFill>
          <a:srgbClr val="FFFFFF"/>
        </a:solidFill>
        <a:effectLst/>
      </p:bgPr>
    </p:bg>
    <p:spTree>
      <p:nvGrpSpPr>
        <p:cNvPr id="1" name="Shape 59"/>
        <p:cNvGrpSpPr/>
        <p:nvPr/>
      </p:nvGrpSpPr>
      <p:grpSpPr>
        <a:xfrm>
          <a:off x="0" y="0"/>
          <a:ext cx="0" cy="0"/>
          <a:chOff x="0" y="0"/>
          <a:chExt cx="0" cy="0"/>
        </a:xfrm>
      </p:grpSpPr>
      <p:sp>
        <p:nvSpPr>
          <p:cNvPr id="60" name="Google Shape;60;p14"/>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4"/>
          <p:cNvSpPr txBox="1">
            <a:spLocks noGrp="1"/>
          </p:cNvSpPr>
          <p:nvPr>
            <p:ph type="body" idx="1"/>
          </p:nvPr>
        </p:nvSpPr>
        <p:spPr>
          <a:xfrm>
            <a:off x="810900" y="772300"/>
            <a:ext cx="7537500" cy="4062300"/>
          </a:xfrm>
          <a:prstGeom prst="rect">
            <a:avLst/>
          </a:prstGeom>
          <a:noFill/>
        </p:spPr>
        <p:txBody>
          <a:bodyPr spcFirstLastPara="1" wrap="square" lIns="91425" tIns="91425" rIns="91425" bIns="91425" anchor="b" anchorCtr="0">
            <a:normAutofit/>
          </a:bodyPr>
          <a:lstStyle>
            <a:lvl1pPr marL="457200" lvl="0" indent="-381000" algn="l" rtl="0">
              <a:lnSpc>
                <a:spcPct val="115000"/>
              </a:lnSpc>
              <a:spcBef>
                <a:spcPts val="0"/>
              </a:spcBef>
              <a:spcAft>
                <a:spcPts val="0"/>
              </a:spcAft>
              <a:buClr>
                <a:srgbClr val="FFFFFF"/>
              </a:buClr>
              <a:buSzPts val="2400"/>
              <a:buChar char="●"/>
              <a:defRPr sz="2400">
                <a:solidFill>
                  <a:srgbClr val="FFFFFF"/>
                </a:solidFill>
              </a:defRPr>
            </a:lvl1pPr>
            <a:lvl2pPr marL="914400" lvl="1" indent="-355600" algn="l" rtl="0">
              <a:lnSpc>
                <a:spcPct val="115000"/>
              </a:lnSpc>
              <a:spcBef>
                <a:spcPts val="0"/>
              </a:spcBef>
              <a:spcAft>
                <a:spcPts val="0"/>
              </a:spcAft>
              <a:buClr>
                <a:srgbClr val="FFFFFF"/>
              </a:buClr>
              <a:buSzPts val="2000"/>
              <a:buChar char="○"/>
              <a:defRPr sz="2000">
                <a:solidFill>
                  <a:srgbClr val="FFFFFF"/>
                </a:solidFill>
              </a:defRPr>
            </a:lvl2pPr>
            <a:lvl3pPr marL="1371600" lvl="2" indent="-355600" algn="l" rtl="0">
              <a:lnSpc>
                <a:spcPct val="115000"/>
              </a:lnSpc>
              <a:spcBef>
                <a:spcPts val="0"/>
              </a:spcBef>
              <a:spcAft>
                <a:spcPts val="0"/>
              </a:spcAft>
              <a:buClr>
                <a:srgbClr val="FFFFFF"/>
              </a:buClr>
              <a:buSzPts val="2000"/>
              <a:buChar char="■"/>
              <a:defRPr sz="2000">
                <a:solidFill>
                  <a:srgbClr val="FFFFFF"/>
                </a:solidFill>
              </a:defRPr>
            </a:lvl3pPr>
            <a:lvl4pPr marL="1828800" lvl="3" indent="-355600" algn="l" rtl="0">
              <a:lnSpc>
                <a:spcPct val="115000"/>
              </a:lnSpc>
              <a:spcBef>
                <a:spcPts val="0"/>
              </a:spcBef>
              <a:spcAft>
                <a:spcPts val="0"/>
              </a:spcAft>
              <a:buClr>
                <a:srgbClr val="FFFFFF"/>
              </a:buClr>
              <a:buSzPts val="2000"/>
              <a:buChar char="●"/>
              <a:defRPr sz="2000">
                <a:solidFill>
                  <a:srgbClr val="FFFFFF"/>
                </a:solidFill>
              </a:defRPr>
            </a:lvl4pPr>
            <a:lvl5pPr marL="2286000" lvl="4" indent="-355600" algn="l" rtl="0">
              <a:lnSpc>
                <a:spcPct val="115000"/>
              </a:lnSpc>
              <a:spcBef>
                <a:spcPts val="0"/>
              </a:spcBef>
              <a:spcAft>
                <a:spcPts val="0"/>
              </a:spcAft>
              <a:buClr>
                <a:srgbClr val="FFFFFF"/>
              </a:buClr>
              <a:buSzPts val="2000"/>
              <a:buChar char="○"/>
              <a:defRPr sz="2000">
                <a:solidFill>
                  <a:srgbClr val="FFFFFF"/>
                </a:solidFill>
              </a:defRPr>
            </a:lvl5pPr>
            <a:lvl6pPr marL="2743200" lvl="5" indent="-355600" algn="l" rtl="0">
              <a:lnSpc>
                <a:spcPct val="115000"/>
              </a:lnSpc>
              <a:spcBef>
                <a:spcPts val="0"/>
              </a:spcBef>
              <a:spcAft>
                <a:spcPts val="0"/>
              </a:spcAft>
              <a:buClr>
                <a:srgbClr val="FFFFFF"/>
              </a:buClr>
              <a:buSzPts val="2000"/>
              <a:buChar char="■"/>
              <a:defRPr sz="2000">
                <a:solidFill>
                  <a:srgbClr val="FFFFFF"/>
                </a:solidFill>
              </a:defRPr>
            </a:lvl6pPr>
            <a:lvl7pPr marL="3200400" lvl="6" indent="-355600" algn="l" rtl="0">
              <a:lnSpc>
                <a:spcPct val="115000"/>
              </a:lnSpc>
              <a:spcBef>
                <a:spcPts val="0"/>
              </a:spcBef>
              <a:spcAft>
                <a:spcPts val="0"/>
              </a:spcAft>
              <a:buClr>
                <a:srgbClr val="FFFFFF"/>
              </a:buClr>
              <a:buSzPts val="2000"/>
              <a:buChar char="●"/>
              <a:defRPr sz="2000">
                <a:solidFill>
                  <a:srgbClr val="FFFFFF"/>
                </a:solidFill>
              </a:defRPr>
            </a:lvl7pPr>
            <a:lvl8pPr marL="3657600" lvl="7" indent="-355600" algn="l" rtl="0">
              <a:lnSpc>
                <a:spcPct val="115000"/>
              </a:lnSpc>
              <a:spcBef>
                <a:spcPts val="0"/>
              </a:spcBef>
              <a:spcAft>
                <a:spcPts val="0"/>
              </a:spcAft>
              <a:buClr>
                <a:srgbClr val="FFFFFF"/>
              </a:buClr>
              <a:buSzPts val="2000"/>
              <a:buChar char="○"/>
              <a:defRPr sz="2000">
                <a:solidFill>
                  <a:srgbClr val="FFFFFF"/>
                </a:solidFill>
              </a:defRPr>
            </a:lvl8pPr>
            <a:lvl9pPr marL="4114800" lvl="8" indent="-355600" algn="l" rtl="0">
              <a:lnSpc>
                <a:spcPct val="115000"/>
              </a:lnSpc>
              <a:spcBef>
                <a:spcPts val="0"/>
              </a:spcBef>
              <a:spcAft>
                <a:spcPts val="0"/>
              </a:spcAft>
              <a:buClr>
                <a:srgbClr val="FFFFFF"/>
              </a:buClr>
              <a:buSzPts val="2000"/>
              <a:buChar char="■"/>
              <a:defRPr sz="2000">
                <a:solidFill>
                  <a:srgbClr val="FFFFFF"/>
                </a:solidFill>
              </a:defRPr>
            </a:lvl9pPr>
          </a:lstStyle>
          <a:p>
            <a:endParaRPr/>
          </a:p>
        </p:txBody>
      </p:sp>
      <p:sp>
        <p:nvSpPr>
          <p:cNvPr id="62" name="Google Shape;62;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Пользовательский макет 2">
  <p:cSld name="AUTOLAYOUT_2_1">
    <p:spTree>
      <p:nvGrpSpPr>
        <p:cNvPr id="1" name="Shape 63"/>
        <p:cNvGrpSpPr/>
        <p:nvPr/>
      </p:nvGrpSpPr>
      <p:grpSpPr>
        <a:xfrm>
          <a:off x="0" y="0"/>
          <a:ext cx="0" cy="0"/>
          <a:chOff x="0" y="0"/>
          <a:chExt cx="0" cy="0"/>
        </a:xfrm>
      </p:grpSpPr>
      <p:sp>
        <p:nvSpPr>
          <p:cNvPr id="64" name="Google Shape;64;p15"/>
          <p:cNvSpPr/>
          <p:nvPr/>
        </p:nvSpPr>
        <p:spPr>
          <a:xfrm>
            <a:off x="0" y="0"/>
            <a:ext cx="9144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 name="Google Shape;65;p15"/>
          <p:cNvCxnSpPr/>
          <p:nvPr/>
        </p:nvCxnSpPr>
        <p:spPr>
          <a:xfrm rot="10800000">
            <a:off x="398200" y="977175"/>
            <a:ext cx="505800" cy="0"/>
          </a:xfrm>
          <a:prstGeom prst="straightConnector1">
            <a:avLst/>
          </a:prstGeom>
          <a:noFill/>
          <a:ln w="19050" cap="flat" cmpd="sng">
            <a:solidFill>
              <a:srgbClr val="FF5822"/>
            </a:solidFill>
            <a:prstDash val="solid"/>
            <a:round/>
            <a:headEnd type="none" w="sm" len="sm"/>
            <a:tailEnd type="none" w="sm" len="sm"/>
          </a:ln>
        </p:spPr>
      </p:cxnSp>
      <p:sp>
        <p:nvSpPr>
          <p:cNvPr id="66" name="Google Shape;66;p15"/>
          <p:cNvSpPr txBox="1">
            <a:spLocks noGrp="1"/>
          </p:cNvSpPr>
          <p:nvPr>
            <p:ph type="title"/>
          </p:nvPr>
        </p:nvSpPr>
        <p:spPr>
          <a:xfrm>
            <a:off x="311700" y="1153900"/>
            <a:ext cx="2655000" cy="858900"/>
          </a:xfrm>
          <a:prstGeom prst="rect">
            <a:avLst/>
          </a:prstGeom>
          <a:noFill/>
        </p:spPr>
        <p:txBody>
          <a:bodyPr spcFirstLastPara="1" wrap="square" lIns="91425" tIns="91425" rIns="91425" bIns="91425" anchor="ctr" anchorCtr="0">
            <a:normAutofit/>
          </a:bodyPr>
          <a:lstStyle>
            <a:lvl1pPr lvl="0" algn="l" rtl="0">
              <a:lnSpc>
                <a:spcPct val="100000"/>
              </a:lnSpc>
              <a:spcBef>
                <a:spcPts val="0"/>
              </a:spcBef>
              <a:spcAft>
                <a:spcPts val="0"/>
              </a:spcAft>
              <a:buNone/>
              <a:defRPr sz="2400">
                <a:solidFill>
                  <a:srgbClr val="000000"/>
                </a:solidFill>
              </a:defRPr>
            </a:lvl1pPr>
            <a:lvl2pPr lvl="1" algn="l" rtl="0">
              <a:lnSpc>
                <a:spcPct val="100000"/>
              </a:lnSpc>
              <a:spcBef>
                <a:spcPts val="0"/>
              </a:spcBef>
              <a:spcAft>
                <a:spcPts val="0"/>
              </a:spcAft>
              <a:buNone/>
              <a:defRPr sz="2400">
                <a:solidFill>
                  <a:srgbClr val="000000"/>
                </a:solidFill>
              </a:defRPr>
            </a:lvl2pPr>
            <a:lvl3pPr lvl="2" algn="l" rtl="0">
              <a:lnSpc>
                <a:spcPct val="100000"/>
              </a:lnSpc>
              <a:spcBef>
                <a:spcPts val="0"/>
              </a:spcBef>
              <a:spcAft>
                <a:spcPts val="0"/>
              </a:spcAft>
              <a:buNone/>
              <a:defRPr sz="2400">
                <a:solidFill>
                  <a:srgbClr val="000000"/>
                </a:solidFill>
              </a:defRPr>
            </a:lvl3pPr>
            <a:lvl4pPr lvl="3" algn="l" rtl="0">
              <a:lnSpc>
                <a:spcPct val="100000"/>
              </a:lnSpc>
              <a:spcBef>
                <a:spcPts val="0"/>
              </a:spcBef>
              <a:spcAft>
                <a:spcPts val="0"/>
              </a:spcAft>
              <a:buNone/>
              <a:defRPr sz="2400">
                <a:solidFill>
                  <a:srgbClr val="000000"/>
                </a:solidFill>
              </a:defRPr>
            </a:lvl4pPr>
            <a:lvl5pPr lvl="4" algn="l" rtl="0">
              <a:lnSpc>
                <a:spcPct val="100000"/>
              </a:lnSpc>
              <a:spcBef>
                <a:spcPts val="0"/>
              </a:spcBef>
              <a:spcAft>
                <a:spcPts val="0"/>
              </a:spcAft>
              <a:buNone/>
              <a:defRPr sz="2400">
                <a:solidFill>
                  <a:srgbClr val="000000"/>
                </a:solidFill>
              </a:defRPr>
            </a:lvl5pPr>
            <a:lvl6pPr lvl="5" algn="l" rtl="0">
              <a:lnSpc>
                <a:spcPct val="100000"/>
              </a:lnSpc>
              <a:spcBef>
                <a:spcPts val="0"/>
              </a:spcBef>
              <a:spcAft>
                <a:spcPts val="0"/>
              </a:spcAft>
              <a:buNone/>
              <a:defRPr sz="2400">
                <a:solidFill>
                  <a:srgbClr val="000000"/>
                </a:solidFill>
              </a:defRPr>
            </a:lvl6pPr>
            <a:lvl7pPr lvl="6" algn="l" rtl="0">
              <a:lnSpc>
                <a:spcPct val="100000"/>
              </a:lnSpc>
              <a:spcBef>
                <a:spcPts val="0"/>
              </a:spcBef>
              <a:spcAft>
                <a:spcPts val="0"/>
              </a:spcAft>
              <a:buNone/>
              <a:defRPr sz="2400">
                <a:solidFill>
                  <a:srgbClr val="000000"/>
                </a:solidFill>
              </a:defRPr>
            </a:lvl7pPr>
            <a:lvl8pPr lvl="7" algn="l" rtl="0">
              <a:lnSpc>
                <a:spcPct val="100000"/>
              </a:lnSpc>
              <a:spcBef>
                <a:spcPts val="0"/>
              </a:spcBef>
              <a:spcAft>
                <a:spcPts val="0"/>
              </a:spcAft>
              <a:buNone/>
              <a:defRPr sz="2400">
                <a:solidFill>
                  <a:srgbClr val="000000"/>
                </a:solidFill>
              </a:defRPr>
            </a:lvl8pPr>
            <a:lvl9pPr lvl="8" algn="l" rtl="0">
              <a:lnSpc>
                <a:spcPct val="100000"/>
              </a:lnSpc>
              <a:spcBef>
                <a:spcPts val="0"/>
              </a:spcBef>
              <a:spcAft>
                <a:spcPts val="0"/>
              </a:spcAft>
              <a:buNone/>
              <a:defRPr sz="2400">
                <a:solidFill>
                  <a:srgbClr val="000000"/>
                </a:solidFill>
              </a:defRPr>
            </a:lvl9pPr>
          </a:lstStyle>
          <a:p>
            <a:endParaRPr/>
          </a:p>
        </p:txBody>
      </p:sp>
      <p:sp>
        <p:nvSpPr>
          <p:cNvPr id="67" name="Google Shape;67;p15"/>
          <p:cNvSpPr txBox="1">
            <a:spLocks noGrp="1"/>
          </p:cNvSpPr>
          <p:nvPr>
            <p:ph type="body" idx="1"/>
          </p:nvPr>
        </p:nvSpPr>
        <p:spPr>
          <a:xfrm>
            <a:off x="311700" y="2022050"/>
            <a:ext cx="2655000" cy="2928300"/>
          </a:xfrm>
          <a:prstGeom prst="rect">
            <a:avLst/>
          </a:prstGeom>
          <a:noFill/>
        </p:spPr>
        <p:txBody>
          <a:bodyPr spcFirstLastPara="1" wrap="square" lIns="91425" tIns="91425" rIns="91425" bIns="91425" anchor="t" anchorCtr="0">
            <a:normAutofit/>
          </a:bodyPr>
          <a:lstStyle>
            <a:lvl1pPr marL="457200" lvl="0" indent="-292100" algn="l" rtl="0">
              <a:lnSpc>
                <a:spcPct val="115000"/>
              </a:lnSpc>
              <a:spcBef>
                <a:spcPts val="0"/>
              </a:spcBef>
              <a:spcAft>
                <a:spcPts val="0"/>
              </a:spcAft>
              <a:buClr>
                <a:srgbClr val="434343"/>
              </a:buClr>
              <a:buSzPts val="1000"/>
              <a:buChar char="●"/>
              <a:defRPr sz="1000">
                <a:solidFill>
                  <a:srgbClr val="434343"/>
                </a:solidFill>
              </a:defRPr>
            </a:lvl1pPr>
            <a:lvl2pPr marL="914400" lvl="1" indent="-292100" algn="l" rtl="0">
              <a:lnSpc>
                <a:spcPct val="115000"/>
              </a:lnSpc>
              <a:spcBef>
                <a:spcPts val="0"/>
              </a:spcBef>
              <a:spcAft>
                <a:spcPts val="0"/>
              </a:spcAft>
              <a:buClr>
                <a:srgbClr val="434343"/>
              </a:buClr>
              <a:buSzPts val="1000"/>
              <a:buChar char="○"/>
              <a:defRPr sz="1000">
                <a:solidFill>
                  <a:srgbClr val="434343"/>
                </a:solidFill>
              </a:defRPr>
            </a:lvl2pPr>
            <a:lvl3pPr marL="1371600" lvl="2" indent="-292100" algn="l" rtl="0">
              <a:lnSpc>
                <a:spcPct val="115000"/>
              </a:lnSpc>
              <a:spcBef>
                <a:spcPts val="0"/>
              </a:spcBef>
              <a:spcAft>
                <a:spcPts val="0"/>
              </a:spcAft>
              <a:buClr>
                <a:srgbClr val="434343"/>
              </a:buClr>
              <a:buSzPts val="1000"/>
              <a:buChar char="■"/>
              <a:defRPr sz="1000">
                <a:solidFill>
                  <a:srgbClr val="434343"/>
                </a:solidFill>
              </a:defRPr>
            </a:lvl3pPr>
            <a:lvl4pPr marL="1828800" lvl="3" indent="-292100" algn="l" rtl="0">
              <a:lnSpc>
                <a:spcPct val="115000"/>
              </a:lnSpc>
              <a:spcBef>
                <a:spcPts val="0"/>
              </a:spcBef>
              <a:spcAft>
                <a:spcPts val="0"/>
              </a:spcAft>
              <a:buClr>
                <a:srgbClr val="434343"/>
              </a:buClr>
              <a:buSzPts val="1000"/>
              <a:buChar char="●"/>
              <a:defRPr sz="1000">
                <a:solidFill>
                  <a:srgbClr val="434343"/>
                </a:solidFill>
              </a:defRPr>
            </a:lvl4pPr>
            <a:lvl5pPr marL="2286000" lvl="4" indent="-292100" algn="l" rtl="0">
              <a:lnSpc>
                <a:spcPct val="115000"/>
              </a:lnSpc>
              <a:spcBef>
                <a:spcPts val="0"/>
              </a:spcBef>
              <a:spcAft>
                <a:spcPts val="0"/>
              </a:spcAft>
              <a:buClr>
                <a:srgbClr val="434343"/>
              </a:buClr>
              <a:buSzPts val="1000"/>
              <a:buChar char="○"/>
              <a:defRPr sz="1000">
                <a:solidFill>
                  <a:srgbClr val="434343"/>
                </a:solidFill>
              </a:defRPr>
            </a:lvl5pPr>
            <a:lvl6pPr marL="2743200" lvl="5" indent="-292100" algn="l" rtl="0">
              <a:lnSpc>
                <a:spcPct val="115000"/>
              </a:lnSpc>
              <a:spcBef>
                <a:spcPts val="0"/>
              </a:spcBef>
              <a:spcAft>
                <a:spcPts val="0"/>
              </a:spcAft>
              <a:buClr>
                <a:srgbClr val="434343"/>
              </a:buClr>
              <a:buSzPts val="1000"/>
              <a:buChar char="■"/>
              <a:defRPr sz="1000">
                <a:solidFill>
                  <a:srgbClr val="434343"/>
                </a:solidFill>
              </a:defRPr>
            </a:lvl6pPr>
            <a:lvl7pPr marL="3200400" lvl="6" indent="-292100" algn="l" rtl="0">
              <a:lnSpc>
                <a:spcPct val="115000"/>
              </a:lnSpc>
              <a:spcBef>
                <a:spcPts val="0"/>
              </a:spcBef>
              <a:spcAft>
                <a:spcPts val="0"/>
              </a:spcAft>
              <a:buClr>
                <a:srgbClr val="434343"/>
              </a:buClr>
              <a:buSzPts val="1000"/>
              <a:buChar char="●"/>
              <a:defRPr sz="1000">
                <a:solidFill>
                  <a:srgbClr val="434343"/>
                </a:solidFill>
              </a:defRPr>
            </a:lvl7pPr>
            <a:lvl8pPr marL="3657600" lvl="7" indent="-292100" algn="l" rtl="0">
              <a:lnSpc>
                <a:spcPct val="115000"/>
              </a:lnSpc>
              <a:spcBef>
                <a:spcPts val="0"/>
              </a:spcBef>
              <a:spcAft>
                <a:spcPts val="0"/>
              </a:spcAft>
              <a:buClr>
                <a:srgbClr val="434343"/>
              </a:buClr>
              <a:buSzPts val="1000"/>
              <a:buChar char="○"/>
              <a:defRPr sz="1000">
                <a:solidFill>
                  <a:srgbClr val="434343"/>
                </a:solidFill>
              </a:defRPr>
            </a:lvl8pPr>
            <a:lvl9pPr marL="4114800" lvl="8" indent="-292100" algn="l" rtl="0">
              <a:lnSpc>
                <a:spcPct val="115000"/>
              </a:lnSpc>
              <a:spcBef>
                <a:spcPts val="0"/>
              </a:spcBef>
              <a:spcAft>
                <a:spcPts val="0"/>
              </a:spcAft>
              <a:buClr>
                <a:srgbClr val="434343"/>
              </a:buClr>
              <a:buSzPts val="1000"/>
              <a:buChar char="■"/>
              <a:defRPr sz="1000">
                <a:solidFill>
                  <a:srgbClr val="434343"/>
                </a:solidFill>
              </a:defRPr>
            </a:lvl9pPr>
          </a:lstStyle>
          <a:p>
            <a:endParaRPr/>
          </a:p>
        </p:txBody>
      </p:sp>
      <p:sp>
        <p:nvSpPr>
          <p:cNvPr id="68" name="Google Shape;68;p1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rtl="0">
              <a:lnSpc>
                <a:spcPct val="100000"/>
              </a:lnSpc>
              <a:spcAft>
                <a:spcPts val="0"/>
              </a:spcAft>
              <a:buNone/>
              <a:defRPr sz="1000">
                <a:solidFill>
                  <a:srgbClr val="616161"/>
                </a:solidFill>
              </a:defRPr>
            </a:lvl1pPr>
            <a:lvl2pPr lvl="1" algn="r" rtl="0">
              <a:lnSpc>
                <a:spcPct val="100000"/>
              </a:lnSpc>
              <a:spcAft>
                <a:spcPts val="0"/>
              </a:spcAft>
              <a:buNone/>
              <a:defRPr sz="1000">
                <a:solidFill>
                  <a:srgbClr val="616161"/>
                </a:solidFill>
              </a:defRPr>
            </a:lvl2pPr>
            <a:lvl3pPr lvl="2" algn="r" rtl="0">
              <a:lnSpc>
                <a:spcPct val="100000"/>
              </a:lnSpc>
              <a:spcAft>
                <a:spcPts val="0"/>
              </a:spcAft>
              <a:buNone/>
              <a:defRPr sz="1000">
                <a:solidFill>
                  <a:srgbClr val="616161"/>
                </a:solidFill>
              </a:defRPr>
            </a:lvl3pPr>
            <a:lvl4pPr lvl="3" algn="r" rtl="0">
              <a:lnSpc>
                <a:spcPct val="100000"/>
              </a:lnSpc>
              <a:spcAft>
                <a:spcPts val="0"/>
              </a:spcAft>
              <a:buNone/>
              <a:defRPr sz="1000">
                <a:solidFill>
                  <a:srgbClr val="616161"/>
                </a:solidFill>
              </a:defRPr>
            </a:lvl4pPr>
            <a:lvl5pPr lvl="4" algn="r" rtl="0">
              <a:lnSpc>
                <a:spcPct val="100000"/>
              </a:lnSpc>
              <a:spcAft>
                <a:spcPts val="0"/>
              </a:spcAft>
              <a:buNone/>
              <a:defRPr sz="1000">
                <a:solidFill>
                  <a:srgbClr val="616161"/>
                </a:solidFill>
              </a:defRPr>
            </a:lvl5pPr>
            <a:lvl6pPr lvl="5" algn="r" rtl="0">
              <a:lnSpc>
                <a:spcPct val="100000"/>
              </a:lnSpc>
              <a:spcAft>
                <a:spcPts val="0"/>
              </a:spcAft>
              <a:buNone/>
              <a:defRPr sz="1000">
                <a:solidFill>
                  <a:srgbClr val="616161"/>
                </a:solidFill>
              </a:defRPr>
            </a:lvl6pPr>
            <a:lvl7pPr lvl="6" algn="r" rtl="0">
              <a:lnSpc>
                <a:spcPct val="100000"/>
              </a:lnSpc>
              <a:spcAft>
                <a:spcPts val="0"/>
              </a:spcAft>
              <a:buNone/>
              <a:defRPr sz="1000">
                <a:solidFill>
                  <a:srgbClr val="616161"/>
                </a:solidFill>
              </a:defRPr>
            </a:lvl7pPr>
            <a:lvl8pPr lvl="7" algn="r" rtl="0">
              <a:lnSpc>
                <a:spcPct val="100000"/>
              </a:lnSpc>
              <a:spcAft>
                <a:spcPts val="0"/>
              </a:spcAft>
              <a:buNone/>
              <a:defRPr sz="1000">
                <a:solidFill>
                  <a:srgbClr val="616161"/>
                </a:solidFill>
              </a:defRPr>
            </a:lvl8pPr>
            <a:lvl9pPr lvl="8" algn="r" rtl="0">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Пользовательский макет 4">
  <p:cSld name="AUTOLAYOUT_4">
    <p:spTree>
      <p:nvGrpSpPr>
        <p:cNvPr id="1" name="Shape 69"/>
        <p:cNvGrpSpPr/>
        <p:nvPr/>
      </p:nvGrpSpPr>
      <p:grpSpPr>
        <a:xfrm>
          <a:off x="0" y="0"/>
          <a:ext cx="0" cy="0"/>
          <a:chOff x="0" y="0"/>
          <a:chExt cx="0" cy="0"/>
        </a:xfrm>
      </p:grpSpPr>
      <p:sp>
        <p:nvSpPr>
          <p:cNvPr id="70" name="Google Shape;70;p16"/>
          <p:cNvSpPr/>
          <p:nvPr/>
        </p:nvSpPr>
        <p:spPr>
          <a:xfrm>
            <a:off x="0" y="0"/>
            <a:ext cx="9144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1" name="Google Shape;71;p16"/>
          <p:cNvCxnSpPr/>
          <p:nvPr/>
        </p:nvCxnSpPr>
        <p:spPr>
          <a:xfrm rot="10800000">
            <a:off x="398200" y="977175"/>
            <a:ext cx="505800" cy="0"/>
          </a:xfrm>
          <a:prstGeom prst="straightConnector1">
            <a:avLst/>
          </a:prstGeom>
          <a:noFill/>
          <a:ln w="19050" cap="flat" cmpd="sng">
            <a:solidFill>
              <a:srgbClr val="FF5822"/>
            </a:solidFill>
            <a:prstDash val="solid"/>
            <a:round/>
            <a:headEnd type="none" w="sm" len="sm"/>
            <a:tailEnd type="none" w="sm" len="sm"/>
          </a:ln>
        </p:spPr>
      </p:cxnSp>
      <p:sp>
        <p:nvSpPr>
          <p:cNvPr id="72" name="Google Shape;72;p16"/>
          <p:cNvSpPr txBox="1">
            <a:spLocks noGrp="1"/>
          </p:cNvSpPr>
          <p:nvPr>
            <p:ph type="title"/>
          </p:nvPr>
        </p:nvSpPr>
        <p:spPr>
          <a:xfrm>
            <a:off x="311700" y="1153900"/>
            <a:ext cx="2655000" cy="858900"/>
          </a:xfrm>
          <a:prstGeom prst="rect">
            <a:avLst/>
          </a:prstGeom>
          <a:noFill/>
        </p:spPr>
        <p:txBody>
          <a:bodyPr spcFirstLastPara="1" wrap="square" lIns="91425" tIns="91425" rIns="91425" bIns="91425" anchor="ctr" anchorCtr="0">
            <a:normAutofit/>
          </a:bodyPr>
          <a:lstStyle>
            <a:lvl1pPr lvl="0" algn="l" rtl="0">
              <a:lnSpc>
                <a:spcPct val="100000"/>
              </a:lnSpc>
              <a:spcBef>
                <a:spcPts val="0"/>
              </a:spcBef>
              <a:spcAft>
                <a:spcPts val="0"/>
              </a:spcAft>
              <a:buNone/>
              <a:defRPr sz="2400">
                <a:solidFill>
                  <a:srgbClr val="000000"/>
                </a:solidFill>
              </a:defRPr>
            </a:lvl1pPr>
            <a:lvl2pPr lvl="1" algn="l" rtl="0">
              <a:lnSpc>
                <a:spcPct val="100000"/>
              </a:lnSpc>
              <a:spcBef>
                <a:spcPts val="0"/>
              </a:spcBef>
              <a:spcAft>
                <a:spcPts val="0"/>
              </a:spcAft>
              <a:buNone/>
              <a:defRPr sz="2400">
                <a:solidFill>
                  <a:srgbClr val="000000"/>
                </a:solidFill>
              </a:defRPr>
            </a:lvl2pPr>
            <a:lvl3pPr lvl="2" algn="l" rtl="0">
              <a:lnSpc>
                <a:spcPct val="100000"/>
              </a:lnSpc>
              <a:spcBef>
                <a:spcPts val="0"/>
              </a:spcBef>
              <a:spcAft>
                <a:spcPts val="0"/>
              </a:spcAft>
              <a:buNone/>
              <a:defRPr sz="2400">
                <a:solidFill>
                  <a:srgbClr val="000000"/>
                </a:solidFill>
              </a:defRPr>
            </a:lvl3pPr>
            <a:lvl4pPr lvl="3" algn="l" rtl="0">
              <a:lnSpc>
                <a:spcPct val="100000"/>
              </a:lnSpc>
              <a:spcBef>
                <a:spcPts val="0"/>
              </a:spcBef>
              <a:spcAft>
                <a:spcPts val="0"/>
              </a:spcAft>
              <a:buNone/>
              <a:defRPr sz="2400">
                <a:solidFill>
                  <a:srgbClr val="000000"/>
                </a:solidFill>
              </a:defRPr>
            </a:lvl4pPr>
            <a:lvl5pPr lvl="4" algn="l" rtl="0">
              <a:lnSpc>
                <a:spcPct val="100000"/>
              </a:lnSpc>
              <a:spcBef>
                <a:spcPts val="0"/>
              </a:spcBef>
              <a:spcAft>
                <a:spcPts val="0"/>
              </a:spcAft>
              <a:buNone/>
              <a:defRPr sz="2400">
                <a:solidFill>
                  <a:srgbClr val="000000"/>
                </a:solidFill>
              </a:defRPr>
            </a:lvl5pPr>
            <a:lvl6pPr lvl="5" algn="l" rtl="0">
              <a:lnSpc>
                <a:spcPct val="100000"/>
              </a:lnSpc>
              <a:spcBef>
                <a:spcPts val="0"/>
              </a:spcBef>
              <a:spcAft>
                <a:spcPts val="0"/>
              </a:spcAft>
              <a:buNone/>
              <a:defRPr sz="2400">
                <a:solidFill>
                  <a:srgbClr val="000000"/>
                </a:solidFill>
              </a:defRPr>
            </a:lvl6pPr>
            <a:lvl7pPr lvl="6" algn="l" rtl="0">
              <a:lnSpc>
                <a:spcPct val="100000"/>
              </a:lnSpc>
              <a:spcBef>
                <a:spcPts val="0"/>
              </a:spcBef>
              <a:spcAft>
                <a:spcPts val="0"/>
              </a:spcAft>
              <a:buNone/>
              <a:defRPr sz="2400">
                <a:solidFill>
                  <a:srgbClr val="000000"/>
                </a:solidFill>
              </a:defRPr>
            </a:lvl7pPr>
            <a:lvl8pPr lvl="7" algn="l" rtl="0">
              <a:lnSpc>
                <a:spcPct val="100000"/>
              </a:lnSpc>
              <a:spcBef>
                <a:spcPts val="0"/>
              </a:spcBef>
              <a:spcAft>
                <a:spcPts val="0"/>
              </a:spcAft>
              <a:buNone/>
              <a:defRPr sz="2400">
                <a:solidFill>
                  <a:srgbClr val="000000"/>
                </a:solidFill>
              </a:defRPr>
            </a:lvl8pPr>
            <a:lvl9pPr lvl="8" algn="l" rtl="0">
              <a:lnSpc>
                <a:spcPct val="100000"/>
              </a:lnSpc>
              <a:spcBef>
                <a:spcPts val="0"/>
              </a:spcBef>
              <a:spcAft>
                <a:spcPts val="0"/>
              </a:spcAft>
              <a:buNone/>
              <a:defRPr sz="2400">
                <a:solidFill>
                  <a:srgbClr val="000000"/>
                </a:solidFill>
              </a:defRPr>
            </a:lvl9pPr>
          </a:lstStyle>
          <a:p>
            <a:endParaRPr/>
          </a:p>
        </p:txBody>
      </p:sp>
      <p:sp>
        <p:nvSpPr>
          <p:cNvPr id="73" name="Google Shape;73;p16"/>
          <p:cNvSpPr txBox="1">
            <a:spLocks noGrp="1"/>
          </p:cNvSpPr>
          <p:nvPr>
            <p:ph type="body" idx="1"/>
          </p:nvPr>
        </p:nvSpPr>
        <p:spPr>
          <a:xfrm>
            <a:off x="311700" y="2022050"/>
            <a:ext cx="2655000" cy="2928300"/>
          </a:xfrm>
          <a:prstGeom prst="rect">
            <a:avLst/>
          </a:prstGeom>
          <a:noFill/>
        </p:spPr>
        <p:txBody>
          <a:bodyPr spcFirstLastPara="1" wrap="square" lIns="91425" tIns="91425" rIns="91425" bIns="91425" anchor="t" anchorCtr="0">
            <a:normAutofit/>
          </a:bodyPr>
          <a:lstStyle>
            <a:lvl1pPr marL="457200" lvl="0" indent="-292100" algn="l" rtl="0">
              <a:lnSpc>
                <a:spcPct val="115000"/>
              </a:lnSpc>
              <a:spcBef>
                <a:spcPts val="0"/>
              </a:spcBef>
              <a:spcAft>
                <a:spcPts val="0"/>
              </a:spcAft>
              <a:buClr>
                <a:srgbClr val="434343"/>
              </a:buClr>
              <a:buSzPts val="1000"/>
              <a:buChar char="●"/>
              <a:defRPr sz="1000">
                <a:solidFill>
                  <a:srgbClr val="434343"/>
                </a:solidFill>
              </a:defRPr>
            </a:lvl1pPr>
            <a:lvl2pPr marL="914400" lvl="1" indent="-292100" algn="l" rtl="0">
              <a:lnSpc>
                <a:spcPct val="115000"/>
              </a:lnSpc>
              <a:spcBef>
                <a:spcPts val="0"/>
              </a:spcBef>
              <a:spcAft>
                <a:spcPts val="0"/>
              </a:spcAft>
              <a:buClr>
                <a:srgbClr val="434343"/>
              </a:buClr>
              <a:buSzPts val="1000"/>
              <a:buChar char="○"/>
              <a:defRPr sz="1000">
                <a:solidFill>
                  <a:srgbClr val="434343"/>
                </a:solidFill>
              </a:defRPr>
            </a:lvl2pPr>
            <a:lvl3pPr marL="1371600" lvl="2" indent="-292100" algn="l" rtl="0">
              <a:lnSpc>
                <a:spcPct val="115000"/>
              </a:lnSpc>
              <a:spcBef>
                <a:spcPts val="0"/>
              </a:spcBef>
              <a:spcAft>
                <a:spcPts val="0"/>
              </a:spcAft>
              <a:buClr>
                <a:srgbClr val="434343"/>
              </a:buClr>
              <a:buSzPts val="1000"/>
              <a:buChar char="■"/>
              <a:defRPr sz="1000">
                <a:solidFill>
                  <a:srgbClr val="434343"/>
                </a:solidFill>
              </a:defRPr>
            </a:lvl3pPr>
            <a:lvl4pPr marL="1828800" lvl="3" indent="-292100" algn="l" rtl="0">
              <a:lnSpc>
                <a:spcPct val="115000"/>
              </a:lnSpc>
              <a:spcBef>
                <a:spcPts val="0"/>
              </a:spcBef>
              <a:spcAft>
                <a:spcPts val="0"/>
              </a:spcAft>
              <a:buClr>
                <a:srgbClr val="434343"/>
              </a:buClr>
              <a:buSzPts val="1000"/>
              <a:buChar char="●"/>
              <a:defRPr sz="1000">
                <a:solidFill>
                  <a:srgbClr val="434343"/>
                </a:solidFill>
              </a:defRPr>
            </a:lvl4pPr>
            <a:lvl5pPr marL="2286000" lvl="4" indent="-292100" algn="l" rtl="0">
              <a:lnSpc>
                <a:spcPct val="115000"/>
              </a:lnSpc>
              <a:spcBef>
                <a:spcPts val="0"/>
              </a:spcBef>
              <a:spcAft>
                <a:spcPts val="0"/>
              </a:spcAft>
              <a:buClr>
                <a:srgbClr val="434343"/>
              </a:buClr>
              <a:buSzPts val="1000"/>
              <a:buChar char="○"/>
              <a:defRPr sz="1000">
                <a:solidFill>
                  <a:srgbClr val="434343"/>
                </a:solidFill>
              </a:defRPr>
            </a:lvl5pPr>
            <a:lvl6pPr marL="2743200" lvl="5" indent="-292100" algn="l" rtl="0">
              <a:lnSpc>
                <a:spcPct val="115000"/>
              </a:lnSpc>
              <a:spcBef>
                <a:spcPts val="0"/>
              </a:spcBef>
              <a:spcAft>
                <a:spcPts val="0"/>
              </a:spcAft>
              <a:buClr>
                <a:srgbClr val="434343"/>
              </a:buClr>
              <a:buSzPts val="1000"/>
              <a:buChar char="■"/>
              <a:defRPr sz="1000">
                <a:solidFill>
                  <a:srgbClr val="434343"/>
                </a:solidFill>
              </a:defRPr>
            </a:lvl6pPr>
            <a:lvl7pPr marL="3200400" lvl="6" indent="-292100" algn="l" rtl="0">
              <a:lnSpc>
                <a:spcPct val="115000"/>
              </a:lnSpc>
              <a:spcBef>
                <a:spcPts val="0"/>
              </a:spcBef>
              <a:spcAft>
                <a:spcPts val="0"/>
              </a:spcAft>
              <a:buClr>
                <a:srgbClr val="434343"/>
              </a:buClr>
              <a:buSzPts val="1000"/>
              <a:buChar char="●"/>
              <a:defRPr sz="1000">
                <a:solidFill>
                  <a:srgbClr val="434343"/>
                </a:solidFill>
              </a:defRPr>
            </a:lvl7pPr>
            <a:lvl8pPr marL="3657600" lvl="7" indent="-292100" algn="l" rtl="0">
              <a:lnSpc>
                <a:spcPct val="115000"/>
              </a:lnSpc>
              <a:spcBef>
                <a:spcPts val="0"/>
              </a:spcBef>
              <a:spcAft>
                <a:spcPts val="0"/>
              </a:spcAft>
              <a:buClr>
                <a:srgbClr val="434343"/>
              </a:buClr>
              <a:buSzPts val="1000"/>
              <a:buChar char="○"/>
              <a:defRPr sz="1000">
                <a:solidFill>
                  <a:srgbClr val="434343"/>
                </a:solidFill>
              </a:defRPr>
            </a:lvl8pPr>
            <a:lvl9pPr marL="4114800" lvl="8" indent="-292100" algn="l" rtl="0">
              <a:lnSpc>
                <a:spcPct val="115000"/>
              </a:lnSpc>
              <a:spcBef>
                <a:spcPts val="0"/>
              </a:spcBef>
              <a:spcAft>
                <a:spcPts val="0"/>
              </a:spcAft>
              <a:buClr>
                <a:srgbClr val="434343"/>
              </a:buClr>
              <a:buSzPts val="1000"/>
              <a:buChar char="■"/>
              <a:defRPr sz="1000">
                <a:solidFill>
                  <a:srgbClr val="434343"/>
                </a:solidFill>
              </a:defRPr>
            </a:lvl9pPr>
          </a:lstStyle>
          <a:p>
            <a:endParaRPr/>
          </a:p>
        </p:txBody>
      </p:sp>
      <p:sp>
        <p:nvSpPr>
          <p:cNvPr id="74" name="Google Shape;74;p1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rtl="0">
              <a:lnSpc>
                <a:spcPct val="100000"/>
              </a:lnSpc>
              <a:spcAft>
                <a:spcPts val="0"/>
              </a:spcAft>
              <a:buNone/>
              <a:defRPr sz="1000">
                <a:solidFill>
                  <a:srgbClr val="616161"/>
                </a:solidFill>
              </a:defRPr>
            </a:lvl1pPr>
            <a:lvl2pPr lvl="1" algn="r" rtl="0">
              <a:lnSpc>
                <a:spcPct val="100000"/>
              </a:lnSpc>
              <a:spcAft>
                <a:spcPts val="0"/>
              </a:spcAft>
              <a:buNone/>
              <a:defRPr sz="1000">
                <a:solidFill>
                  <a:srgbClr val="616161"/>
                </a:solidFill>
              </a:defRPr>
            </a:lvl2pPr>
            <a:lvl3pPr lvl="2" algn="r" rtl="0">
              <a:lnSpc>
                <a:spcPct val="100000"/>
              </a:lnSpc>
              <a:spcAft>
                <a:spcPts val="0"/>
              </a:spcAft>
              <a:buNone/>
              <a:defRPr sz="1000">
                <a:solidFill>
                  <a:srgbClr val="616161"/>
                </a:solidFill>
              </a:defRPr>
            </a:lvl3pPr>
            <a:lvl4pPr lvl="3" algn="r" rtl="0">
              <a:lnSpc>
                <a:spcPct val="100000"/>
              </a:lnSpc>
              <a:spcAft>
                <a:spcPts val="0"/>
              </a:spcAft>
              <a:buNone/>
              <a:defRPr sz="1000">
                <a:solidFill>
                  <a:srgbClr val="616161"/>
                </a:solidFill>
              </a:defRPr>
            </a:lvl4pPr>
            <a:lvl5pPr lvl="4" algn="r" rtl="0">
              <a:lnSpc>
                <a:spcPct val="100000"/>
              </a:lnSpc>
              <a:spcAft>
                <a:spcPts val="0"/>
              </a:spcAft>
              <a:buNone/>
              <a:defRPr sz="1000">
                <a:solidFill>
                  <a:srgbClr val="616161"/>
                </a:solidFill>
              </a:defRPr>
            </a:lvl5pPr>
            <a:lvl6pPr lvl="5" algn="r" rtl="0">
              <a:lnSpc>
                <a:spcPct val="100000"/>
              </a:lnSpc>
              <a:spcAft>
                <a:spcPts val="0"/>
              </a:spcAft>
              <a:buNone/>
              <a:defRPr sz="1000">
                <a:solidFill>
                  <a:srgbClr val="616161"/>
                </a:solidFill>
              </a:defRPr>
            </a:lvl6pPr>
            <a:lvl7pPr lvl="6" algn="r" rtl="0">
              <a:lnSpc>
                <a:spcPct val="100000"/>
              </a:lnSpc>
              <a:spcAft>
                <a:spcPts val="0"/>
              </a:spcAft>
              <a:buNone/>
              <a:defRPr sz="1000">
                <a:solidFill>
                  <a:srgbClr val="616161"/>
                </a:solidFill>
              </a:defRPr>
            </a:lvl7pPr>
            <a:lvl8pPr lvl="7" algn="r" rtl="0">
              <a:lnSpc>
                <a:spcPct val="100000"/>
              </a:lnSpc>
              <a:spcAft>
                <a:spcPts val="0"/>
              </a:spcAft>
              <a:buNone/>
              <a:defRPr sz="1000">
                <a:solidFill>
                  <a:srgbClr val="616161"/>
                </a:solidFill>
              </a:defRPr>
            </a:lvl8pPr>
            <a:lvl9pPr lvl="8" algn="r" rtl="0">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Пользовательский макет 3">
  <p:cSld name="AUTOLAYOUT_5">
    <p:bg>
      <p:bgPr>
        <a:solidFill>
          <a:srgbClr val="FFFFFF"/>
        </a:solidFill>
        <a:effectLst/>
      </p:bgPr>
    </p:bg>
    <p:spTree>
      <p:nvGrpSpPr>
        <p:cNvPr id="1" name="Shape 75"/>
        <p:cNvGrpSpPr/>
        <p:nvPr/>
      </p:nvGrpSpPr>
      <p:grpSpPr>
        <a:xfrm>
          <a:off x="0" y="0"/>
          <a:ext cx="0" cy="0"/>
          <a:chOff x="0" y="0"/>
          <a:chExt cx="0" cy="0"/>
        </a:xfrm>
      </p:grpSpPr>
      <p:sp>
        <p:nvSpPr>
          <p:cNvPr id="76" name="Google Shape;76;p17"/>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7"/>
          <p:cNvSpPr/>
          <p:nvPr/>
        </p:nvSpPr>
        <p:spPr>
          <a:xfrm>
            <a:off x="0" y="0"/>
            <a:ext cx="3585000" cy="5143500"/>
          </a:xfrm>
          <a:prstGeom prst="rect">
            <a:avLst/>
          </a:pr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7"/>
          <p:cNvSpPr/>
          <p:nvPr/>
        </p:nvSpPr>
        <p:spPr>
          <a:xfrm>
            <a:off x="4108825" y="636500"/>
            <a:ext cx="1944900" cy="57900"/>
          </a:xfrm>
          <a:prstGeom prst="rect">
            <a:avLst/>
          </a:pr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7"/>
          <p:cNvSpPr/>
          <p:nvPr/>
        </p:nvSpPr>
        <p:spPr>
          <a:xfrm>
            <a:off x="388425" y="636500"/>
            <a:ext cx="2789700" cy="579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7"/>
          <p:cNvSpPr txBox="1">
            <a:spLocks noGrp="1"/>
          </p:cNvSpPr>
          <p:nvPr>
            <p:ph type="title"/>
          </p:nvPr>
        </p:nvSpPr>
        <p:spPr>
          <a:xfrm>
            <a:off x="308775" y="770525"/>
            <a:ext cx="2866800" cy="3753600"/>
          </a:xfrm>
          <a:prstGeom prst="rect">
            <a:avLst/>
          </a:prstGeom>
          <a:noFill/>
        </p:spPr>
        <p:txBody>
          <a:bodyPr spcFirstLastPara="1" wrap="square" lIns="91425" tIns="91425" rIns="91425" bIns="91425" anchor="t" anchorCtr="0">
            <a:normAutofit/>
          </a:bodyPr>
          <a:lstStyle>
            <a:lvl1pPr lvl="0" algn="l" rtl="0">
              <a:lnSpc>
                <a:spcPct val="100000"/>
              </a:lnSpc>
              <a:spcBef>
                <a:spcPts val="0"/>
              </a:spcBef>
              <a:spcAft>
                <a:spcPts val="0"/>
              </a:spcAft>
              <a:buClr>
                <a:srgbClr val="FFFFFF"/>
              </a:buClr>
              <a:buSzPts val="2800"/>
              <a:buNone/>
              <a:defRPr sz="2800" b="1">
                <a:solidFill>
                  <a:srgbClr val="FFFFFF"/>
                </a:solidFill>
              </a:defRPr>
            </a:lvl1pPr>
            <a:lvl2pPr lvl="1" algn="l" rtl="0">
              <a:lnSpc>
                <a:spcPct val="100000"/>
              </a:lnSpc>
              <a:spcBef>
                <a:spcPts val="0"/>
              </a:spcBef>
              <a:spcAft>
                <a:spcPts val="0"/>
              </a:spcAft>
              <a:buClr>
                <a:srgbClr val="FFFFFF"/>
              </a:buClr>
              <a:buSzPts val="2800"/>
              <a:buNone/>
              <a:defRPr sz="2800" b="1">
                <a:solidFill>
                  <a:srgbClr val="FFFFFF"/>
                </a:solidFill>
              </a:defRPr>
            </a:lvl2pPr>
            <a:lvl3pPr lvl="2" algn="l" rtl="0">
              <a:lnSpc>
                <a:spcPct val="100000"/>
              </a:lnSpc>
              <a:spcBef>
                <a:spcPts val="0"/>
              </a:spcBef>
              <a:spcAft>
                <a:spcPts val="0"/>
              </a:spcAft>
              <a:buClr>
                <a:srgbClr val="FFFFFF"/>
              </a:buClr>
              <a:buSzPts val="2800"/>
              <a:buNone/>
              <a:defRPr sz="2800" b="1">
                <a:solidFill>
                  <a:srgbClr val="FFFFFF"/>
                </a:solidFill>
              </a:defRPr>
            </a:lvl3pPr>
            <a:lvl4pPr lvl="3" algn="l" rtl="0">
              <a:lnSpc>
                <a:spcPct val="100000"/>
              </a:lnSpc>
              <a:spcBef>
                <a:spcPts val="0"/>
              </a:spcBef>
              <a:spcAft>
                <a:spcPts val="0"/>
              </a:spcAft>
              <a:buClr>
                <a:srgbClr val="FFFFFF"/>
              </a:buClr>
              <a:buSzPts val="2800"/>
              <a:buNone/>
              <a:defRPr sz="2800" b="1">
                <a:solidFill>
                  <a:srgbClr val="FFFFFF"/>
                </a:solidFill>
              </a:defRPr>
            </a:lvl4pPr>
            <a:lvl5pPr lvl="4" algn="l" rtl="0">
              <a:lnSpc>
                <a:spcPct val="100000"/>
              </a:lnSpc>
              <a:spcBef>
                <a:spcPts val="0"/>
              </a:spcBef>
              <a:spcAft>
                <a:spcPts val="0"/>
              </a:spcAft>
              <a:buClr>
                <a:srgbClr val="FFFFFF"/>
              </a:buClr>
              <a:buSzPts val="2800"/>
              <a:buNone/>
              <a:defRPr sz="2800" b="1">
                <a:solidFill>
                  <a:srgbClr val="FFFFFF"/>
                </a:solidFill>
              </a:defRPr>
            </a:lvl5pPr>
            <a:lvl6pPr lvl="5" algn="l" rtl="0">
              <a:lnSpc>
                <a:spcPct val="100000"/>
              </a:lnSpc>
              <a:spcBef>
                <a:spcPts val="0"/>
              </a:spcBef>
              <a:spcAft>
                <a:spcPts val="0"/>
              </a:spcAft>
              <a:buClr>
                <a:srgbClr val="FFFFFF"/>
              </a:buClr>
              <a:buSzPts val="2800"/>
              <a:buNone/>
              <a:defRPr sz="2800" b="1">
                <a:solidFill>
                  <a:srgbClr val="FFFFFF"/>
                </a:solidFill>
              </a:defRPr>
            </a:lvl6pPr>
            <a:lvl7pPr lvl="6" algn="l" rtl="0">
              <a:lnSpc>
                <a:spcPct val="100000"/>
              </a:lnSpc>
              <a:spcBef>
                <a:spcPts val="0"/>
              </a:spcBef>
              <a:spcAft>
                <a:spcPts val="0"/>
              </a:spcAft>
              <a:buClr>
                <a:srgbClr val="FFFFFF"/>
              </a:buClr>
              <a:buSzPts val="2800"/>
              <a:buNone/>
              <a:defRPr sz="2800" b="1">
                <a:solidFill>
                  <a:srgbClr val="FFFFFF"/>
                </a:solidFill>
              </a:defRPr>
            </a:lvl7pPr>
            <a:lvl8pPr lvl="7" algn="l" rtl="0">
              <a:lnSpc>
                <a:spcPct val="100000"/>
              </a:lnSpc>
              <a:spcBef>
                <a:spcPts val="0"/>
              </a:spcBef>
              <a:spcAft>
                <a:spcPts val="0"/>
              </a:spcAft>
              <a:buClr>
                <a:srgbClr val="FFFFFF"/>
              </a:buClr>
              <a:buSzPts val="2800"/>
              <a:buNone/>
              <a:defRPr sz="2800" b="1">
                <a:solidFill>
                  <a:srgbClr val="FFFFFF"/>
                </a:solidFill>
              </a:defRPr>
            </a:lvl8pPr>
            <a:lvl9pPr lvl="8" algn="l" rtl="0">
              <a:lnSpc>
                <a:spcPct val="100000"/>
              </a:lnSpc>
              <a:spcBef>
                <a:spcPts val="0"/>
              </a:spcBef>
              <a:spcAft>
                <a:spcPts val="0"/>
              </a:spcAft>
              <a:buClr>
                <a:srgbClr val="FFFFFF"/>
              </a:buClr>
              <a:buSzPts val="2800"/>
              <a:buNone/>
              <a:defRPr sz="2800" b="1">
                <a:solidFill>
                  <a:srgbClr val="FFFFFF"/>
                </a:solidFill>
              </a:defRPr>
            </a:lvl9pPr>
          </a:lstStyle>
          <a:p>
            <a:endParaRPr/>
          </a:p>
        </p:txBody>
      </p:sp>
      <p:sp>
        <p:nvSpPr>
          <p:cNvPr id="81" name="Google Shape;81;p17"/>
          <p:cNvSpPr txBox="1">
            <a:spLocks noGrp="1"/>
          </p:cNvSpPr>
          <p:nvPr>
            <p:ph type="body" idx="1"/>
          </p:nvPr>
        </p:nvSpPr>
        <p:spPr>
          <a:xfrm>
            <a:off x="4022850" y="770525"/>
            <a:ext cx="4919400" cy="3811800"/>
          </a:xfrm>
          <a:prstGeom prst="rect">
            <a:avLst/>
          </a:prstGeom>
          <a:noFill/>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Clr>
                <a:srgbClr val="434343"/>
              </a:buClr>
              <a:buSzPts val="1400"/>
              <a:buChar char="●"/>
              <a:defRPr sz="1400">
                <a:solidFill>
                  <a:srgbClr val="434343"/>
                </a:solidFill>
              </a:defRPr>
            </a:lvl1pPr>
            <a:lvl2pPr marL="914400" lvl="1" indent="-304800" algn="l" rtl="0">
              <a:lnSpc>
                <a:spcPct val="115000"/>
              </a:lnSpc>
              <a:spcBef>
                <a:spcPts val="0"/>
              </a:spcBef>
              <a:spcAft>
                <a:spcPts val="0"/>
              </a:spcAft>
              <a:buClr>
                <a:srgbClr val="434343"/>
              </a:buClr>
              <a:buSzPts val="1200"/>
              <a:buChar char="○"/>
              <a:defRPr sz="1200">
                <a:solidFill>
                  <a:srgbClr val="434343"/>
                </a:solidFill>
              </a:defRPr>
            </a:lvl2pPr>
            <a:lvl3pPr marL="1371600" lvl="2" indent="-304800" algn="l" rtl="0">
              <a:lnSpc>
                <a:spcPct val="115000"/>
              </a:lnSpc>
              <a:spcBef>
                <a:spcPts val="0"/>
              </a:spcBef>
              <a:spcAft>
                <a:spcPts val="0"/>
              </a:spcAft>
              <a:buClr>
                <a:srgbClr val="434343"/>
              </a:buClr>
              <a:buSzPts val="1200"/>
              <a:buChar char="■"/>
              <a:defRPr sz="1200">
                <a:solidFill>
                  <a:srgbClr val="434343"/>
                </a:solidFill>
              </a:defRPr>
            </a:lvl3pPr>
            <a:lvl4pPr marL="1828800" lvl="3" indent="-304800" algn="l" rtl="0">
              <a:lnSpc>
                <a:spcPct val="115000"/>
              </a:lnSpc>
              <a:spcBef>
                <a:spcPts val="0"/>
              </a:spcBef>
              <a:spcAft>
                <a:spcPts val="0"/>
              </a:spcAft>
              <a:buClr>
                <a:srgbClr val="434343"/>
              </a:buClr>
              <a:buSzPts val="1200"/>
              <a:buChar char="●"/>
              <a:defRPr sz="1200">
                <a:solidFill>
                  <a:srgbClr val="434343"/>
                </a:solidFill>
              </a:defRPr>
            </a:lvl4pPr>
            <a:lvl5pPr marL="2286000" lvl="4" indent="-304800" algn="l" rtl="0">
              <a:lnSpc>
                <a:spcPct val="115000"/>
              </a:lnSpc>
              <a:spcBef>
                <a:spcPts val="0"/>
              </a:spcBef>
              <a:spcAft>
                <a:spcPts val="0"/>
              </a:spcAft>
              <a:buClr>
                <a:srgbClr val="434343"/>
              </a:buClr>
              <a:buSzPts val="1200"/>
              <a:buChar char="○"/>
              <a:defRPr sz="1200">
                <a:solidFill>
                  <a:srgbClr val="434343"/>
                </a:solidFill>
              </a:defRPr>
            </a:lvl5pPr>
            <a:lvl6pPr marL="2743200" lvl="5" indent="-304800" algn="l" rtl="0">
              <a:lnSpc>
                <a:spcPct val="115000"/>
              </a:lnSpc>
              <a:spcBef>
                <a:spcPts val="0"/>
              </a:spcBef>
              <a:spcAft>
                <a:spcPts val="0"/>
              </a:spcAft>
              <a:buClr>
                <a:srgbClr val="434343"/>
              </a:buClr>
              <a:buSzPts val="1200"/>
              <a:buChar char="■"/>
              <a:defRPr sz="1200">
                <a:solidFill>
                  <a:srgbClr val="434343"/>
                </a:solidFill>
              </a:defRPr>
            </a:lvl6pPr>
            <a:lvl7pPr marL="3200400" lvl="6" indent="-304800" algn="l" rtl="0">
              <a:lnSpc>
                <a:spcPct val="115000"/>
              </a:lnSpc>
              <a:spcBef>
                <a:spcPts val="0"/>
              </a:spcBef>
              <a:spcAft>
                <a:spcPts val="0"/>
              </a:spcAft>
              <a:buClr>
                <a:srgbClr val="434343"/>
              </a:buClr>
              <a:buSzPts val="1200"/>
              <a:buChar char="●"/>
              <a:defRPr sz="1200">
                <a:solidFill>
                  <a:srgbClr val="434343"/>
                </a:solidFill>
              </a:defRPr>
            </a:lvl7pPr>
            <a:lvl8pPr marL="3657600" lvl="7" indent="-304800" algn="l" rtl="0">
              <a:lnSpc>
                <a:spcPct val="115000"/>
              </a:lnSpc>
              <a:spcBef>
                <a:spcPts val="0"/>
              </a:spcBef>
              <a:spcAft>
                <a:spcPts val="0"/>
              </a:spcAft>
              <a:buClr>
                <a:srgbClr val="434343"/>
              </a:buClr>
              <a:buSzPts val="1200"/>
              <a:buChar char="○"/>
              <a:defRPr sz="1200">
                <a:solidFill>
                  <a:srgbClr val="434343"/>
                </a:solidFill>
              </a:defRPr>
            </a:lvl8pPr>
            <a:lvl9pPr marL="4114800" lvl="8" indent="-304800" algn="l" rtl="0">
              <a:lnSpc>
                <a:spcPct val="115000"/>
              </a:lnSpc>
              <a:spcBef>
                <a:spcPts val="0"/>
              </a:spcBef>
              <a:spcAft>
                <a:spcPts val="0"/>
              </a:spcAft>
              <a:buClr>
                <a:srgbClr val="434343"/>
              </a:buClr>
              <a:buSzPts val="1200"/>
              <a:buChar char="■"/>
              <a:defRPr sz="1200">
                <a:solidFill>
                  <a:srgbClr val="434343"/>
                </a:solidFill>
              </a:defRPr>
            </a:lvl9pPr>
          </a:lstStyle>
          <a:p>
            <a:endParaRPr/>
          </a:p>
        </p:txBody>
      </p:sp>
      <p:sp>
        <p:nvSpPr>
          <p:cNvPr id="82" name="Google Shape;82;p1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rtl="0">
              <a:lnSpc>
                <a:spcPct val="100000"/>
              </a:lnSpc>
              <a:spcAft>
                <a:spcPts val="0"/>
              </a:spcAft>
              <a:buNone/>
              <a:defRPr sz="1000">
                <a:solidFill>
                  <a:srgbClr val="666666"/>
                </a:solidFill>
              </a:defRPr>
            </a:lvl1pPr>
            <a:lvl2pPr lvl="1" algn="r" rtl="0">
              <a:lnSpc>
                <a:spcPct val="100000"/>
              </a:lnSpc>
              <a:spcAft>
                <a:spcPts val="0"/>
              </a:spcAft>
              <a:buNone/>
              <a:defRPr sz="1000">
                <a:solidFill>
                  <a:srgbClr val="666666"/>
                </a:solidFill>
              </a:defRPr>
            </a:lvl2pPr>
            <a:lvl3pPr lvl="2" algn="r" rtl="0">
              <a:lnSpc>
                <a:spcPct val="100000"/>
              </a:lnSpc>
              <a:spcAft>
                <a:spcPts val="0"/>
              </a:spcAft>
              <a:buNone/>
              <a:defRPr sz="1000">
                <a:solidFill>
                  <a:srgbClr val="666666"/>
                </a:solidFill>
              </a:defRPr>
            </a:lvl3pPr>
            <a:lvl4pPr lvl="3" algn="r" rtl="0">
              <a:lnSpc>
                <a:spcPct val="100000"/>
              </a:lnSpc>
              <a:spcAft>
                <a:spcPts val="0"/>
              </a:spcAft>
              <a:buNone/>
              <a:defRPr sz="1000">
                <a:solidFill>
                  <a:srgbClr val="666666"/>
                </a:solidFill>
              </a:defRPr>
            </a:lvl4pPr>
            <a:lvl5pPr lvl="4" algn="r" rtl="0">
              <a:lnSpc>
                <a:spcPct val="100000"/>
              </a:lnSpc>
              <a:spcAft>
                <a:spcPts val="0"/>
              </a:spcAft>
              <a:buNone/>
              <a:defRPr sz="1000">
                <a:solidFill>
                  <a:srgbClr val="666666"/>
                </a:solidFill>
              </a:defRPr>
            </a:lvl5pPr>
            <a:lvl6pPr lvl="5" algn="r" rtl="0">
              <a:lnSpc>
                <a:spcPct val="100000"/>
              </a:lnSpc>
              <a:spcAft>
                <a:spcPts val="0"/>
              </a:spcAft>
              <a:buNone/>
              <a:defRPr sz="1000">
                <a:solidFill>
                  <a:srgbClr val="666666"/>
                </a:solidFill>
              </a:defRPr>
            </a:lvl6pPr>
            <a:lvl7pPr lvl="6" algn="r" rtl="0">
              <a:lnSpc>
                <a:spcPct val="100000"/>
              </a:lnSpc>
              <a:spcAft>
                <a:spcPts val="0"/>
              </a:spcAft>
              <a:buNone/>
              <a:defRPr sz="1000">
                <a:solidFill>
                  <a:srgbClr val="666666"/>
                </a:solidFill>
              </a:defRPr>
            </a:lvl7pPr>
            <a:lvl8pPr lvl="7" algn="r" rtl="0">
              <a:lnSpc>
                <a:spcPct val="100000"/>
              </a:lnSpc>
              <a:spcAft>
                <a:spcPts val="0"/>
              </a:spcAft>
              <a:buNone/>
              <a:defRPr sz="1000">
                <a:solidFill>
                  <a:srgbClr val="666666"/>
                </a:solidFill>
              </a:defRPr>
            </a:lvl8pPr>
            <a:lvl9pPr lvl="8" algn="r" rtl="0">
              <a:lnSpc>
                <a:spcPct val="100000"/>
              </a:lnSpc>
              <a:spcAft>
                <a:spcPts val="0"/>
              </a:spcAft>
              <a:buNone/>
              <a:defRPr sz="1000">
                <a:solidFill>
                  <a:srgbClr val="666666"/>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Пользовательский макет 6">
  <p:cSld name="AUTOLAYOUT_7">
    <p:bg>
      <p:bgPr>
        <a:solidFill>
          <a:srgbClr val="FFFFFF"/>
        </a:solidFill>
        <a:effectLst/>
      </p:bgPr>
    </p:bg>
    <p:spTree>
      <p:nvGrpSpPr>
        <p:cNvPr id="1" name="Shape 83"/>
        <p:cNvGrpSpPr/>
        <p:nvPr/>
      </p:nvGrpSpPr>
      <p:grpSpPr>
        <a:xfrm>
          <a:off x="0" y="0"/>
          <a:ext cx="0" cy="0"/>
          <a:chOff x="0" y="0"/>
          <a:chExt cx="0" cy="0"/>
        </a:xfrm>
      </p:grpSpPr>
      <p:sp>
        <p:nvSpPr>
          <p:cNvPr id="84" name="Google Shape;84;p18"/>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8"/>
          <p:cNvSpPr txBox="1">
            <a:spLocks noGrp="1"/>
          </p:cNvSpPr>
          <p:nvPr>
            <p:ph type="ctrTitle"/>
          </p:nvPr>
        </p:nvSpPr>
        <p:spPr>
          <a:xfrm>
            <a:off x="3019500" y="1662150"/>
            <a:ext cx="3105300" cy="1819200"/>
          </a:xfrm>
          <a:prstGeom prst="rect">
            <a:avLst/>
          </a:prstGeom>
          <a:noFill/>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616161"/>
              </a:buClr>
              <a:buSzPts val="3600"/>
              <a:buNone/>
              <a:defRPr sz="3600">
                <a:solidFill>
                  <a:srgbClr val="616161"/>
                </a:solidFill>
              </a:defRPr>
            </a:lvl1pPr>
            <a:lvl2pPr lvl="1" algn="ctr" rtl="0">
              <a:lnSpc>
                <a:spcPct val="100000"/>
              </a:lnSpc>
              <a:spcBef>
                <a:spcPts val="0"/>
              </a:spcBef>
              <a:spcAft>
                <a:spcPts val="0"/>
              </a:spcAft>
              <a:buClr>
                <a:srgbClr val="616161"/>
              </a:buClr>
              <a:buSzPts val="3600"/>
              <a:buNone/>
              <a:defRPr sz="3600">
                <a:solidFill>
                  <a:srgbClr val="616161"/>
                </a:solidFill>
              </a:defRPr>
            </a:lvl2pPr>
            <a:lvl3pPr lvl="2" algn="ctr" rtl="0">
              <a:lnSpc>
                <a:spcPct val="100000"/>
              </a:lnSpc>
              <a:spcBef>
                <a:spcPts val="0"/>
              </a:spcBef>
              <a:spcAft>
                <a:spcPts val="0"/>
              </a:spcAft>
              <a:buClr>
                <a:srgbClr val="616161"/>
              </a:buClr>
              <a:buSzPts val="3600"/>
              <a:buNone/>
              <a:defRPr sz="3600">
                <a:solidFill>
                  <a:srgbClr val="616161"/>
                </a:solidFill>
              </a:defRPr>
            </a:lvl3pPr>
            <a:lvl4pPr lvl="3" algn="ctr" rtl="0">
              <a:lnSpc>
                <a:spcPct val="100000"/>
              </a:lnSpc>
              <a:spcBef>
                <a:spcPts val="0"/>
              </a:spcBef>
              <a:spcAft>
                <a:spcPts val="0"/>
              </a:spcAft>
              <a:buClr>
                <a:srgbClr val="616161"/>
              </a:buClr>
              <a:buSzPts val="3600"/>
              <a:buNone/>
              <a:defRPr sz="3600">
                <a:solidFill>
                  <a:srgbClr val="616161"/>
                </a:solidFill>
              </a:defRPr>
            </a:lvl4pPr>
            <a:lvl5pPr lvl="4" algn="ctr" rtl="0">
              <a:lnSpc>
                <a:spcPct val="100000"/>
              </a:lnSpc>
              <a:spcBef>
                <a:spcPts val="0"/>
              </a:spcBef>
              <a:spcAft>
                <a:spcPts val="0"/>
              </a:spcAft>
              <a:buClr>
                <a:srgbClr val="616161"/>
              </a:buClr>
              <a:buSzPts val="3600"/>
              <a:buNone/>
              <a:defRPr sz="3600">
                <a:solidFill>
                  <a:srgbClr val="616161"/>
                </a:solidFill>
              </a:defRPr>
            </a:lvl5pPr>
            <a:lvl6pPr lvl="5" algn="ctr" rtl="0">
              <a:lnSpc>
                <a:spcPct val="100000"/>
              </a:lnSpc>
              <a:spcBef>
                <a:spcPts val="0"/>
              </a:spcBef>
              <a:spcAft>
                <a:spcPts val="0"/>
              </a:spcAft>
              <a:buClr>
                <a:srgbClr val="616161"/>
              </a:buClr>
              <a:buSzPts val="3600"/>
              <a:buNone/>
              <a:defRPr sz="3600">
                <a:solidFill>
                  <a:srgbClr val="616161"/>
                </a:solidFill>
              </a:defRPr>
            </a:lvl6pPr>
            <a:lvl7pPr lvl="6" algn="ctr" rtl="0">
              <a:lnSpc>
                <a:spcPct val="100000"/>
              </a:lnSpc>
              <a:spcBef>
                <a:spcPts val="0"/>
              </a:spcBef>
              <a:spcAft>
                <a:spcPts val="0"/>
              </a:spcAft>
              <a:buClr>
                <a:srgbClr val="616161"/>
              </a:buClr>
              <a:buSzPts val="3600"/>
              <a:buNone/>
              <a:defRPr sz="3600">
                <a:solidFill>
                  <a:srgbClr val="616161"/>
                </a:solidFill>
              </a:defRPr>
            </a:lvl7pPr>
            <a:lvl8pPr lvl="7" algn="ctr" rtl="0">
              <a:lnSpc>
                <a:spcPct val="100000"/>
              </a:lnSpc>
              <a:spcBef>
                <a:spcPts val="0"/>
              </a:spcBef>
              <a:spcAft>
                <a:spcPts val="0"/>
              </a:spcAft>
              <a:buClr>
                <a:srgbClr val="616161"/>
              </a:buClr>
              <a:buSzPts val="3600"/>
              <a:buNone/>
              <a:defRPr sz="3600">
                <a:solidFill>
                  <a:srgbClr val="616161"/>
                </a:solidFill>
              </a:defRPr>
            </a:lvl8pPr>
            <a:lvl9pPr lvl="8" algn="ctr" rtl="0">
              <a:lnSpc>
                <a:spcPct val="100000"/>
              </a:lnSpc>
              <a:spcBef>
                <a:spcPts val="0"/>
              </a:spcBef>
              <a:spcAft>
                <a:spcPts val="0"/>
              </a:spcAft>
              <a:buClr>
                <a:srgbClr val="616161"/>
              </a:buClr>
              <a:buSzPts val="3600"/>
              <a:buNone/>
              <a:defRPr sz="3600">
                <a:solidFill>
                  <a:srgbClr val="616161"/>
                </a:solidFill>
              </a:defRPr>
            </a:lvl9pPr>
          </a:lstStyle>
          <a:p>
            <a:endParaRPr/>
          </a:p>
        </p:txBody>
      </p:sp>
      <p:cxnSp>
        <p:nvCxnSpPr>
          <p:cNvPr id="86" name="Google Shape;86;p18"/>
          <p:cNvCxnSpPr/>
          <p:nvPr/>
        </p:nvCxnSpPr>
        <p:spPr>
          <a:xfrm rot="10800000">
            <a:off x="3328950" y="1588350"/>
            <a:ext cx="2486100" cy="0"/>
          </a:xfrm>
          <a:prstGeom prst="straightConnector1">
            <a:avLst/>
          </a:prstGeom>
          <a:noFill/>
          <a:ln w="9525" cap="flat" cmpd="sng">
            <a:solidFill>
              <a:srgbClr val="BCBCBC"/>
            </a:solidFill>
            <a:prstDash val="solid"/>
            <a:round/>
            <a:headEnd type="none" w="sm" len="sm"/>
            <a:tailEnd type="none" w="sm" len="sm"/>
          </a:ln>
        </p:spPr>
      </p:cxnSp>
      <p:cxnSp>
        <p:nvCxnSpPr>
          <p:cNvPr id="87" name="Google Shape;87;p18"/>
          <p:cNvCxnSpPr/>
          <p:nvPr/>
        </p:nvCxnSpPr>
        <p:spPr>
          <a:xfrm rot="10800000">
            <a:off x="3328950" y="3555150"/>
            <a:ext cx="2486100" cy="0"/>
          </a:xfrm>
          <a:prstGeom prst="straightConnector1">
            <a:avLst/>
          </a:prstGeom>
          <a:noFill/>
          <a:ln w="9525" cap="flat" cmpd="sng">
            <a:solidFill>
              <a:srgbClr val="BCBCBC"/>
            </a:solidFill>
            <a:prstDash val="solid"/>
            <a:round/>
            <a:headEnd type="none" w="sm" len="sm"/>
            <a:tailEnd type="none" w="sm" len="sm"/>
          </a:ln>
        </p:spPr>
      </p:cxnSp>
      <p:sp>
        <p:nvSpPr>
          <p:cNvPr id="88" name="Google Shape;88;p18"/>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Пользовательский макет 5">
  <p:cSld name="AUTOLAYOUT_8">
    <p:spTree>
      <p:nvGrpSpPr>
        <p:cNvPr id="1" name="Shape 89"/>
        <p:cNvGrpSpPr/>
        <p:nvPr/>
      </p:nvGrpSpPr>
      <p:grpSpPr>
        <a:xfrm>
          <a:off x="0" y="0"/>
          <a:ext cx="0" cy="0"/>
          <a:chOff x="0" y="0"/>
          <a:chExt cx="0" cy="0"/>
        </a:xfrm>
      </p:grpSpPr>
      <p:sp>
        <p:nvSpPr>
          <p:cNvPr id="90" name="Google Shape;90;p19"/>
          <p:cNvSpPr/>
          <p:nvPr/>
        </p:nvSpPr>
        <p:spPr>
          <a:xfrm>
            <a:off x="0" y="0"/>
            <a:ext cx="9144000" cy="5143500"/>
          </a:xfrm>
          <a:prstGeom prst="rect">
            <a:avLst/>
          </a:pr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1" name="Google Shape;91;p19" descr="Человек, идущий по мосту над деревьями"/>
          <p:cNvPicPr preferRelativeResize="0"/>
          <p:nvPr/>
        </p:nvPicPr>
        <p:blipFill rotWithShape="1">
          <a:blip r:embed="rId2">
            <a:alphaModFix amt="64000"/>
          </a:blip>
          <a:srcRect t="7820" b="7820"/>
          <a:stretch/>
        </p:blipFill>
        <p:spPr>
          <a:xfrm>
            <a:off x="-1" y="-3"/>
            <a:ext cx="9144006" cy="5143499"/>
          </a:xfrm>
          <a:prstGeom prst="rect">
            <a:avLst/>
          </a:prstGeom>
          <a:noFill/>
          <a:ln>
            <a:noFill/>
          </a:ln>
        </p:spPr>
      </p:pic>
      <p:sp>
        <p:nvSpPr>
          <p:cNvPr id="92" name="Google Shape;92;p19"/>
          <p:cNvSpPr/>
          <p:nvPr/>
        </p:nvSpPr>
        <p:spPr>
          <a:xfrm>
            <a:off x="821835" y="2765450"/>
            <a:ext cx="638100" cy="72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9"/>
          <p:cNvSpPr txBox="1">
            <a:spLocks noGrp="1"/>
          </p:cNvSpPr>
          <p:nvPr>
            <p:ph type="ctrTitle"/>
          </p:nvPr>
        </p:nvSpPr>
        <p:spPr>
          <a:xfrm>
            <a:off x="714825" y="2998550"/>
            <a:ext cx="4868400" cy="1446900"/>
          </a:xfrm>
          <a:prstGeom prst="rect">
            <a:avLst/>
          </a:prstGeom>
          <a:noFill/>
        </p:spPr>
        <p:txBody>
          <a:bodyPr spcFirstLastPara="1" wrap="square" lIns="91425" tIns="91425" rIns="91425" bIns="91425" anchor="t" anchorCtr="0">
            <a:normAutofit/>
          </a:bodyPr>
          <a:lstStyle>
            <a:lvl1pPr lvl="0" algn="l" rtl="0">
              <a:lnSpc>
                <a:spcPct val="100000"/>
              </a:lnSpc>
              <a:spcBef>
                <a:spcPts val="0"/>
              </a:spcBef>
              <a:spcAft>
                <a:spcPts val="0"/>
              </a:spcAft>
              <a:buClr>
                <a:srgbClr val="FFFFFF"/>
              </a:buClr>
              <a:buSzPts val="3000"/>
              <a:buNone/>
              <a:defRPr sz="3000" b="1">
                <a:solidFill>
                  <a:srgbClr val="FFFFFF"/>
                </a:solidFill>
              </a:defRPr>
            </a:lvl1pPr>
            <a:lvl2pPr lvl="1" algn="l" rtl="0">
              <a:lnSpc>
                <a:spcPct val="100000"/>
              </a:lnSpc>
              <a:spcBef>
                <a:spcPts val="0"/>
              </a:spcBef>
              <a:spcAft>
                <a:spcPts val="0"/>
              </a:spcAft>
              <a:buClr>
                <a:srgbClr val="FFFFFF"/>
              </a:buClr>
              <a:buSzPts val="3000"/>
              <a:buNone/>
              <a:defRPr sz="3000" b="1">
                <a:solidFill>
                  <a:srgbClr val="FFFFFF"/>
                </a:solidFill>
              </a:defRPr>
            </a:lvl2pPr>
            <a:lvl3pPr lvl="2" algn="l" rtl="0">
              <a:lnSpc>
                <a:spcPct val="100000"/>
              </a:lnSpc>
              <a:spcBef>
                <a:spcPts val="0"/>
              </a:spcBef>
              <a:spcAft>
                <a:spcPts val="0"/>
              </a:spcAft>
              <a:buClr>
                <a:srgbClr val="FFFFFF"/>
              </a:buClr>
              <a:buSzPts val="3000"/>
              <a:buNone/>
              <a:defRPr sz="3000" b="1">
                <a:solidFill>
                  <a:srgbClr val="FFFFFF"/>
                </a:solidFill>
              </a:defRPr>
            </a:lvl3pPr>
            <a:lvl4pPr lvl="3" algn="l" rtl="0">
              <a:lnSpc>
                <a:spcPct val="100000"/>
              </a:lnSpc>
              <a:spcBef>
                <a:spcPts val="0"/>
              </a:spcBef>
              <a:spcAft>
                <a:spcPts val="0"/>
              </a:spcAft>
              <a:buClr>
                <a:srgbClr val="FFFFFF"/>
              </a:buClr>
              <a:buSzPts val="3000"/>
              <a:buNone/>
              <a:defRPr sz="3000" b="1">
                <a:solidFill>
                  <a:srgbClr val="FFFFFF"/>
                </a:solidFill>
              </a:defRPr>
            </a:lvl4pPr>
            <a:lvl5pPr lvl="4" algn="l" rtl="0">
              <a:lnSpc>
                <a:spcPct val="100000"/>
              </a:lnSpc>
              <a:spcBef>
                <a:spcPts val="0"/>
              </a:spcBef>
              <a:spcAft>
                <a:spcPts val="0"/>
              </a:spcAft>
              <a:buClr>
                <a:srgbClr val="FFFFFF"/>
              </a:buClr>
              <a:buSzPts val="3000"/>
              <a:buNone/>
              <a:defRPr sz="3000" b="1">
                <a:solidFill>
                  <a:srgbClr val="FFFFFF"/>
                </a:solidFill>
              </a:defRPr>
            </a:lvl5pPr>
            <a:lvl6pPr lvl="5" algn="l" rtl="0">
              <a:lnSpc>
                <a:spcPct val="100000"/>
              </a:lnSpc>
              <a:spcBef>
                <a:spcPts val="0"/>
              </a:spcBef>
              <a:spcAft>
                <a:spcPts val="0"/>
              </a:spcAft>
              <a:buClr>
                <a:srgbClr val="FFFFFF"/>
              </a:buClr>
              <a:buSzPts val="3000"/>
              <a:buNone/>
              <a:defRPr sz="3000" b="1">
                <a:solidFill>
                  <a:srgbClr val="FFFFFF"/>
                </a:solidFill>
              </a:defRPr>
            </a:lvl6pPr>
            <a:lvl7pPr lvl="6" algn="l" rtl="0">
              <a:lnSpc>
                <a:spcPct val="100000"/>
              </a:lnSpc>
              <a:spcBef>
                <a:spcPts val="0"/>
              </a:spcBef>
              <a:spcAft>
                <a:spcPts val="0"/>
              </a:spcAft>
              <a:buClr>
                <a:srgbClr val="FFFFFF"/>
              </a:buClr>
              <a:buSzPts val="3000"/>
              <a:buNone/>
              <a:defRPr sz="3000" b="1">
                <a:solidFill>
                  <a:srgbClr val="FFFFFF"/>
                </a:solidFill>
              </a:defRPr>
            </a:lvl7pPr>
            <a:lvl8pPr lvl="7" algn="l" rtl="0">
              <a:lnSpc>
                <a:spcPct val="100000"/>
              </a:lnSpc>
              <a:spcBef>
                <a:spcPts val="0"/>
              </a:spcBef>
              <a:spcAft>
                <a:spcPts val="0"/>
              </a:spcAft>
              <a:buClr>
                <a:srgbClr val="FFFFFF"/>
              </a:buClr>
              <a:buSzPts val="3000"/>
              <a:buNone/>
              <a:defRPr sz="3000" b="1">
                <a:solidFill>
                  <a:srgbClr val="FFFFFF"/>
                </a:solidFill>
              </a:defRPr>
            </a:lvl8pPr>
            <a:lvl9pPr lvl="8" algn="l" rtl="0">
              <a:lnSpc>
                <a:spcPct val="100000"/>
              </a:lnSpc>
              <a:spcBef>
                <a:spcPts val="0"/>
              </a:spcBef>
              <a:spcAft>
                <a:spcPts val="0"/>
              </a:spcAft>
              <a:buClr>
                <a:srgbClr val="FFFFFF"/>
              </a:buClr>
              <a:buSzPts val="3000"/>
              <a:buNone/>
              <a:defRPr sz="3000" b="1">
                <a:solidFill>
                  <a:srgbClr val="FFFFFF"/>
                </a:solidFill>
              </a:defRPr>
            </a:lvl9pPr>
          </a:lstStyle>
          <a:p>
            <a:endParaRPr/>
          </a:p>
        </p:txBody>
      </p:sp>
      <p:sp>
        <p:nvSpPr>
          <p:cNvPr id="94" name="Google Shape;94;p19"/>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rtl="0">
              <a:lnSpc>
                <a:spcPct val="100000"/>
              </a:lnSpc>
              <a:spcAft>
                <a:spcPts val="0"/>
              </a:spcAft>
              <a:buNone/>
              <a:defRPr sz="1000">
                <a:solidFill>
                  <a:srgbClr val="212121"/>
                </a:solidFill>
              </a:defRPr>
            </a:lvl1pPr>
            <a:lvl2pPr lvl="1" algn="r" rtl="0">
              <a:lnSpc>
                <a:spcPct val="100000"/>
              </a:lnSpc>
              <a:spcAft>
                <a:spcPts val="0"/>
              </a:spcAft>
              <a:buNone/>
              <a:defRPr sz="1000">
                <a:solidFill>
                  <a:srgbClr val="212121"/>
                </a:solidFill>
              </a:defRPr>
            </a:lvl2pPr>
            <a:lvl3pPr lvl="2" algn="r" rtl="0">
              <a:lnSpc>
                <a:spcPct val="100000"/>
              </a:lnSpc>
              <a:spcAft>
                <a:spcPts val="0"/>
              </a:spcAft>
              <a:buNone/>
              <a:defRPr sz="1000">
                <a:solidFill>
                  <a:srgbClr val="212121"/>
                </a:solidFill>
              </a:defRPr>
            </a:lvl3pPr>
            <a:lvl4pPr lvl="3" algn="r" rtl="0">
              <a:lnSpc>
                <a:spcPct val="100000"/>
              </a:lnSpc>
              <a:spcAft>
                <a:spcPts val="0"/>
              </a:spcAft>
              <a:buNone/>
              <a:defRPr sz="1000">
                <a:solidFill>
                  <a:srgbClr val="212121"/>
                </a:solidFill>
              </a:defRPr>
            </a:lvl4pPr>
            <a:lvl5pPr lvl="4" algn="r" rtl="0">
              <a:lnSpc>
                <a:spcPct val="100000"/>
              </a:lnSpc>
              <a:spcAft>
                <a:spcPts val="0"/>
              </a:spcAft>
              <a:buNone/>
              <a:defRPr sz="1000">
                <a:solidFill>
                  <a:srgbClr val="212121"/>
                </a:solidFill>
              </a:defRPr>
            </a:lvl5pPr>
            <a:lvl6pPr lvl="5" algn="r" rtl="0">
              <a:lnSpc>
                <a:spcPct val="100000"/>
              </a:lnSpc>
              <a:spcAft>
                <a:spcPts val="0"/>
              </a:spcAft>
              <a:buNone/>
              <a:defRPr sz="1000">
                <a:solidFill>
                  <a:srgbClr val="212121"/>
                </a:solidFill>
              </a:defRPr>
            </a:lvl6pPr>
            <a:lvl7pPr lvl="6" algn="r" rtl="0">
              <a:lnSpc>
                <a:spcPct val="100000"/>
              </a:lnSpc>
              <a:spcAft>
                <a:spcPts val="0"/>
              </a:spcAft>
              <a:buNone/>
              <a:defRPr sz="1000">
                <a:solidFill>
                  <a:srgbClr val="212121"/>
                </a:solidFill>
              </a:defRPr>
            </a:lvl7pPr>
            <a:lvl8pPr lvl="7" algn="r" rtl="0">
              <a:lnSpc>
                <a:spcPct val="100000"/>
              </a:lnSpc>
              <a:spcAft>
                <a:spcPts val="0"/>
              </a:spcAft>
              <a:buNone/>
              <a:defRPr sz="1000">
                <a:solidFill>
                  <a:srgbClr val="212121"/>
                </a:solidFill>
              </a:defRPr>
            </a:lvl8pPr>
            <a:lvl9pPr lvl="8" algn="r" rtl="0">
              <a:lnSpc>
                <a:spcPct val="100000"/>
              </a:lnSpc>
              <a:spcAft>
                <a:spcPts val="0"/>
              </a:spcAft>
              <a:buNone/>
              <a:defRPr sz="1000">
                <a:solidFill>
                  <a:srgbClr val="212121"/>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Пользовательский макет 7">
  <p:cSld name="AUTOLAYOUT_9">
    <p:bg>
      <p:bgPr>
        <a:solidFill>
          <a:srgbClr val="FFFFFF"/>
        </a:solidFill>
        <a:effectLst/>
      </p:bgPr>
    </p:bg>
    <p:spTree>
      <p:nvGrpSpPr>
        <p:cNvPr id="1" name="Shape 95"/>
        <p:cNvGrpSpPr/>
        <p:nvPr/>
      </p:nvGrpSpPr>
      <p:grpSpPr>
        <a:xfrm>
          <a:off x="0" y="0"/>
          <a:ext cx="0" cy="0"/>
          <a:chOff x="0" y="0"/>
          <a:chExt cx="0" cy="0"/>
        </a:xfrm>
      </p:grpSpPr>
      <p:sp>
        <p:nvSpPr>
          <p:cNvPr id="96" name="Google Shape;96;p20"/>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0"/>
          <p:cNvSpPr txBox="1">
            <a:spLocks noGrp="1"/>
          </p:cNvSpPr>
          <p:nvPr>
            <p:ph type="body" idx="1"/>
          </p:nvPr>
        </p:nvSpPr>
        <p:spPr>
          <a:xfrm>
            <a:off x="5240275" y="703225"/>
            <a:ext cx="3242400" cy="3749700"/>
          </a:xfrm>
          <a:prstGeom prst="rect">
            <a:avLst/>
          </a:prstGeom>
          <a:noFill/>
        </p:spPr>
        <p:txBody>
          <a:bodyPr spcFirstLastPara="1" wrap="square" lIns="91425" tIns="91425" rIns="91425" bIns="91425" anchor="ctr" anchorCtr="0">
            <a:normAutofit/>
          </a:bodyPr>
          <a:lstStyle>
            <a:lvl1pPr marL="457200" lvl="0" indent="-330200" algn="l" rtl="0">
              <a:lnSpc>
                <a:spcPct val="115000"/>
              </a:lnSpc>
              <a:spcBef>
                <a:spcPts val="0"/>
              </a:spcBef>
              <a:spcAft>
                <a:spcPts val="0"/>
              </a:spcAft>
              <a:buClr>
                <a:schemeClr val="lt1"/>
              </a:buClr>
              <a:buSzPts val="1600"/>
              <a:buChar char="●"/>
              <a:defRPr sz="1600">
                <a:solidFill>
                  <a:schemeClr val="lt1"/>
                </a:solidFill>
              </a:defRPr>
            </a:lvl1pPr>
            <a:lvl2pPr marL="914400" lvl="1" indent="-317500" algn="l" rtl="0">
              <a:lnSpc>
                <a:spcPct val="115000"/>
              </a:lnSpc>
              <a:spcBef>
                <a:spcPts val="0"/>
              </a:spcBef>
              <a:spcAft>
                <a:spcPts val="0"/>
              </a:spcAft>
              <a:buClr>
                <a:schemeClr val="lt1"/>
              </a:buClr>
              <a:buSzPts val="1400"/>
              <a:buChar char="○"/>
              <a:defRPr sz="1400">
                <a:solidFill>
                  <a:schemeClr val="lt1"/>
                </a:solidFill>
              </a:defRPr>
            </a:lvl2pPr>
            <a:lvl3pPr marL="1371600" lvl="2" indent="-317500" algn="l" rtl="0">
              <a:lnSpc>
                <a:spcPct val="115000"/>
              </a:lnSpc>
              <a:spcBef>
                <a:spcPts val="0"/>
              </a:spcBef>
              <a:spcAft>
                <a:spcPts val="0"/>
              </a:spcAft>
              <a:buClr>
                <a:schemeClr val="lt1"/>
              </a:buClr>
              <a:buSzPts val="1400"/>
              <a:buChar char="■"/>
              <a:defRPr sz="1400">
                <a:solidFill>
                  <a:schemeClr val="lt1"/>
                </a:solidFill>
              </a:defRPr>
            </a:lvl3pPr>
            <a:lvl4pPr marL="1828800" lvl="3" indent="-317500" algn="l" rtl="0">
              <a:lnSpc>
                <a:spcPct val="115000"/>
              </a:lnSpc>
              <a:spcBef>
                <a:spcPts val="0"/>
              </a:spcBef>
              <a:spcAft>
                <a:spcPts val="0"/>
              </a:spcAft>
              <a:buClr>
                <a:schemeClr val="lt1"/>
              </a:buClr>
              <a:buSzPts val="1400"/>
              <a:buChar char="●"/>
              <a:defRPr sz="1400">
                <a:solidFill>
                  <a:schemeClr val="lt1"/>
                </a:solidFill>
              </a:defRPr>
            </a:lvl4pPr>
            <a:lvl5pPr marL="2286000" lvl="4" indent="-317500" algn="l" rtl="0">
              <a:lnSpc>
                <a:spcPct val="115000"/>
              </a:lnSpc>
              <a:spcBef>
                <a:spcPts val="0"/>
              </a:spcBef>
              <a:spcAft>
                <a:spcPts val="0"/>
              </a:spcAft>
              <a:buClr>
                <a:schemeClr val="lt1"/>
              </a:buClr>
              <a:buSzPts val="1400"/>
              <a:buChar char="○"/>
              <a:defRPr sz="1400">
                <a:solidFill>
                  <a:schemeClr val="lt1"/>
                </a:solidFill>
              </a:defRPr>
            </a:lvl5pPr>
            <a:lvl6pPr marL="2743200" lvl="5" indent="-317500" algn="l" rtl="0">
              <a:lnSpc>
                <a:spcPct val="115000"/>
              </a:lnSpc>
              <a:spcBef>
                <a:spcPts val="0"/>
              </a:spcBef>
              <a:spcAft>
                <a:spcPts val="0"/>
              </a:spcAft>
              <a:buClr>
                <a:schemeClr val="lt1"/>
              </a:buClr>
              <a:buSzPts val="1400"/>
              <a:buChar char="■"/>
              <a:defRPr sz="1400">
                <a:solidFill>
                  <a:schemeClr val="lt1"/>
                </a:solidFill>
              </a:defRPr>
            </a:lvl6pPr>
            <a:lvl7pPr marL="3200400" lvl="6" indent="-317500" algn="l" rtl="0">
              <a:lnSpc>
                <a:spcPct val="115000"/>
              </a:lnSpc>
              <a:spcBef>
                <a:spcPts val="0"/>
              </a:spcBef>
              <a:spcAft>
                <a:spcPts val="0"/>
              </a:spcAft>
              <a:buClr>
                <a:schemeClr val="lt1"/>
              </a:buClr>
              <a:buSzPts val="1400"/>
              <a:buChar char="●"/>
              <a:defRPr sz="1400">
                <a:solidFill>
                  <a:schemeClr val="lt1"/>
                </a:solidFill>
              </a:defRPr>
            </a:lvl7pPr>
            <a:lvl8pPr marL="3657600" lvl="7" indent="-317500" algn="l" rtl="0">
              <a:lnSpc>
                <a:spcPct val="115000"/>
              </a:lnSpc>
              <a:spcBef>
                <a:spcPts val="0"/>
              </a:spcBef>
              <a:spcAft>
                <a:spcPts val="0"/>
              </a:spcAft>
              <a:buClr>
                <a:schemeClr val="lt1"/>
              </a:buClr>
              <a:buSzPts val="1400"/>
              <a:buChar char="○"/>
              <a:defRPr sz="1400">
                <a:solidFill>
                  <a:schemeClr val="lt1"/>
                </a:solidFill>
              </a:defRPr>
            </a:lvl8pPr>
            <a:lvl9pPr marL="4114800" lvl="8" indent="-317500" algn="l" rtl="0">
              <a:lnSpc>
                <a:spcPct val="115000"/>
              </a:lnSpc>
              <a:spcBef>
                <a:spcPts val="0"/>
              </a:spcBef>
              <a:spcAft>
                <a:spcPts val="0"/>
              </a:spcAft>
              <a:buClr>
                <a:schemeClr val="lt1"/>
              </a:buClr>
              <a:buSzPts val="1400"/>
              <a:buChar char="■"/>
              <a:defRPr sz="1400">
                <a:solidFill>
                  <a:schemeClr val="lt1"/>
                </a:solidFill>
              </a:defRPr>
            </a:lvl9pPr>
          </a:lstStyle>
          <a:p>
            <a:endParaRPr/>
          </a:p>
        </p:txBody>
      </p:sp>
      <p:sp>
        <p:nvSpPr>
          <p:cNvPr id="98" name="Google Shape;98;p20"/>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rtl="0">
              <a:lnSpc>
                <a:spcPct val="100000"/>
              </a:lnSpc>
              <a:spcAft>
                <a:spcPts val="0"/>
              </a:spcAft>
              <a:buNone/>
              <a:defRPr sz="1000">
                <a:solidFill>
                  <a:schemeClr val="lt1"/>
                </a:solidFill>
              </a:defRPr>
            </a:lvl1pPr>
            <a:lvl2pPr lvl="1" algn="r" rtl="0">
              <a:lnSpc>
                <a:spcPct val="100000"/>
              </a:lnSpc>
              <a:spcAft>
                <a:spcPts val="0"/>
              </a:spcAft>
              <a:buNone/>
              <a:defRPr sz="1000">
                <a:solidFill>
                  <a:schemeClr val="lt1"/>
                </a:solidFill>
              </a:defRPr>
            </a:lvl2pPr>
            <a:lvl3pPr lvl="2" algn="r" rtl="0">
              <a:lnSpc>
                <a:spcPct val="100000"/>
              </a:lnSpc>
              <a:spcAft>
                <a:spcPts val="0"/>
              </a:spcAft>
              <a:buNone/>
              <a:defRPr sz="1000">
                <a:solidFill>
                  <a:schemeClr val="lt1"/>
                </a:solidFill>
              </a:defRPr>
            </a:lvl3pPr>
            <a:lvl4pPr lvl="3" algn="r" rtl="0">
              <a:lnSpc>
                <a:spcPct val="100000"/>
              </a:lnSpc>
              <a:spcAft>
                <a:spcPts val="0"/>
              </a:spcAft>
              <a:buNone/>
              <a:defRPr sz="1000">
                <a:solidFill>
                  <a:schemeClr val="lt1"/>
                </a:solidFill>
              </a:defRPr>
            </a:lvl4pPr>
            <a:lvl5pPr lvl="4" algn="r" rtl="0">
              <a:lnSpc>
                <a:spcPct val="100000"/>
              </a:lnSpc>
              <a:spcAft>
                <a:spcPts val="0"/>
              </a:spcAft>
              <a:buNone/>
              <a:defRPr sz="1000">
                <a:solidFill>
                  <a:schemeClr val="lt1"/>
                </a:solidFill>
              </a:defRPr>
            </a:lvl5pPr>
            <a:lvl6pPr lvl="5" algn="r" rtl="0">
              <a:lnSpc>
                <a:spcPct val="100000"/>
              </a:lnSpc>
              <a:spcAft>
                <a:spcPts val="0"/>
              </a:spcAft>
              <a:buNone/>
              <a:defRPr sz="1000">
                <a:solidFill>
                  <a:schemeClr val="lt1"/>
                </a:solidFill>
              </a:defRPr>
            </a:lvl6pPr>
            <a:lvl7pPr lvl="6" algn="r" rtl="0">
              <a:lnSpc>
                <a:spcPct val="100000"/>
              </a:lnSpc>
              <a:spcAft>
                <a:spcPts val="0"/>
              </a:spcAft>
              <a:buNone/>
              <a:defRPr sz="1000">
                <a:solidFill>
                  <a:schemeClr val="lt1"/>
                </a:solidFill>
              </a:defRPr>
            </a:lvl7pPr>
            <a:lvl8pPr lvl="7" algn="r" rtl="0">
              <a:lnSpc>
                <a:spcPct val="100000"/>
              </a:lnSpc>
              <a:spcAft>
                <a:spcPts val="0"/>
              </a:spcAft>
              <a:buNone/>
              <a:defRPr sz="1000">
                <a:solidFill>
                  <a:schemeClr val="lt1"/>
                </a:solidFill>
              </a:defRPr>
            </a:lvl8pPr>
            <a:lvl9pPr lvl="8" algn="r" rtl="0">
              <a:lnSpc>
                <a:spcPct val="100000"/>
              </a:lnSpc>
              <a:spcAft>
                <a:spcPts val="0"/>
              </a:spcAft>
              <a:buNone/>
              <a:defRPr sz="1000">
                <a:solidFill>
                  <a:schemeClr val="lt1"/>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Пользовательский макет 9">
  <p:cSld name="AUTOLAYOUT_11">
    <p:bg>
      <p:bgPr>
        <a:solidFill>
          <a:srgbClr val="FFFFFF"/>
        </a:solidFill>
        <a:effectLst/>
      </p:bgPr>
    </p:bg>
    <p:spTree>
      <p:nvGrpSpPr>
        <p:cNvPr id="1" name="Shape 99"/>
        <p:cNvGrpSpPr/>
        <p:nvPr/>
      </p:nvGrpSpPr>
      <p:grpSpPr>
        <a:xfrm>
          <a:off x="0" y="0"/>
          <a:ext cx="0" cy="0"/>
          <a:chOff x="0" y="0"/>
          <a:chExt cx="0" cy="0"/>
        </a:xfrm>
      </p:grpSpPr>
      <p:sp>
        <p:nvSpPr>
          <p:cNvPr id="100" name="Google Shape;100;p21"/>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1" name="Google Shape;101;p21"/>
          <p:cNvCxnSpPr/>
          <p:nvPr/>
        </p:nvCxnSpPr>
        <p:spPr>
          <a:xfrm>
            <a:off x="311700" y="312013"/>
            <a:ext cx="670500" cy="670200"/>
          </a:xfrm>
          <a:prstGeom prst="straightConnector1">
            <a:avLst/>
          </a:prstGeom>
          <a:noFill/>
          <a:ln w="9525" cap="flat" cmpd="sng">
            <a:solidFill>
              <a:srgbClr val="F6F2D2"/>
            </a:solidFill>
            <a:prstDash val="solid"/>
            <a:round/>
            <a:headEnd type="none" w="sm" len="sm"/>
            <a:tailEnd type="none" w="sm" len="sm"/>
          </a:ln>
        </p:spPr>
      </p:cxnSp>
      <p:sp>
        <p:nvSpPr>
          <p:cNvPr id="102" name="Google Shape;102;p21"/>
          <p:cNvSpPr txBox="1">
            <a:spLocks noGrp="1"/>
          </p:cNvSpPr>
          <p:nvPr>
            <p:ph type="title"/>
          </p:nvPr>
        </p:nvSpPr>
        <p:spPr>
          <a:xfrm>
            <a:off x="311700" y="1153900"/>
            <a:ext cx="2655000" cy="858900"/>
          </a:xfrm>
          <a:prstGeom prst="rect">
            <a:avLst/>
          </a:prstGeom>
          <a:noFill/>
        </p:spPr>
        <p:txBody>
          <a:bodyPr spcFirstLastPara="1" wrap="square" lIns="91425" tIns="91425" rIns="91425" bIns="91425" anchor="ctr" anchorCtr="0">
            <a:normAutofit/>
          </a:bodyPr>
          <a:lstStyle>
            <a:lvl1pPr lvl="0" algn="l" rtl="0">
              <a:lnSpc>
                <a:spcPct val="100000"/>
              </a:lnSpc>
              <a:spcBef>
                <a:spcPts val="0"/>
              </a:spcBef>
              <a:spcAft>
                <a:spcPts val="0"/>
              </a:spcAft>
              <a:buNone/>
              <a:defRPr sz="2400" b="1">
                <a:solidFill>
                  <a:srgbClr val="FFFFFF"/>
                </a:solidFill>
              </a:defRPr>
            </a:lvl1pPr>
            <a:lvl2pPr lvl="1" algn="l" rtl="0">
              <a:lnSpc>
                <a:spcPct val="100000"/>
              </a:lnSpc>
              <a:spcBef>
                <a:spcPts val="0"/>
              </a:spcBef>
              <a:spcAft>
                <a:spcPts val="0"/>
              </a:spcAft>
              <a:buNone/>
              <a:defRPr sz="2400" b="1">
                <a:solidFill>
                  <a:srgbClr val="FFFFFF"/>
                </a:solidFill>
              </a:defRPr>
            </a:lvl2pPr>
            <a:lvl3pPr lvl="2" algn="l" rtl="0">
              <a:lnSpc>
                <a:spcPct val="100000"/>
              </a:lnSpc>
              <a:spcBef>
                <a:spcPts val="0"/>
              </a:spcBef>
              <a:spcAft>
                <a:spcPts val="0"/>
              </a:spcAft>
              <a:buNone/>
              <a:defRPr sz="2400" b="1">
                <a:solidFill>
                  <a:srgbClr val="FFFFFF"/>
                </a:solidFill>
              </a:defRPr>
            </a:lvl3pPr>
            <a:lvl4pPr lvl="3" algn="l" rtl="0">
              <a:lnSpc>
                <a:spcPct val="100000"/>
              </a:lnSpc>
              <a:spcBef>
                <a:spcPts val="0"/>
              </a:spcBef>
              <a:spcAft>
                <a:spcPts val="0"/>
              </a:spcAft>
              <a:buNone/>
              <a:defRPr sz="2400" b="1">
                <a:solidFill>
                  <a:srgbClr val="FFFFFF"/>
                </a:solidFill>
              </a:defRPr>
            </a:lvl4pPr>
            <a:lvl5pPr lvl="4" algn="l" rtl="0">
              <a:lnSpc>
                <a:spcPct val="100000"/>
              </a:lnSpc>
              <a:spcBef>
                <a:spcPts val="0"/>
              </a:spcBef>
              <a:spcAft>
                <a:spcPts val="0"/>
              </a:spcAft>
              <a:buNone/>
              <a:defRPr sz="2400" b="1">
                <a:solidFill>
                  <a:srgbClr val="FFFFFF"/>
                </a:solidFill>
              </a:defRPr>
            </a:lvl5pPr>
            <a:lvl6pPr lvl="5" algn="l" rtl="0">
              <a:lnSpc>
                <a:spcPct val="100000"/>
              </a:lnSpc>
              <a:spcBef>
                <a:spcPts val="0"/>
              </a:spcBef>
              <a:spcAft>
                <a:spcPts val="0"/>
              </a:spcAft>
              <a:buNone/>
              <a:defRPr sz="2400" b="1">
                <a:solidFill>
                  <a:srgbClr val="FFFFFF"/>
                </a:solidFill>
              </a:defRPr>
            </a:lvl6pPr>
            <a:lvl7pPr lvl="6" algn="l" rtl="0">
              <a:lnSpc>
                <a:spcPct val="100000"/>
              </a:lnSpc>
              <a:spcBef>
                <a:spcPts val="0"/>
              </a:spcBef>
              <a:spcAft>
                <a:spcPts val="0"/>
              </a:spcAft>
              <a:buNone/>
              <a:defRPr sz="2400" b="1">
                <a:solidFill>
                  <a:srgbClr val="FFFFFF"/>
                </a:solidFill>
              </a:defRPr>
            </a:lvl7pPr>
            <a:lvl8pPr lvl="7" algn="l" rtl="0">
              <a:lnSpc>
                <a:spcPct val="100000"/>
              </a:lnSpc>
              <a:spcBef>
                <a:spcPts val="0"/>
              </a:spcBef>
              <a:spcAft>
                <a:spcPts val="0"/>
              </a:spcAft>
              <a:buNone/>
              <a:defRPr sz="2400" b="1">
                <a:solidFill>
                  <a:srgbClr val="FFFFFF"/>
                </a:solidFill>
              </a:defRPr>
            </a:lvl8pPr>
            <a:lvl9pPr lvl="8" algn="l" rtl="0">
              <a:lnSpc>
                <a:spcPct val="100000"/>
              </a:lnSpc>
              <a:spcBef>
                <a:spcPts val="0"/>
              </a:spcBef>
              <a:spcAft>
                <a:spcPts val="0"/>
              </a:spcAft>
              <a:buNone/>
              <a:defRPr sz="2400" b="1">
                <a:solidFill>
                  <a:srgbClr val="FFFFFF"/>
                </a:solidFill>
              </a:defRPr>
            </a:lvl9pPr>
          </a:lstStyle>
          <a:p>
            <a:endParaRPr/>
          </a:p>
        </p:txBody>
      </p:sp>
      <p:sp>
        <p:nvSpPr>
          <p:cNvPr id="103" name="Google Shape;103;p21"/>
          <p:cNvSpPr txBox="1">
            <a:spLocks noGrp="1"/>
          </p:cNvSpPr>
          <p:nvPr>
            <p:ph type="body" idx="1"/>
          </p:nvPr>
        </p:nvSpPr>
        <p:spPr>
          <a:xfrm>
            <a:off x="311700" y="2022050"/>
            <a:ext cx="2655000" cy="2928300"/>
          </a:xfrm>
          <a:prstGeom prst="rect">
            <a:avLst/>
          </a:prstGeom>
          <a:noFill/>
        </p:spPr>
        <p:txBody>
          <a:bodyPr spcFirstLastPara="1" wrap="square" lIns="91425" tIns="91425" rIns="91425" bIns="91425" anchor="t" anchorCtr="0">
            <a:normAutofit/>
          </a:bodyPr>
          <a:lstStyle>
            <a:lvl1pPr marL="457200" lvl="0" indent="-292100" algn="l" rtl="0">
              <a:lnSpc>
                <a:spcPct val="115000"/>
              </a:lnSpc>
              <a:spcBef>
                <a:spcPts val="0"/>
              </a:spcBef>
              <a:spcAft>
                <a:spcPts val="0"/>
              </a:spcAft>
              <a:buClr>
                <a:srgbClr val="F6F2D2"/>
              </a:buClr>
              <a:buSzPts val="1000"/>
              <a:buChar char="●"/>
              <a:defRPr sz="1000">
                <a:solidFill>
                  <a:srgbClr val="F6F2D2"/>
                </a:solidFill>
              </a:defRPr>
            </a:lvl1pPr>
            <a:lvl2pPr marL="914400" lvl="1" indent="-292100" algn="l" rtl="0">
              <a:lnSpc>
                <a:spcPct val="115000"/>
              </a:lnSpc>
              <a:spcBef>
                <a:spcPts val="0"/>
              </a:spcBef>
              <a:spcAft>
                <a:spcPts val="0"/>
              </a:spcAft>
              <a:buClr>
                <a:srgbClr val="F6F2D2"/>
              </a:buClr>
              <a:buSzPts val="1000"/>
              <a:buChar char="○"/>
              <a:defRPr sz="1000">
                <a:solidFill>
                  <a:srgbClr val="F6F2D2"/>
                </a:solidFill>
              </a:defRPr>
            </a:lvl2pPr>
            <a:lvl3pPr marL="1371600" lvl="2" indent="-292100" algn="l" rtl="0">
              <a:lnSpc>
                <a:spcPct val="115000"/>
              </a:lnSpc>
              <a:spcBef>
                <a:spcPts val="0"/>
              </a:spcBef>
              <a:spcAft>
                <a:spcPts val="0"/>
              </a:spcAft>
              <a:buClr>
                <a:srgbClr val="F6F2D2"/>
              </a:buClr>
              <a:buSzPts val="1000"/>
              <a:buChar char="■"/>
              <a:defRPr sz="1000">
                <a:solidFill>
                  <a:srgbClr val="F6F2D2"/>
                </a:solidFill>
              </a:defRPr>
            </a:lvl3pPr>
            <a:lvl4pPr marL="1828800" lvl="3" indent="-292100" algn="l" rtl="0">
              <a:lnSpc>
                <a:spcPct val="115000"/>
              </a:lnSpc>
              <a:spcBef>
                <a:spcPts val="0"/>
              </a:spcBef>
              <a:spcAft>
                <a:spcPts val="0"/>
              </a:spcAft>
              <a:buClr>
                <a:srgbClr val="F6F2D2"/>
              </a:buClr>
              <a:buSzPts val="1000"/>
              <a:buChar char="●"/>
              <a:defRPr sz="1000">
                <a:solidFill>
                  <a:srgbClr val="F6F2D2"/>
                </a:solidFill>
              </a:defRPr>
            </a:lvl4pPr>
            <a:lvl5pPr marL="2286000" lvl="4" indent="-292100" algn="l" rtl="0">
              <a:lnSpc>
                <a:spcPct val="115000"/>
              </a:lnSpc>
              <a:spcBef>
                <a:spcPts val="0"/>
              </a:spcBef>
              <a:spcAft>
                <a:spcPts val="0"/>
              </a:spcAft>
              <a:buClr>
                <a:srgbClr val="F6F2D2"/>
              </a:buClr>
              <a:buSzPts val="1000"/>
              <a:buChar char="○"/>
              <a:defRPr sz="1000">
                <a:solidFill>
                  <a:srgbClr val="F6F2D2"/>
                </a:solidFill>
              </a:defRPr>
            </a:lvl5pPr>
            <a:lvl6pPr marL="2743200" lvl="5" indent="-292100" algn="l" rtl="0">
              <a:lnSpc>
                <a:spcPct val="115000"/>
              </a:lnSpc>
              <a:spcBef>
                <a:spcPts val="0"/>
              </a:spcBef>
              <a:spcAft>
                <a:spcPts val="0"/>
              </a:spcAft>
              <a:buClr>
                <a:srgbClr val="F6F2D2"/>
              </a:buClr>
              <a:buSzPts val="1000"/>
              <a:buChar char="■"/>
              <a:defRPr sz="1000">
                <a:solidFill>
                  <a:srgbClr val="F6F2D2"/>
                </a:solidFill>
              </a:defRPr>
            </a:lvl6pPr>
            <a:lvl7pPr marL="3200400" lvl="6" indent="-292100" algn="l" rtl="0">
              <a:lnSpc>
                <a:spcPct val="115000"/>
              </a:lnSpc>
              <a:spcBef>
                <a:spcPts val="0"/>
              </a:spcBef>
              <a:spcAft>
                <a:spcPts val="0"/>
              </a:spcAft>
              <a:buClr>
                <a:srgbClr val="F6F2D2"/>
              </a:buClr>
              <a:buSzPts val="1000"/>
              <a:buChar char="●"/>
              <a:defRPr sz="1000">
                <a:solidFill>
                  <a:srgbClr val="F6F2D2"/>
                </a:solidFill>
              </a:defRPr>
            </a:lvl7pPr>
            <a:lvl8pPr marL="3657600" lvl="7" indent="-292100" algn="l" rtl="0">
              <a:lnSpc>
                <a:spcPct val="115000"/>
              </a:lnSpc>
              <a:spcBef>
                <a:spcPts val="0"/>
              </a:spcBef>
              <a:spcAft>
                <a:spcPts val="0"/>
              </a:spcAft>
              <a:buClr>
                <a:srgbClr val="F6F2D2"/>
              </a:buClr>
              <a:buSzPts val="1000"/>
              <a:buChar char="○"/>
              <a:defRPr sz="1000">
                <a:solidFill>
                  <a:srgbClr val="F6F2D2"/>
                </a:solidFill>
              </a:defRPr>
            </a:lvl8pPr>
            <a:lvl9pPr marL="4114800" lvl="8" indent="-292100" algn="l" rtl="0">
              <a:lnSpc>
                <a:spcPct val="115000"/>
              </a:lnSpc>
              <a:spcBef>
                <a:spcPts val="0"/>
              </a:spcBef>
              <a:spcAft>
                <a:spcPts val="0"/>
              </a:spcAft>
              <a:buClr>
                <a:srgbClr val="F6F2D2"/>
              </a:buClr>
              <a:buSzPts val="1000"/>
              <a:buChar char="■"/>
              <a:defRPr sz="1000">
                <a:solidFill>
                  <a:srgbClr val="F6F2D2"/>
                </a:solidFill>
              </a:defRPr>
            </a:lvl9pPr>
          </a:lstStyle>
          <a:p>
            <a:endParaRPr/>
          </a:p>
        </p:txBody>
      </p:sp>
      <p:sp>
        <p:nvSpPr>
          <p:cNvPr id="104" name="Google Shape;104;p21"/>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Пользовательский макет 8">
  <p:cSld name="AUTOLAYOUT_12">
    <p:bg>
      <p:bgPr>
        <a:solidFill>
          <a:srgbClr val="FFFFFF"/>
        </a:solidFill>
        <a:effectLst/>
      </p:bgPr>
    </p:bg>
    <p:spTree>
      <p:nvGrpSpPr>
        <p:cNvPr id="1" name="Shape 105"/>
        <p:cNvGrpSpPr/>
        <p:nvPr/>
      </p:nvGrpSpPr>
      <p:grpSpPr>
        <a:xfrm>
          <a:off x="0" y="0"/>
          <a:ext cx="0" cy="0"/>
          <a:chOff x="0" y="0"/>
          <a:chExt cx="0" cy="0"/>
        </a:xfrm>
      </p:grpSpPr>
      <p:sp>
        <p:nvSpPr>
          <p:cNvPr id="106" name="Google Shape;106;p22"/>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2"/>
          <p:cNvSpPr/>
          <p:nvPr/>
        </p:nvSpPr>
        <p:spPr>
          <a:xfrm>
            <a:off x="304765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2"/>
          <p:cNvSpPr/>
          <p:nvPr/>
        </p:nvSpPr>
        <p:spPr>
          <a:xfrm>
            <a:off x="205218" y="201292"/>
            <a:ext cx="408900" cy="381900"/>
          </a:xfrm>
          <a:prstGeom prst="flowChartDelay">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2"/>
          <p:cNvSpPr/>
          <p:nvPr/>
        </p:nvSpPr>
        <p:spPr>
          <a:xfrm>
            <a:off x="205218" y="201292"/>
            <a:ext cx="408900" cy="381900"/>
          </a:xfrm>
          <a:prstGeom prst="flowChartDelay">
            <a:avLst/>
          </a:pr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2"/>
          <p:cNvSpPr/>
          <p:nvPr/>
        </p:nvSpPr>
        <p:spPr>
          <a:xfrm>
            <a:off x="100882" y="201292"/>
            <a:ext cx="408900" cy="381900"/>
          </a:xfrm>
          <a:prstGeom prst="flowChartDelay">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2"/>
          <p:cNvSpPr/>
          <p:nvPr/>
        </p:nvSpPr>
        <p:spPr>
          <a:xfrm>
            <a:off x="100882" y="201292"/>
            <a:ext cx="408900" cy="381900"/>
          </a:xfrm>
          <a:prstGeom prst="flowChartDelay">
            <a:avLst/>
          </a:prstGeom>
          <a:solidFill>
            <a:srgbClr val="FFFFFF">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2"/>
          <p:cNvSpPr/>
          <p:nvPr/>
        </p:nvSpPr>
        <p:spPr>
          <a:xfrm>
            <a:off x="319" y="201292"/>
            <a:ext cx="408900" cy="381900"/>
          </a:xfrm>
          <a:prstGeom prst="flowChartDelay">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2"/>
          <p:cNvSpPr/>
          <p:nvPr/>
        </p:nvSpPr>
        <p:spPr>
          <a:xfrm>
            <a:off x="319" y="201292"/>
            <a:ext cx="408900" cy="381900"/>
          </a:xfrm>
          <a:prstGeom prst="flowChartDelay">
            <a:avLst/>
          </a:prstGeom>
          <a:solidFill>
            <a:srgbClr val="FFFFFF">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2"/>
          <p:cNvSpPr txBox="1">
            <a:spLocks noGrp="1"/>
          </p:cNvSpPr>
          <p:nvPr>
            <p:ph type="title"/>
          </p:nvPr>
        </p:nvSpPr>
        <p:spPr>
          <a:xfrm>
            <a:off x="233600" y="829550"/>
            <a:ext cx="2566200" cy="892500"/>
          </a:xfrm>
          <a:prstGeom prst="rect">
            <a:avLst/>
          </a:prstGeom>
          <a:noFill/>
        </p:spPr>
        <p:txBody>
          <a:bodyPr spcFirstLastPara="1" wrap="square" lIns="91425" tIns="91425" rIns="91425" bIns="91425" anchor="b" anchorCtr="0">
            <a:normAutofit/>
          </a:bodyPr>
          <a:lstStyle>
            <a:lvl1pPr lvl="0" algn="l" rtl="0">
              <a:lnSpc>
                <a:spcPct val="100000"/>
              </a:lnSpc>
              <a:spcBef>
                <a:spcPts val="0"/>
              </a:spcBef>
              <a:spcAft>
                <a:spcPts val="0"/>
              </a:spcAft>
              <a:buNone/>
              <a:defRPr sz="2100" b="1">
                <a:solidFill>
                  <a:schemeClr val="lt1"/>
                </a:solidFill>
              </a:defRPr>
            </a:lvl1pPr>
            <a:lvl2pPr lvl="1" algn="l" rtl="0">
              <a:lnSpc>
                <a:spcPct val="100000"/>
              </a:lnSpc>
              <a:spcBef>
                <a:spcPts val="0"/>
              </a:spcBef>
              <a:spcAft>
                <a:spcPts val="0"/>
              </a:spcAft>
              <a:buNone/>
              <a:defRPr sz="2100" b="1">
                <a:solidFill>
                  <a:schemeClr val="lt1"/>
                </a:solidFill>
              </a:defRPr>
            </a:lvl2pPr>
            <a:lvl3pPr lvl="2" algn="l" rtl="0">
              <a:lnSpc>
                <a:spcPct val="100000"/>
              </a:lnSpc>
              <a:spcBef>
                <a:spcPts val="0"/>
              </a:spcBef>
              <a:spcAft>
                <a:spcPts val="0"/>
              </a:spcAft>
              <a:buNone/>
              <a:defRPr sz="2100" b="1">
                <a:solidFill>
                  <a:schemeClr val="lt1"/>
                </a:solidFill>
              </a:defRPr>
            </a:lvl3pPr>
            <a:lvl4pPr lvl="3" algn="l" rtl="0">
              <a:lnSpc>
                <a:spcPct val="100000"/>
              </a:lnSpc>
              <a:spcBef>
                <a:spcPts val="0"/>
              </a:spcBef>
              <a:spcAft>
                <a:spcPts val="0"/>
              </a:spcAft>
              <a:buNone/>
              <a:defRPr sz="2100" b="1">
                <a:solidFill>
                  <a:schemeClr val="lt1"/>
                </a:solidFill>
              </a:defRPr>
            </a:lvl4pPr>
            <a:lvl5pPr lvl="4" algn="l" rtl="0">
              <a:lnSpc>
                <a:spcPct val="100000"/>
              </a:lnSpc>
              <a:spcBef>
                <a:spcPts val="0"/>
              </a:spcBef>
              <a:spcAft>
                <a:spcPts val="0"/>
              </a:spcAft>
              <a:buNone/>
              <a:defRPr sz="2100" b="1">
                <a:solidFill>
                  <a:schemeClr val="lt1"/>
                </a:solidFill>
              </a:defRPr>
            </a:lvl5pPr>
            <a:lvl6pPr lvl="5" algn="l" rtl="0">
              <a:lnSpc>
                <a:spcPct val="100000"/>
              </a:lnSpc>
              <a:spcBef>
                <a:spcPts val="0"/>
              </a:spcBef>
              <a:spcAft>
                <a:spcPts val="0"/>
              </a:spcAft>
              <a:buNone/>
              <a:defRPr sz="2100" b="1">
                <a:solidFill>
                  <a:schemeClr val="lt1"/>
                </a:solidFill>
              </a:defRPr>
            </a:lvl6pPr>
            <a:lvl7pPr lvl="6" algn="l" rtl="0">
              <a:lnSpc>
                <a:spcPct val="100000"/>
              </a:lnSpc>
              <a:spcBef>
                <a:spcPts val="0"/>
              </a:spcBef>
              <a:spcAft>
                <a:spcPts val="0"/>
              </a:spcAft>
              <a:buNone/>
              <a:defRPr sz="2100" b="1">
                <a:solidFill>
                  <a:schemeClr val="lt1"/>
                </a:solidFill>
              </a:defRPr>
            </a:lvl7pPr>
            <a:lvl8pPr lvl="7" algn="l" rtl="0">
              <a:lnSpc>
                <a:spcPct val="100000"/>
              </a:lnSpc>
              <a:spcBef>
                <a:spcPts val="0"/>
              </a:spcBef>
              <a:spcAft>
                <a:spcPts val="0"/>
              </a:spcAft>
              <a:buNone/>
              <a:defRPr sz="2100" b="1">
                <a:solidFill>
                  <a:schemeClr val="lt1"/>
                </a:solidFill>
              </a:defRPr>
            </a:lvl8pPr>
            <a:lvl9pPr lvl="8" algn="l" rtl="0">
              <a:lnSpc>
                <a:spcPct val="100000"/>
              </a:lnSpc>
              <a:spcBef>
                <a:spcPts val="0"/>
              </a:spcBef>
              <a:spcAft>
                <a:spcPts val="0"/>
              </a:spcAft>
              <a:buNone/>
              <a:defRPr sz="2100" b="1">
                <a:solidFill>
                  <a:schemeClr val="lt1"/>
                </a:solidFill>
              </a:defRPr>
            </a:lvl9pPr>
          </a:lstStyle>
          <a:p>
            <a:endParaRPr/>
          </a:p>
        </p:txBody>
      </p:sp>
      <p:sp>
        <p:nvSpPr>
          <p:cNvPr id="115" name="Google Shape;115;p22"/>
          <p:cNvSpPr txBox="1">
            <a:spLocks noGrp="1"/>
          </p:cNvSpPr>
          <p:nvPr>
            <p:ph type="body" idx="1"/>
          </p:nvPr>
        </p:nvSpPr>
        <p:spPr>
          <a:xfrm>
            <a:off x="233600" y="1798300"/>
            <a:ext cx="2566200" cy="2977200"/>
          </a:xfrm>
          <a:prstGeom prst="rect">
            <a:avLst/>
          </a:prstGeom>
          <a:noFill/>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Clr>
                <a:schemeClr val="lt1"/>
              </a:buClr>
              <a:buSzPts val="1400"/>
              <a:buChar char="●"/>
              <a:defRPr sz="1400">
                <a:solidFill>
                  <a:schemeClr val="lt1"/>
                </a:solidFill>
              </a:defRPr>
            </a:lvl1pPr>
            <a:lvl2pPr marL="914400" lvl="1" indent="-304800" algn="l" rtl="0">
              <a:lnSpc>
                <a:spcPct val="115000"/>
              </a:lnSpc>
              <a:spcBef>
                <a:spcPts val="0"/>
              </a:spcBef>
              <a:spcAft>
                <a:spcPts val="0"/>
              </a:spcAft>
              <a:buClr>
                <a:schemeClr val="lt1"/>
              </a:buClr>
              <a:buSzPts val="1200"/>
              <a:buChar char="○"/>
              <a:defRPr sz="1200">
                <a:solidFill>
                  <a:schemeClr val="lt1"/>
                </a:solidFill>
              </a:defRPr>
            </a:lvl2pPr>
            <a:lvl3pPr marL="1371600" lvl="2" indent="-304800" algn="l" rtl="0">
              <a:lnSpc>
                <a:spcPct val="115000"/>
              </a:lnSpc>
              <a:spcBef>
                <a:spcPts val="0"/>
              </a:spcBef>
              <a:spcAft>
                <a:spcPts val="0"/>
              </a:spcAft>
              <a:buClr>
                <a:schemeClr val="lt1"/>
              </a:buClr>
              <a:buSzPts val="1200"/>
              <a:buChar char="■"/>
              <a:defRPr sz="1200">
                <a:solidFill>
                  <a:schemeClr val="lt1"/>
                </a:solidFill>
              </a:defRPr>
            </a:lvl3pPr>
            <a:lvl4pPr marL="1828800" lvl="3" indent="-304800" algn="l" rtl="0">
              <a:lnSpc>
                <a:spcPct val="115000"/>
              </a:lnSpc>
              <a:spcBef>
                <a:spcPts val="0"/>
              </a:spcBef>
              <a:spcAft>
                <a:spcPts val="0"/>
              </a:spcAft>
              <a:buClr>
                <a:schemeClr val="lt1"/>
              </a:buClr>
              <a:buSzPts val="1200"/>
              <a:buChar char="●"/>
              <a:defRPr sz="1200">
                <a:solidFill>
                  <a:schemeClr val="lt1"/>
                </a:solidFill>
              </a:defRPr>
            </a:lvl4pPr>
            <a:lvl5pPr marL="2286000" lvl="4" indent="-304800" algn="l" rtl="0">
              <a:lnSpc>
                <a:spcPct val="115000"/>
              </a:lnSpc>
              <a:spcBef>
                <a:spcPts val="0"/>
              </a:spcBef>
              <a:spcAft>
                <a:spcPts val="0"/>
              </a:spcAft>
              <a:buClr>
                <a:schemeClr val="lt1"/>
              </a:buClr>
              <a:buSzPts val="1200"/>
              <a:buChar char="○"/>
              <a:defRPr sz="1200">
                <a:solidFill>
                  <a:schemeClr val="lt1"/>
                </a:solidFill>
              </a:defRPr>
            </a:lvl5pPr>
            <a:lvl6pPr marL="2743200" lvl="5" indent="-304800" algn="l" rtl="0">
              <a:lnSpc>
                <a:spcPct val="115000"/>
              </a:lnSpc>
              <a:spcBef>
                <a:spcPts val="0"/>
              </a:spcBef>
              <a:spcAft>
                <a:spcPts val="0"/>
              </a:spcAft>
              <a:buClr>
                <a:schemeClr val="lt1"/>
              </a:buClr>
              <a:buSzPts val="1200"/>
              <a:buChar char="■"/>
              <a:defRPr sz="1200">
                <a:solidFill>
                  <a:schemeClr val="lt1"/>
                </a:solidFill>
              </a:defRPr>
            </a:lvl6pPr>
            <a:lvl7pPr marL="3200400" lvl="6" indent="-304800" algn="l" rtl="0">
              <a:lnSpc>
                <a:spcPct val="115000"/>
              </a:lnSpc>
              <a:spcBef>
                <a:spcPts val="0"/>
              </a:spcBef>
              <a:spcAft>
                <a:spcPts val="0"/>
              </a:spcAft>
              <a:buClr>
                <a:schemeClr val="lt1"/>
              </a:buClr>
              <a:buSzPts val="1200"/>
              <a:buChar char="●"/>
              <a:defRPr sz="1200">
                <a:solidFill>
                  <a:schemeClr val="lt1"/>
                </a:solidFill>
              </a:defRPr>
            </a:lvl7pPr>
            <a:lvl8pPr marL="3657600" lvl="7" indent="-304800" algn="l" rtl="0">
              <a:lnSpc>
                <a:spcPct val="115000"/>
              </a:lnSpc>
              <a:spcBef>
                <a:spcPts val="0"/>
              </a:spcBef>
              <a:spcAft>
                <a:spcPts val="0"/>
              </a:spcAft>
              <a:buClr>
                <a:schemeClr val="lt1"/>
              </a:buClr>
              <a:buSzPts val="1200"/>
              <a:buChar char="○"/>
              <a:defRPr sz="1200">
                <a:solidFill>
                  <a:schemeClr val="lt1"/>
                </a:solidFill>
              </a:defRPr>
            </a:lvl8pPr>
            <a:lvl9pPr marL="4114800" lvl="8" indent="-304800" algn="l" rtl="0">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16" name="Google Shape;116;p22"/>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Пользовательский макет 10">
  <p:cSld name="AUTOLAYOUT_13">
    <p:bg>
      <p:bgPr>
        <a:solidFill>
          <a:srgbClr val="FFFFFF"/>
        </a:solidFill>
        <a:effectLst/>
      </p:bgPr>
    </p:bg>
    <p:spTree>
      <p:nvGrpSpPr>
        <p:cNvPr id="1" name="Shape 117"/>
        <p:cNvGrpSpPr/>
        <p:nvPr/>
      </p:nvGrpSpPr>
      <p:grpSpPr>
        <a:xfrm>
          <a:off x="0" y="0"/>
          <a:ext cx="0" cy="0"/>
          <a:chOff x="0" y="0"/>
          <a:chExt cx="0" cy="0"/>
        </a:xfrm>
      </p:grpSpPr>
      <p:sp>
        <p:nvSpPr>
          <p:cNvPr id="118" name="Google Shape;118;p2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3"/>
          <p:cNvSpPr txBox="1">
            <a:spLocks noGrp="1"/>
          </p:cNvSpPr>
          <p:nvPr>
            <p:ph type="title"/>
          </p:nvPr>
        </p:nvSpPr>
        <p:spPr>
          <a:xfrm>
            <a:off x="304475" y="307825"/>
            <a:ext cx="4779300" cy="1418100"/>
          </a:xfrm>
          <a:prstGeom prst="rect">
            <a:avLst/>
          </a:prstGeom>
          <a:noFill/>
        </p:spPr>
        <p:txBody>
          <a:bodyPr spcFirstLastPara="1" wrap="square" lIns="91425" tIns="91425" rIns="91425" bIns="91425" anchor="t" anchorCtr="0">
            <a:normAutofit/>
          </a:bodyPr>
          <a:lstStyle>
            <a:lvl1pPr lvl="0" algn="l">
              <a:lnSpc>
                <a:spcPct val="100000"/>
              </a:lnSpc>
              <a:spcBef>
                <a:spcPts val="0"/>
              </a:spcBef>
              <a:spcAft>
                <a:spcPts val="0"/>
              </a:spcAft>
              <a:buClr>
                <a:schemeClr val="dk1"/>
              </a:buClr>
              <a:buSzPts val="3000"/>
              <a:buNone/>
              <a:defRPr sz="3000">
                <a:solidFill>
                  <a:schemeClr val="dk1"/>
                </a:solidFill>
              </a:defRPr>
            </a:lvl1pPr>
            <a:lvl2pPr lvl="1" algn="l">
              <a:lnSpc>
                <a:spcPct val="100000"/>
              </a:lnSpc>
              <a:spcBef>
                <a:spcPts val="0"/>
              </a:spcBef>
              <a:spcAft>
                <a:spcPts val="0"/>
              </a:spcAft>
              <a:buClr>
                <a:schemeClr val="dk1"/>
              </a:buClr>
              <a:buSzPts val="3000"/>
              <a:buNone/>
              <a:defRPr sz="3000">
                <a:solidFill>
                  <a:schemeClr val="dk1"/>
                </a:solidFill>
              </a:defRPr>
            </a:lvl2pPr>
            <a:lvl3pPr lvl="2" algn="l">
              <a:lnSpc>
                <a:spcPct val="100000"/>
              </a:lnSpc>
              <a:spcBef>
                <a:spcPts val="0"/>
              </a:spcBef>
              <a:spcAft>
                <a:spcPts val="0"/>
              </a:spcAft>
              <a:buClr>
                <a:schemeClr val="dk1"/>
              </a:buClr>
              <a:buSzPts val="3000"/>
              <a:buNone/>
              <a:defRPr sz="3000">
                <a:solidFill>
                  <a:schemeClr val="dk1"/>
                </a:solidFill>
              </a:defRPr>
            </a:lvl3pPr>
            <a:lvl4pPr lvl="3" algn="l">
              <a:lnSpc>
                <a:spcPct val="100000"/>
              </a:lnSpc>
              <a:spcBef>
                <a:spcPts val="0"/>
              </a:spcBef>
              <a:spcAft>
                <a:spcPts val="0"/>
              </a:spcAft>
              <a:buClr>
                <a:schemeClr val="dk1"/>
              </a:buClr>
              <a:buSzPts val="3000"/>
              <a:buNone/>
              <a:defRPr sz="3000">
                <a:solidFill>
                  <a:schemeClr val="dk1"/>
                </a:solidFill>
              </a:defRPr>
            </a:lvl4pPr>
            <a:lvl5pPr lvl="4" algn="l">
              <a:lnSpc>
                <a:spcPct val="100000"/>
              </a:lnSpc>
              <a:spcBef>
                <a:spcPts val="0"/>
              </a:spcBef>
              <a:spcAft>
                <a:spcPts val="0"/>
              </a:spcAft>
              <a:buClr>
                <a:schemeClr val="dk1"/>
              </a:buClr>
              <a:buSzPts val="3000"/>
              <a:buNone/>
              <a:defRPr sz="3000">
                <a:solidFill>
                  <a:schemeClr val="dk1"/>
                </a:solidFill>
              </a:defRPr>
            </a:lvl5pPr>
            <a:lvl6pPr lvl="5" algn="l">
              <a:lnSpc>
                <a:spcPct val="100000"/>
              </a:lnSpc>
              <a:spcBef>
                <a:spcPts val="0"/>
              </a:spcBef>
              <a:spcAft>
                <a:spcPts val="0"/>
              </a:spcAft>
              <a:buClr>
                <a:schemeClr val="dk1"/>
              </a:buClr>
              <a:buSzPts val="3000"/>
              <a:buNone/>
              <a:defRPr sz="3000">
                <a:solidFill>
                  <a:schemeClr val="dk1"/>
                </a:solidFill>
              </a:defRPr>
            </a:lvl6pPr>
            <a:lvl7pPr lvl="6" algn="l">
              <a:lnSpc>
                <a:spcPct val="100000"/>
              </a:lnSpc>
              <a:spcBef>
                <a:spcPts val="0"/>
              </a:spcBef>
              <a:spcAft>
                <a:spcPts val="0"/>
              </a:spcAft>
              <a:buClr>
                <a:schemeClr val="dk1"/>
              </a:buClr>
              <a:buSzPts val="3000"/>
              <a:buNone/>
              <a:defRPr sz="3000">
                <a:solidFill>
                  <a:schemeClr val="dk1"/>
                </a:solidFill>
              </a:defRPr>
            </a:lvl7pPr>
            <a:lvl8pPr lvl="7" algn="l">
              <a:lnSpc>
                <a:spcPct val="100000"/>
              </a:lnSpc>
              <a:spcBef>
                <a:spcPts val="0"/>
              </a:spcBef>
              <a:spcAft>
                <a:spcPts val="0"/>
              </a:spcAft>
              <a:buClr>
                <a:schemeClr val="dk1"/>
              </a:buClr>
              <a:buSzPts val="3000"/>
              <a:buNone/>
              <a:defRPr sz="3000">
                <a:solidFill>
                  <a:schemeClr val="dk1"/>
                </a:solidFill>
              </a:defRPr>
            </a:lvl8pPr>
            <a:lvl9pPr lvl="8" algn="l">
              <a:lnSpc>
                <a:spcPct val="100000"/>
              </a:lnSpc>
              <a:spcBef>
                <a:spcPts val="0"/>
              </a:spcBef>
              <a:spcAft>
                <a:spcPts val="0"/>
              </a:spcAft>
              <a:buClr>
                <a:schemeClr val="dk1"/>
              </a:buClr>
              <a:buSzPts val="3000"/>
              <a:buNone/>
              <a:defRPr sz="3000">
                <a:solidFill>
                  <a:schemeClr val="dk1"/>
                </a:solidFill>
              </a:defRPr>
            </a:lvl9pPr>
          </a:lstStyle>
          <a:p>
            <a:endParaRPr/>
          </a:p>
        </p:txBody>
      </p:sp>
      <p:sp>
        <p:nvSpPr>
          <p:cNvPr id="120" name="Google Shape;120;p23"/>
          <p:cNvSpPr txBox="1">
            <a:spLocks noGrp="1"/>
          </p:cNvSpPr>
          <p:nvPr>
            <p:ph type="body" idx="1"/>
          </p:nvPr>
        </p:nvSpPr>
        <p:spPr>
          <a:xfrm>
            <a:off x="304475" y="1808125"/>
            <a:ext cx="4779300" cy="3013800"/>
          </a:xfrm>
          <a:prstGeom prst="rect">
            <a:avLst/>
          </a:prstGeom>
          <a:noFill/>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0"/>
              </a:spcBef>
              <a:spcAft>
                <a:spcPts val="0"/>
              </a:spcAft>
              <a:buClr>
                <a:schemeClr val="dk2"/>
              </a:buClr>
              <a:buSzPts val="1200"/>
              <a:buChar char="○"/>
              <a:defRPr sz="1200">
                <a:solidFill>
                  <a:schemeClr val="dk2"/>
                </a:solidFill>
              </a:defRPr>
            </a:lvl2pPr>
            <a:lvl3pPr marL="1371600" lvl="2" indent="-304800" algn="l">
              <a:lnSpc>
                <a:spcPct val="115000"/>
              </a:lnSpc>
              <a:spcBef>
                <a:spcPts val="0"/>
              </a:spcBef>
              <a:spcAft>
                <a:spcPts val="0"/>
              </a:spcAft>
              <a:buClr>
                <a:schemeClr val="dk2"/>
              </a:buClr>
              <a:buSzPts val="1200"/>
              <a:buChar char="■"/>
              <a:defRPr sz="1200">
                <a:solidFill>
                  <a:schemeClr val="dk2"/>
                </a:solidFill>
              </a:defRPr>
            </a:lvl3pPr>
            <a:lvl4pPr marL="1828800" lvl="3" indent="-304800" algn="l">
              <a:lnSpc>
                <a:spcPct val="115000"/>
              </a:lnSpc>
              <a:spcBef>
                <a:spcPts val="0"/>
              </a:spcBef>
              <a:spcAft>
                <a:spcPts val="0"/>
              </a:spcAft>
              <a:buClr>
                <a:schemeClr val="dk2"/>
              </a:buClr>
              <a:buSzPts val="1200"/>
              <a:buChar char="●"/>
              <a:defRPr sz="1200">
                <a:solidFill>
                  <a:schemeClr val="dk2"/>
                </a:solidFill>
              </a:defRPr>
            </a:lvl4pPr>
            <a:lvl5pPr marL="2286000" lvl="4" indent="-304800" algn="l">
              <a:lnSpc>
                <a:spcPct val="115000"/>
              </a:lnSpc>
              <a:spcBef>
                <a:spcPts val="0"/>
              </a:spcBef>
              <a:spcAft>
                <a:spcPts val="0"/>
              </a:spcAft>
              <a:buClr>
                <a:schemeClr val="dk2"/>
              </a:buClr>
              <a:buSzPts val="1200"/>
              <a:buChar char="○"/>
              <a:defRPr sz="1200">
                <a:solidFill>
                  <a:schemeClr val="dk2"/>
                </a:solidFill>
              </a:defRPr>
            </a:lvl5pPr>
            <a:lvl6pPr marL="2743200" lvl="5" indent="-304800" algn="l">
              <a:lnSpc>
                <a:spcPct val="115000"/>
              </a:lnSpc>
              <a:spcBef>
                <a:spcPts val="0"/>
              </a:spcBef>
              <a:spcAft>
                <a:spcPts val="0"/>
              </a:spcAft>
              <a:buClr>
                <a:schemeClr val="dk2"/>
              </a:buClr>
              <a:buSzPts val="1200"/>
              <a:buChar char="■"/>
              <a:defRPr sz="1200">
                <a:solidFill>
                  <a:schemeClr val="dk2"/>
                </a:solidFill>
              </a:defRPr>
            </a:lvl6pPr>
            <a:lvl7pPr marL="3200400" lvl="6" indent="-304800" algn="l">
              <a:lnSpc>
                <a:spcPct val="115000"/>
              </a:lnSpc>
              <a:spcBef>
                <a:spcPts val="0"/>
              </a:spcBef>
              <a:spcAft>
                <a:spcPts val="0"/>
              </a:spcAft>
              <a:buClr>
                <a:schemeClr val="dk2"/>
              </a:buClr>
              <a:buSzPts val="1200"/>
              <a:buChar char="●"/>
              <a:defRPr sz="1200">
                <a:solidFill>
                  <a:schemeClr val="dk2"/>
                </a:solidFill>
              </a:defRPr>
            </a:lvl7pPr>
            <a:lvl8pPr marL="3657600" lvl="7" indent="-304800" algn="l">
              <a:lnSpc>
                <a:spcPct val="115000"/>
              </a:lnSpc>
              <a:spcBef>
                <a:spcPts val="0"/>
              </a:spcBef>
              <a:spcAft>
                <a:spcPts val="0"/>
              </a:spcAft>
              <a:buClr>
                <a:schemeClr val="dk2"/>
              </a:buClr>
              <a:buSzPts val="1200"/>
              <a:buChar char="○"/>
              <a:defRPr sz="1200">
                <a:solidFill>
                  <a:schemeClr val="dk2"/>
                </a:solidFill>
              </a:defRPr>
            </a:lvl8pPr>
            <a:lvl9pPr marL="4114800" lvl="8" indent="-304800" algn="l">
              <a:lnSpc>
                <a:spcPct val="115000"/>
              </a:lnSpc>
              <a:spcBef>
                <a:spcPts val="0"/>
              </a:spcBef>
              <a:spcAft>
                <a:spcPts val="0"/>
              </a:spcAft>
              <a:buClr>
                <a:schemeClr val="dk2"/>
              </a:buClr>
              <a:buSzPts val="1200"/>
              <a:buChar char="■"/>
              <a:defRPr sz="1200">
                <a:solidFill>
                  <a:schemeClr val="dk2"/>
                </a:solidFill>
              </a:defRPr>
            </a:lvl9pPr>
          </a:lstStyle>
          <a:p>
            <a:endParaRPr/>
          </a:p>
        </p:txBody>
      </p:sp>
      <p:sp>
        <p:nvSpPr>
          <p:cNvPr id="121" name="Google Shape;121;p2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2.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4"/>
          <p:cNvSpPr txBox="1">
            <a:spLocks noGrp="1"/>
          </p:cNvSpPr>
          <p:nvPr>
            <p:ph type="title"/>
          </p:nvPr>
        </p:nvSpPr>
        <p:spPr>
          <a:xfrm>
            <a:off x="324475" y="465975"/>
            <a:ext cx="4497600" cy="2678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ru" b="0">
                <a:latin typeface="Calibri"/>
                <a:ea typeface="Calibri"/>
                <a:cs typeface="Calibri"/>
                <a:sym typeface="Calibri"/>
              </a:rPr>
              <a:t>Вовлечение родителей в </a:t>
            </a:r>
            <a:r>
              <a:rPr lang="ru">
                <a:latin typeface="Calibri"/>
                <a:ea typeface="Calibri"/>
                <a:cs typeface="Calibri"/>
                <a:sym typeface="Calibri"/>
              </a:rPr>
              <a:t>образовательный</a:t>
            </a:r>
            <a:r>
              <a:rPr lang="ru" b="0">
                <a:latin typeface="Calibri"/>
                <a:ea typeface="Calibri"/>
                <a:cs typeface="Calibri"/>
                <a:sym typeface="Calibri"/>
              </a:rPr>
              <a:t> процесс.</a:t>
            </a:r>
            <a:endParaRPr b="0">
              <a:latin typeface="Calibri"/>
              <a:ea typeface="Calibri"/>
              <a:cs typeface="Calibri"/>
              <a:sym typeface="Calibri"/>
            </a:endParaRPr>
          </a:p>
        </p:txBody>
      </p:sp>
      <p:sp>
        <p:nvSpPr>
          <p:cNvPr id="127" name="Google Shape;127;p24"/>
          <p:cNvSpPr txBox="1">
            <a:spLocks noGrp="1"/>
          </p:cNvSpPr>
          <p:nvPr>
            <p:ph type="subTitle" idx="1"/>
          </p:nvPr>
        </p:nvSpPr>
        <p:spPr>
          <a:xfrm>
            <a:off x="324475" y="3612600"/>
            <a:ext cx="4422300" cy="13026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ru" sz="2100" b="1">
                <a:solidFill>
                  <a:srgbClr val="0F9D58"/>
                </a:solidFill>
                <a:highlight>
                  <a:schemeClr val="dk1"/>
                </a:highlight>
                <a:latin typeface="Calibri"/>
                <a:ea typeface="Calibri"/>
                <a:cs typeface="Calibri"/>
                <a:sym typeface="Calibri"/>
              </a:rPr>
              <a:t>МБОУ “Ромодановская СОШ №2”</a:t>
            </a:r>
            <a:endParaRPr sz="2100" b="1">
              <a:solidFill>
                <a:srgbClr val="0F9D58"/>
              </a:solidFill>
              <a:highlight>
                <a:schemeClr val="dk1"/>
              </a:highlight>
              <a:latin typeface="Calibri"/>
              <a:ea typeface="Calibri"/>
              <a:cs typeface="Calibri"/>
              <a:sym typeface="Calibri"/>
            </a:endParaRPr>
          </a:p>
          <a:p>
            <a:pPr marL="0" lvl="0" indent="0" algn="just" rtl="0">
              <a:spcBef>
                <a:spcPts val="0"/>
              </a:spcBef>
              <a:spcAft>
                <a:spcPts val="0"/>
              </a:spcAft>
              <a:buNone/>
            </a:pPr>
            <a:r>
              <a:rPr lang="ru" sz="2100" b="1">
                <a:solidFill>
                  <a:srgbClr val="0F9D58"/>
                </a:solidFill>
                <a:highlight>
                  <a:schemeClr val="dk1"/>
                </a:highlight>
                <a:latin typeface="Calibri"/>
                <a:ea typeface="Calibri"/>
                <a:cs typeface="Calibri"/>
                <a:sym typeface="Calibri"/>
              </a:rPr>
              <a:t>Классный руководитель 3”А” класса</a:t>
            </a:r>
            <a:br>
              <a:rPr lang="ru" sz="2100" b="1">
                <a:solidFill>
                  <a:srgbClr val="0F9D58"/>
                </a:solidFill>
                <a:highlight>
                  <a:schemeClr val="dk1"/>
                </a:highlight>
                <a:latin typeface="Calibri"/>
                <a:ea typeface="Calibri"/>
                <a:cs typeface="Calibri"/>
                <a:sym typeface="Calibri"/>
              </a:rPr>
            </a:br>
            <a:r>
              <a:rPr lang="ru" sz="2100" b="1">
                <a:solidFill>
                  <a:srgbClr val="0F9D58"/>
                </a:solidFill>
                <a:highlight>
                  <a:schemeClr val="dk1"/>
                </a:highlight>
                <a:latin typeface="Calibri"/>
                <a:ea typeface="Calibri"/>
                <a:cs typeface="Calibri"/>
                <a:sym typeface="Calibri"/>
              </a:rPr>
              <a:t>Беспалова Н.Р.</a:t>
            </a:r>
            <a:endParaRPr sz="2100" b="1">
              <a:solidFill>
                <a:srgbClr val="0F9D58"/>
              </a:solidFill>
              <a:highlight>
                <a:schemeClr val="dk1"/>
              </a:highlight>
              <a:latin typeface="Calibri"/>
              <a:ea typeface="Calibri"/>
              <a:cs typeface="Calibri"/>
              <a:sym typeface="Calibri"/>
            </a:endParaRPr>
          </a:p>
        </p:txBody>
      </p:sp>
      <p:pic>
        <p:nvPicPr>
          <p:cNvPr id="128" name="Google Shape;128;p24"/>
          <p:cNvPicPr preferRelativeResize="0"/>
          <p:nvPr/>
        </p:nvPicPr>
        <p:blipFill>
          <a:blip r:embed="rId3">
            <a:alphaModFix/>
          </a:blip>
          <a:stretch>
            <a:fillRect/>
          </a:stretch>
        </p:blipFill>
        <p:spPr>
          <a:xfrm>
            <a:off x="4651275" y="1212850"/>
            <a:ext cx="4422424" cy="34179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3"/>
          <p:cNvSpPr txBox="1">
            <a:spLocks noGrp="1"/>
          </p:cNvSpPr>
          <p:nvPr>
            <p:ph type="title"/>
          </p:nvPr>
        </p:nvSpPr>
        <p:spPr>
          <a:xfrm>
            <a:off x="308775" y="770525"/>
            <a:ext cx="2866800" cy="3753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90" name="Google Shape;190;p33"/>
          <p:cNvSpPr txBox="1">
            <a:spLocks noGrp="1"/>
          </p:cNvSpPr>
          <p:nvPr>
            <p:ph type="body" idx="1"/>
          </p:nvPr>
        </p:nvSpPr>
        <p:spPr>
          <a:xfrm>
            <a:off x="4022850" y="770525"/>
            <a:ext cx="4919400" cy="3811800"/>
          </a:xfrm>
          <a:prstGeom prst="rect">
            <a:avLst/>
          </a:prstGeom>
        </p:spPr>
        <p:txBody>
          <a:bodyPr spcFirstLastPara="1" wrap="square" lIns="91425" tIns="91425" rIns="91425" bIns="91425" anchor="t" anchorCtr="0">
            <a:normAutofit/>
          </a:bodyPr>
          <a:lstStyle/>
          <a:p>
            <a:pPr marL="0" lvl="0" indent="0" algn="l" rtl="0">
              <a:spcBef>
                <a:spcPts val="0"/>
              </a:spcBef>
              <a:spcAft>
                <a:spcPts val="1600"/>
              </a:spcAft>
              <a:buNone/>
            </a:pPr>
            <a:endParaRPr/>
          </a:p>
        </p:txBody>
      </p:sp>
      <p:grpSp>
        <p:nvGrpSpPr>
          <p:cNvPr id="191" name="Google Shape;191;p33"/>
          <p:cNvGrpSpPr/>
          <p:nvPr/>
        </p:nvGrpSpPr>
        <p:grpSpPr>
          <a:xfrm>
            <a:off x="0" y="-22901"/>
            <a:ext cx="9144000" cy="5233047"/>
            <a:chOff x="0" y="-22900"/>
            <a:chExt cx="9144000" cy="5166400"/>
          </a:xfrm>
        </p:grpSpPr>
        <p:pic>
          <p:nvPicPr>
            <p:cNvPr id="192" name="Google Shape;192;p33"/>
            <p:cNvPicPr preferRelativeResize="0"/>
            <p:nvPr/>
          </p:nvPicPr>
          <p:blipFill>
            <a:blip r:embed="rId3">
              <a:alphaModFix/>
            </a:blip>
            <a:stretch>
              <a:fillRect/>
            </a:stretch>
          </p:blipFill>
          <p:spPr>
            <a:xfrm>
              <a:off x="4184550" y="-22900"/>
              <a:ext cx="4959450" cy="5143487"/>
            </a:xfrm>
            <a:prstGeom prst="rect">
              <a:avLst/>
            </a:prstGeom>
            <a:noFill/>
            <a:ln>
              <a:noFill/>
            </a:ln>
          </p:spPr>
        </p:pic>
        <p:pic>
          <p:nvPicPr>
            <p:cNvPr id="193" name="Google Shape;193;p33"/>
            <p:cNvPicPr preferRelativeResize="0"/>
            <p:nvPr/>
          </p:nvPicPr>
          <p:blipFill>
            <a:blip r:embed="rId4">
              <a:alphaModFix/>
            </a:blip>
            <a:stretch>
              <a:fillRect/>
            </a:stretch>
          </p:blipFill>
          <p:spPr>
            <a:xfrm>
              <a:off x="0" y="12"/>
              <a:ext cx="4184535" cy="5143488"/>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4"/>
          <p:cNvSpPr txBox="1">
            <a:spLocks noGrp="1"/>
          </p:cNvSpPr>
          <p:nvPr>
            <p:ph type="body" idx="1"/>
          </p:nvPr>
        </p:nvSpPr>
        <p:spPr>
          <a:xfrm>
            <a:off x="4022850" y="770525"/>
            <a:ext cx="4919400" cy="3811800"/>
          </a:xfrm>
          <a:prstGeom prst="rect">
            <a:avLst/>
          </a:prstGeom>
        </p:spPr>
        <p:txBody>
          <a:bodyPr spcFirstLastPara="1" wrap="square" lIns="91425" tIns="91425" rIns="91425" bIns="91425" anchor="t" anchorCtr="0">
            <a:normAutofit/>
          </a:bodyPr>
          <a:lstStyle/>
          <a:p>
            <a:pPr marL="0" lvl="0" indent="0" algn="l" rtl="0">
              <a:spcBef>
                <a:spcPts val="0"/>
              </a:spcBef>
              <a:spcAft>
                <a:spcPts val="1600"/>
              </a:spcAft>
              <a:buNone/>
            </a:pPr>
            <a:endParaRPr/>
          </a:p>
        </p:txBody>
      </p:sp>
      <p:pic>
        <p:nvPicPr>
          <p:cNvPr id="199" name="Google Shape;199;p34"/>
          <p:cNvPicPr preferRelativeResize="0"/>
          <p:nvPr/>
        </p:nvPicPr>
        <p:blipFill>
          <a:blip r:embed="rId3">
            <a:alphaModFix/>
          </a:blip>
          <a:stretch>
            <a:fillRect/>
          </a:stretch>
        </p:blipFill>
        <p:spPr>
          <a:xfrm>
            <a:off x="2286000" y="0"/>
            <a:ext cx="6858000" cy="5143500"/>
          </a:xfrm>
          <a:prstGeom prst="rect">
            <a:avLst/>
          </a:prstGeom>
          <a:noFill/>
          <a:ln>
            <a:noFill/>
          </a:ln>
        </p:spPr>
      </p:pic>
      <p:sp>
        <p:nvSpPr>
          <p:cNvPr id="200" name="Google Shape;200;p34"/>
          <p:cNvSpPr txBox="1"/>
          <p:nvPr/>
        </p:nvSpPr>
        <p:spPr>
          <a:xfrm>
            <a:off x="137475" y="290900"/>
            <a:ext cx="2045400" cy="43959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200"/>
              </a:spcBef>
              <a:spcAft>
                <a:spcPts val="0"/>
              </a:spcAft>
              <a:buNone/>
            </a:pPr>
            <a:r>
              <a:rPr lang="ru" sz="1600">
                <a:solidFill>
                  <a:schemeClr val="dk1"/>
                </a:solidFill>
                <a:latin typeface="Calibri"/>
                <a:ea typeface="Calibri"/>
                <a:cs typeface="Calibri"/>
                <a:sym typeface="Calibri"/>
              </a:rPr>
              <a:t>И школа, и семья заботятся об одном – вырастить детей хорошими людьми, подготовить их к жизни, вооружить знаниями и убеждениями. Именно, многие мероприятия провожу  только вместе с родителями, где последние активные участники.</a:t>
            </a:r>
            <a:endParaRPr sz="16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5"/>
          <p:cNvSpPr/>
          <p:nvPr/>
        </p:nvSpPr>
        <p:spPr>
          <a:xfrm>
            <a:off x="2571750" y="571500"/>
            <a:ext cx="4000500" cy="4000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5"/>
          <p:cNvSpPr txBox="1">
            <a:spLocks noGrp="1"/>
          </p:cNvSpPr>
          <p:nvPr>
            <p:ph type="ctrTitle"/>
          </p:nvPr>
        </p:nvSpPr>
        <p:spPr>
          <a:xfrm>
            <a:off x="3019500" y="1662150"/>
            <a:ext cx="3105300" cy="1819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pic>
        <p:nvPicPr>
          <p:cNvPr id="207" name="Google Shape;207;p35"/>
          <p:cNvPicPr preferRelativeResize="0"/>
          <p:nvPr/>
        </p:nvPicPr>
        <p:blipFill rotWithShape="1">
          <a:blip r:embed="rId3">
            <a:alphaModFix/>
          </a:blip>
          <a:srcRect t="12502" b="12495"/>
          <a:stretch/>
        </p:blipFill>
        <p:spPr>
          <a:xfrm>
            <a:off x="75" y="0"/>
            <a:ext cx="4571924" cy="2571753"/>
          </a:xfrm>
          <a:prstGeom prst="rect">
            <a:avLst/>
          </a:prstGeom>
          <a:noFill/>
          <a:ln>
            <a:noFill/>
          </a:ln>
        </p:spPr>
      </p:pic>
      <p:pic>
        <p:nvPicPr>
          <p:cNvPr id="208" name="Google Shape;208;p35"/>
          <p:cNvPicPr preferRelativeResize="0"/>
          <p:nvPr/>
        </p:nvPicPr>
        <p:blipFill rotWithShape="1">
          <a:blip r:embed="rId4">
            <a:alphaModFix/>
          </a:blip>
          <a:srcRect t="12502" b="12495"/>
          <a:stretch/>
        </p:blipFill>
        <p:spPr>
          <a:xfrm>
            <a:off x="4572000" y="0"/>
            <a:ext cx="4571930" cy="2571754"/>
          </a:xfrm>
          <a:prstGeom prst="rect">
            <a:avLst/>
          </a:prstGeom>
          <a:noFill/>
          <a:ln>
            <a:noFill/>
          </a:ln>
        </p:spPr>
      </p:pic>
      <p:pic>
        <p:nvPicPr>
          <p:cNvPr id="209" name="Google Shape;209;p35"/>
          <p:cNvPicPr preferRelativeResize="0"/>
          <p:nvPr/>
        </p:nvPicPr>
        <p:blipFill rotWithShape="1">
          <a:blip r:embed="rId5">
            <a:alphaModFix/>
          </a:blip>
          <a:srcRect t="12502" b="12495"/>
          <a:stretch/>
        </p:blipFill>
        <p:spPr>
          <a:xfrm>
            <a:off x="75" y="2571749"/>
            <a:ext cx="4571926" cy="2571756"/>
          </a:xfrm>
          <a:prstGeom prst="rect">
            <a:avLst/>
          </a:prstGeom>
          <a:noFill/>
          <a:ln>
            <a:noFill/>
          </a:ln>
        </p:spPr>
      </p:pic>
      <p:pic>
        <p:nvPicPr>
          <p:cNvPr id="210" name="Google Shape;210;p35"/>
          <p:cNvPicPr preferRelativeResize="0"/>
          <p:nvPr/>
        </p:nvPicPr>
        <p:blipFill rotWithShape="1">
          <a:blip r:embed="rId6">
            <a:alphaModFix/>
          </a:blip>
          <a:srcRect t="12502" b="12495"/>
          <a:stretch/>
        </p:blipFill>
        <p:spPr>
          <a:xfrm>
            <a:off x="4572000" y="2571750"/>
            <a:ext cx="4571930" cy="25717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6"/>
          <p:cNvSpPr txBox="1">
            <a:spLocks noGrp="1"/>
          </p:cNvSpPr>
          <p:nvPr>
            <p:ph type="ctrTitle"/>
          </p:nvPr>
        </p:nvSpPr>
        <p:spPr>
          <a:xfrm>
            <a:off x="254075" y="2770800"/>
            <a:ext cx="5757300" cy="2159100"/>
          </a:xfrm>
          <a:prstGeom prst="rect">
            <a:avLst/>
          </a:prstGeom>
        </p:spPr>
        <p:txBody>
          <a:bodyPr spcFirstLastPara="1" wrap="square" lIns="91425" tIns="91425" rIns="91425" bIns="91425" anchor="t" anchorCtr="0">
            <a:noAutofit/>
          </a:bodyPr>
          <a:lstStyle/>
          <a:p>
            <a:pPr marL="0" lvl="0" indent="0" algn="just" rtl="0">
              <a:lnSpc>
                <a:spcPct val="115000"/>
              </a:lnSpc>
              <a:spcBef>
                <a:spcPts val="1200"/>
              </a:spcBef>
              <a:spcAft>
                <a:spcPts val="0"/>
              </a:spcAft>
              <a:buSzPts val="990"/>
              <a:buNone/>
            </a:pPr>
            <a:r>
              <a:rPr lang="ru" sz="1500" b="0">
                <a:solidFill>
                  <a:schemeClr val="dk1"/>
                </a:solidFill>
                <a:latin typeface="Calibri"/>
                <a:ea typeface="Calibri"/>
                <a:cs typeface="Calibri"/>
                <a:sym typeface="Calibri"/>
              </a:rPr>
              <a:t>Участие во внеклассной  работе для родителей оказалось самым привлекательным, востребованным, полезным, но и самым трудным в организации. Это объясняется тем, что любое совместное мероприятие позволяет им увидеть изнутри проблемы детей, трудности во взаимоотношениях,  апробировать разные подходы, посмотреть, как это делают другие, то есть, приобрести опыт взаимодействия не только со своим ребенком, но и с родительской общественностью в целом.</a:t>
            </a:r>
            <a:endParaRPr sz="1500">
              <a:solidFill>
                <a:schemeClr val="dk1"/>
              </a:solidFill>
              <a:latin typeface="Calibri"/>
              <a:ea typeface="Calibri"/>
              <a:cs typeface="Calibri"/>
              <a:sym typeface="Calibri"/>
            </a:endParaRPr>
          </a:p>
        </p:txBody>
      </p:sp>
      <p:pic>
        <p:nvPicPr>
          <p:cNvPr id="216" name="Google Shape;216;p36"/>
          <p:cNvPicPr preferRelativeResize="0"/>
          <p:nvPr/>
        </p:nvPicPr>
        <p:blipFill>
          <a:blip r:embed="rId3">
            <a:alphaModFix/>
          </a:blip>
          <a:stretch>
            <a:fillRect/>
          </a:stretch>
        </p:blipFill>
        <p:spPr>
          <a:xfrm>
            <a:off x="6011325" y="2709400"/>
            <a:ext cx="2878600" cy="2158983"/>
          </a:xfrm>
          <a:prstGeom prst="rect">
            <a:avLst/>
          </a:prstGeom>
          <a:noFill/>
          <a:ln>
            <a:noFill/>
          </a:ln>
        </p:spPr>
      </p:pic>
      <p:pic>
        <p:nvPicPr>
          <p:cNvPr id="217" name="Google Shape;217;p36"/>
          <p:cNvPicPr preferRelativeResize="0"/>
          <p:nvPr/>
        </p:nvPicPr>
        <p:blipFill>
          <a:blip r:embed="rId4">
            <a:alphaModFix/>
          </a:blip>
          <a:stretch>
            <a:fillRect/>
          </a:stretch>
        </p:blipFill>
        <p:spPr>
          <a:xfrm>
            <a:off x="254075" y="336521"/>
            <a:ext cx="2878616" cy="2434278"/>
          </a:xfrm>
          <a:prstGeom prst="rect">
            <a:avLst/>
          </a:prstGeom>
          <a:noFill/>
          <a:ln>
            <a:noFill/>
          </a:ln>
        </p:spPr>
      </p:pic>
      <p:pic>
        <p:nvPicPr>
          <p:cNvPr id="218" name="Google Shape;218;p36"/>
          <p:cNvPicPr preferRelativeResize="0"/>
          <p:nvPr/>
        </p:nvPicPr>
        <p:blipFill>
          <a:blip r:embed="rId5">
            <a:alphaModFix/>
          </a:blip>
          <a:stretch>
            <a:fillRect/>
          </a:stretch>
        </p:blipFill>
        <p:spPr>
          <a:xfrm>
            <a:off x="3132691" y="275125"/>
            <a:ext cx="2878616" cy="2434278"/>
          </a:xfrm>
          <a:prstGeom prst="rect">
            <a:avLst/>
          </a:prstGeom>
          <a:noFill/>
          <a:ln>
            <a:noFill/>
          </a:ln>
        </p:spPr>
      </p:pic>
      <p:pic>
        <p:nvPicPr>
          <p:cNvPr id="219" name="Google Shape;219;p36"/>
          <p:cNvPicPr preferRelativeResize="0"/>
          <p:nvPr/>
        </p:nvPicPr>
        <p:blipFill>
          <a:blip r:embed="rId6">
            <a:alphaModFix/>
          </a:blip>
          <a:stretch>
            <a:fillRect/>
          </a:stretch>
        </p:blipFill>
        <p:spPr>
          <a:xfrm>
            <a:off x="6011308" y="275125"/>
            <a:ext cx="2878616" cy="243427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37"/>
          <p:cNvPicPr preferRelativeResize="0"/>
          <p:nvPr/>
        </p:nvPicPr>
        <p:blipFill rotWithShape="1">
          <a:blip r:embed="rId3">
            <a:alphaModFix/>
          </a:blip>
          <a:srcRect t="25830" b="25834"/>
          <a:stretch/>
        </p:blipFill>
        <p:spPr>
          <a:xfrm>
            <a:off x="-31" y="12"/>
            <a:ext cx="4579152" cy="1659999"/>
          </a:xfrm>
          <a:prstGeom prst="rect">
            <a:avLst/>
          </a:prstGeom>
          <a:noFill/>
          <a:ln>
            <a:noFill/>
          </a:ln>
        </p:spPr>
      </p:pic>
      <p:pic>
        <p:nvPicPr>
          <p:cNvPr id="225" name="Google Shape;225;p37"/>
          <p:cNvPicPr preferRelativeResize="0"/>
          <p:nvPr/>
        </p:nvPicPr>
        <p:blipFill rotWithShape="1">
          <a:blip r:embed="rId4">
            <a:alphaModFix/>
          </a:blip>
          <a:srcRect t="24642" b="24642"/>
          <a:stretch/>
        </p:blipFill>
        <p:spPr>
          <a:xfrm>
            <a:off x="-62" y="1659988"/>
            <a:ext cx="4579197" cy="1741764"/>
          </a:xfrm>
          <a:prstGeom prst="rect">
            <a:avLst/>
          </a:prstGeom>
          <a:noFill/>
          <a:ln>
            <a:noFill/>
          </a:ln>
        </p:spPr>
      </p:pic>
      <p:pic>
        <p:nvPicPr>
          <p:cNvPr id="226" name="Google Shape;226;p37"/>
          <p:cNvPicPr preferRelativeResize="0"/>
          <p:nvPr/>
        </p:nvPicPr>
        <p:blipFill rotWithShape="1">
          <a:blip r:embed="rId5">
            <a:alphaModFix/>
          </a:blip>
          <a:srcRect t="24643" b="24638"/>
          <a:stretch/>
        </p:blipFill>
        <p:spPr>
          <a:xfrm>
            <a:off x="44" y="3401750"/>
            <a:ext cx="4578992" cy="1741767"/>
          </a:xfrm>
          <a:prstGeom prst="rect">
            <a:avLst/>
          </a:prstGeom>
          <a:noFill/>
          <a:ln>
            <a:noFill/>
          </a:ln>
        </p:spPr>
      </p:pic>
      <p:sp>
        <p:nvSpPr>
          <p:cNvPr id="227" name="Google Shape;227;p37"/>
          <p:cNvSpPr txBox="1">
            <a:spLocks noGrp="1"/>
          </p:cNvSpPr>
          <p:nvPr>
            <p:ph type="body" idx="1"/>
          </p:nvPr>
        </p:nvSpPr>
        <p:spPr>
          <a:xfrm>
            <a:off x="4579125" y="0"/>
            <a:ext cx="4564800" cy="5143500"/>
          </a:xfrm>
          <a:prstGeom prst="rect">
            <a:avLst/>
          </a:prstGeom>
          <a:gradFill>
            <a:gsLst>
              <a:gs pos="0">
                <a:srgbClr val="4D4D4D">
                  <a:alpha val="37650"/>
                </a:srgbClr>
              </a:gs>
              <a:gs pos="100000">
                <a:srgbClr val="000000">
                  <a:alpha val="37650"/>
                </a:srgbClr>
              </a:gs>
            </a:gsLst>
            <a:path path="circle">
              <a:fillToRect/>
            </a:path>
            <a:tileRect/>
          </a:gradFill>
        </p:spPr>
        <p:txBody>
          <a:bodyPr spcFirstLastPara="1" wrap="square" lIns="91425" tIns="91425" rIns="91425" bIns="91425" anchor="ctr" anchorCtr="0">
            <a:normAutofit/>
          </a:bodyPr>
          <a:lstStyle/>
          <a:p>
            <a:pPr marL="179999" marR="235983" lvl="0" indent="0" algn="just" rtl="0">
              <a:spcBef>
                <a:spcPts val="0"/>
              </a:spcBef>
              <a:spcAft>
                <a:spcPts val="0"/>
              </a:spcAft>
              <a:buNone/>
            </a:pPr>
            <a:r>
              <a:rPr lang="ru" sz="2116">
                <a:solidFill>
                  <a:srgbClr val="FF9800"/>
                </a:solidFill>
                <a:latin typeface="Calibri"/>
                <a:ea typeface="Calibri"/>
                <a:cs typeface="Calibri"/>
                <a:sym typeface="Calibri"/>
              </a:rPr>
              <a:t>Основная цель таких мероприятий – укрепление детско-родительских отношений. В результате у детей воспитывается трудолюбие, аккуратность, внимание к близким, уважение к труду. Это начало патриотического воспитания, любовь к Родине рождается из чувства любви к своей семье.</a:t>
            </a:r>
            <a:endParaRPr sz="2116">
              <a:solidFill>
                <a:srgbClr val="FF9800"/>
              </a:solidFill>
              <a:latin typeface="Calibri"/>
              <a:ea typeface="Calibri"/>
              <a:cs typeface="Calibri"/>
              <a:sym typeface="Calibri"/>
            </a:endParaRPr>
          </a:p>
          <a:p>
            <a:pPr marL="0" lvl="0" indent="0" algn="l" rtl="0">
              <a:spcBef>
                <a:spcPts val="1600"/>
              </a:spcBef>
              <a:spcAft>
                <a:spcPts val="0"/>
              </a:spcAft>
              <a:buNone/>
            </a:pPr>
            <a:r>
              <a:rPr lang="ru"/>
              <a:t> </a:t>
            </a:r>
            <a:endParaRPr/>
          </a:p>
          <a:p>
            <a:pPr marL="0" lvl="0" indent="0" algn="l" rtl="0">
              <a:spcBef>
                <a:spcPts val="1600"/>
              </a:spcBef>
              <a:spcAft>
                <a:spcPts val="160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38"/>
          <p:cNvPicPr preferRelativeResize="0"/>
          <p:nvPr/>
        </p:nvPicPr>
        <p:blipFill rotWithShape="1">
          <a:blip r:embed="rId3">
            <a:alphaModFix/>
          </a:blip>
          <a:srcRect l="7235" r="7235"/>
          <a:stretch/>
        </p:blipFill>
        <p:spPr>
          <a:xfrm>
            <a:off x="3278400" y="0"/>
            <a:ext cx="5865606" cy="5143502"/>
          </a:xfrm>
          <a:prstGeom prst="rect">
            <a:avLst/>
          </a:prstGeom>
          <a:noFill/>
          <a:ln>
            <a:noFill/>
          </a:ln>
        </p:spPr>
      </p:pic>
      <p:sp>
        <p:nvSpPr>
          <p:cNvPr id="233" name="Google Shape;233;p38"/>
          <p:cNvSpPr txBox="1">
            <a:spLocks noGrp="1"/>
          </p:cNvSpPr>
          <p:nvPr>
            <p:ph type="body" idx="1"/>
          </p:nvPr>
        </p:nvSpPr>
        <p:spPr>
          <a:xfrm>
            <a:off x="160375" y="1031000"/>
            <a:ext cx="2978400" cy="37002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ru" sz="1508">
                <a:latin typeface="Calibri"/>
                <a:ea typeface="Calibri"/>
                <a:cs typeface="Calibri"/>
                <a:sym typeface="Calibri"/>
              </a:rPr>
              <a:t>Чтобы привлечь родителей к участию в конкурсах, выставках, заранее , на родительских собраниях готовлю видео обзор, подводя итоги предыдущих мероприятий.  Они не остаются равнодушными: собирают рисунки, фотографии, готовят вместе с детьми интересные поделки. Это помогает  лучше узнать наших учеников.</a:t>
            </a:r>
            <a:endParaRPr sz="1508">
              <a:latin typeface="Calibri"/>
              <a:ea typeface="Calibri"/>
              <a:cs typeface="Calibri"/>
              <a:sym typeface="Calibri"/>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39"/>
          <p:cNvPicPr preferRelativeResize="0"/>
          <p:nvPr/>
        </p:nvPicPr>
        <p:blipFill rotWithShape="1">
          <a:blip r:embed="rId3">
            <a:alphaModFix/>
          </a:blip>
          <a:srcRect t="18363" b="18357"/>
          <a:stretch/>
        </p:blipFill>
        <p:spPr>
          <a:xfrm>
            <a:off x="3047650" y="0"/>
            <a:ext cx="6096300" cy="5143501"/>
          </a:xfrm>
          <a:prstGeom prst="rect">
            <a:avLst/>
          </a:prstGeom>
          <a:noFill/>
          <a:ln>
            <a:noFill/>
          </a:ln>
        </p:spPr>
      </p:pic>
      <p:sp>
        <p:nvSpPr>
          <p:cNvPr id="239" name="Google Shape;239;p39"/>
          <p:cNvSpPr txBox="1">
            <a:spLocks noGrp="1"/>
          </p:cNvSpPr>
          <p:nvPr>
            <p:ph type="body" idx="1"/>
          </p:nvPr>
        </p:nvSpPr>
        <p:spPr>
          <a:xfrm>
            <a:off x="0" y="223200"/>
            <a:ext cx="3047700" cy="4920300"/>
          </a:xfrm>
          <a:prstGeom prst="rect">
            <a:avLst/>
          </a:prstGeom>
        </p:spPr>
        <p:txBody>
          <a:bodyPr spcFirstLastPara="1" wrap="square" lIns="91425" tIns="91425" rIns="91425" bIns="91425" anchor="t" anchorCtr="0">
            <a:noAutofit/>
          </a:bodyPr>
          <a:lstStyle/>
          <a:p>
            <a:pPr marL="0" lvl="0" indent="0" algn="just" rtl="0">
              <a:lnSpc>
                <a:spcPct val="80000"/>
              </a:lnSpc>
              <a:spcBef>
                <a:spcPts val="1200"/>
              </a:spcBef>
              <a:spcAft>
                <a:spcPts val="0"/>
              </a:spcAft>
              <a:buSzPts val="1018"/>
              <a:buNone/>
            </a:pPr>
            <a:r>
              <a:rPr lang="ru" sz="1295">
                <a:solidFill>
                  <a:srgbClr val="000000"/>
                </a:solidFill>
                <a:highlight>
                  <a:schemeClr val="dk1"/>
                </a:highlight>
                <a:latin typeface="Calibri"/>
                <a:ea typeface="Calibri"/>
                <a:cs typeface="Calibri"/>
                <a:sym typeface="Calibri"/>
              </a:rPr>
              <a:t>Сейчас у меня третьеклассники. Конечно, за три года была проведена огромная работа. И мне есть чем поделиться.  Это участие в во Всероссийских олимпиадах и конкурсах, (родители сами находят, интересуются), выступления на праздничных мероприятиях. Совместно с родителями были подготовлены  мероприятия «Широкая масленица», «Ура, каникулы!» , « Мы –за здоровый образ жизни!», участие в акциях « Письмо солдату», «Георгиевская ленточка», также провели поисково- исследовательскую работу: изучили свои родословные : обряды, собирали у пожилых людей народные песни, легенды. Подготавливая  то или иное мероприятие, родители делятся на группы, распределяют обязанности между собой. Одна группа находит информацию, музыкальное сопровождение, вторая  занимается художественным оформлением.</a:t>
            </a:r>
            <a:endParaRPr sz="1295">
              <a:solidFill>
                <a:srgbClr val="000000"/>
              </a:solidFill>
              <a:highlight>
                <a:schemeClr val="dk1"/>
              </a:highlight>
              <a:latin typeface="Calibri"/>
              <a:ea typeface="Calibri"/>
              <a:cs typeface="Calibri"/>
              <a:sym typeface="Calibri"/>
            </a:endParaRPr>
          </a:p>
          <a:p>
            <a:pPr marL="0" lvl="0" indent="0" algn="just" rtl="0">
              <a:lnSpc>
                <a:spcPct val="80000"/>
              </a:lnSpc>
              <a:spcBef>
                <a:spcPts val="1200"/>
              </a:spcBef>
              <a:spcAft>
                <a:spcPts val="0"/>
              </a:spcAft>
              <a:buSzPts val="1018"/>
              <a:buNone/>
            </a:pPr>
            <a:r>
              <a:rPr lang="ru" sz="1295">
                <a:solidFill>
                  <a:srgbClr val="000000"/>
                </a:solidFill>
                <a:highlight>
                  <a:schemeClr val="dk1"/>
                </a:highlight>
                <a:latin typeface="Calibri"/>
                <a:ea typeface="Calibri"/>
                <a:cs typeface="Calibri"/>
                <a:sym typeface="Calibri"/>
              </a:rPr>
              <a:t>Экскурсии, походы, поездки в театр, цирк, организованные родителями, семейные праздники просто необходимы для сплочения коллектива</a:t>
            </a:r>
            <a:r>
              <a:rPr lang="ru" sz="1295">
                <a:solidFill>
                  <a:srgbClr val="000000"/>
                </a:solidFill>
                <a:highlight>
                  <a:schemeClr val="dk1"/>
                </a:highlight>
                <a:latin typeface="Times New Roman"/>
                <a:ea typeface="Times New Roman"/>
                <a:cs typeface="Times New Roman"/>
                <a:sym typeface="Times New Roman"/>
              </a:rPr>
              <a:t>.</a:t>
            </a:r>
            <a:endParaRPr sz="1295">
              <a:solidFill>
                <a:srgbClr val="000000"/>
              </a:solidFill>
              <a:highlight>
                <a:schemeClr val="dk1"/>
              </a:highlight>
              <a:latin typeface="Times New Roman"/>
              <a:ea typeface="Times New Roman"/>
              <a:cs typeface="Times New Roman"/>
              <a:sym typeface="Times New Roman"/>
            </a:endParaRPr>
          </a:p>
          <a:p>
            <a:pPr marL="0" lvl="0" indent="0" algn="l" rtl="0">
              <a:lnSpc>
                <a:spcPct val="95000"/>
              </a:lnSpc>
              <a:spcBef>
                <a:spcPts val="0"/>
              </a:spcBef>
              <a:spcAft>
                <a:spcPts val="1600"/>
              </a:spcAft>
              <a:buSzPts val="1018"/>
              <a:buNone/>
            </a:pPr>
            <a:endParaRPr sz="1295"/>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40"/>
          <p:cNvPicPr preferRelativeResize="0"/>
          <p:nvPr/>
        </p:nvPicPr>
        <p:blipFill rotWithShape="1">
          <a:blip r:embed="rId3">
            <a:alphaModFix/>
          </a:blip>
          <a:srcRect l="9898" r="9890"/>
          <a:stretch/>
        </p:blipFill>
        <p:spPr>
          <a:xfrm>
            <a:off x="5684250" y="271375"/>
            <a:ext cx="3155277" cy="2366389"/>
          </a:xfrm>
          <a:prstGeom prst="rect">
            <a:avLst/>
          </a:prstGeom>
          <a:noFill/>
          <a:ln>
            <a:noFill/>
          </a:ln>
        </p:spPr>
      </p:pic>
      <p:pic>
        <p:nvPicPr>
          <p:cNvPr id="245" name="Google Shape;245;p40"/>
          <p:cNvPicPr preferRelativeResize="0"/>
          <p:nvPr/>
        </p:nvPicPr>
        <p:blipFill rotWithShape="1">
          <a:blip r:embed="rId4">
            <a:alphaModFix/>
          </a:blip>
          <a:srcRect l="9898" r="9890"/>
          <a:stretch/>
        </p:blipFill>
        <p:spPr>
          <a:xfrm>
            <a:off x="5678905" y="2646947"/>
            <a:ext cx="3160621" cy="2388528"/>
          </a:xfrm>
          <a:prstGeom prst="rect">
            <a:avLst/>
          </a:prstGeom>
          <a:noFill/>
          <a:ln>
            <a:noFill/>
          </a:ln>
        </p:spPr>
      </p:pic>
      <p:sp>
        <p:nvSpPr>
          <p:cNvPr id="246" name="Google Shape;246;p40"/>
          <p:cNvSpPr txBox="1">
            <a:spLocks noGrp="1"/>
          </p:cNvSpPr>
          <p:nvPr>
            <p:ph type="body" idx="1"/>
          </p:nvPr>
        </p:nvSpPr>
        <p:spPr>
          <a:xfrm>
            <a:off x="254250" y="150550"/>
            <a:ext cx="5430000" cy="2782800"/>
          </a:xfrm>
          <a:prstGeom prst="rect">
            <a:avLst/>
          </a:prstGeom>
        </p:spPr>
        <p:txBody>
          <a:bodyPr spcFirstLastPara="1" wrap="square" lIns="91425" tIns="91425" rIns="91425" bIns="91425" anchor="t" anchorCtr="0">
            <a:normAutofit fontScale="85000" lnSpcReduction="10000"/>
          </a:bodyPr>
          <a:lstStyle/>
          <a:p>
            <a:pPr marL="0" lvl="0" indent="0" algn="just" rtl="0">
              <a:lnSpc>
                <a:spcPct val="100000"/>
              </a:lnSpc>
              <a:spcBef>
                <a:spcPts val="1200"/>
              </a:spcBef>
              <a:spcAft>
                <a:spcPts val="0"/>
              </a:spcAft>
              <a:buNone/>
            </a:pPr>
            <a:r>
              <a:rPr lang="ru" dirty="0">
                <a:solidFill>
                  <a:schemeClr val="dk1"/>
                </a:solidFill>
                <a:latin typeface="Calibri"/>
                <a:ea typeface="Calibri"/>
                <a:cs typeface="Calibri"/>
                <a:sym typeface="Calibri"/>
              </a:rPr>
              <a:t>                </a:t>
            </a:r>
            <a:r>
              <a:rPr lang="ru" sz="1257" dirty="0">
                <a:solidFill>
                  <a:schemeClr val="dk1"/>
                </a:solidFill>
                <a:latin typeface="Calibri"/>
                <a:ea typeface="Calibri"/>
                <a:cs typeface="Calibri"/>
                <a:sym typeface="Calibri"/>
              </a:rPr>
              <a:t>На сегодняшний день можно сказать, что у нас сложилась определенная система в работе с родителями. Использование разнообразных форм работы дало определенные результаты: родители из «зрителей» и «наблюдателей» стали активными участниками встреч и моими помощниками, создана атмосфера взаимоуважения.</a:t>
            </a:r>
            <a:endParaRPr sz="1257">
              <a:solidFill>
                <a:schemeClr val="dk1"/>
              </a:solidFill>
              <a:latin typeface="Calibri"/>
              <a:ea typeface="Calibri"/>
              <a:cs typeface="Calibri"/>
              <a:sym typeface="Calibri"/>
            </a:endParaRPr>
          </a:p>
          <a:p>
            <a:pPr marL="0" lvl="0" indent="0" algn="just" rtl="0">
              <a:lnSpc>
                <a:spcPct val="100000"/>
              </a:lnSpc>
              <a:spcBef>
                <a:spcPts val="1200"/>
              </a:spcBef>
              <a:spcAft>
                <a:spcPts val="0"/>
              </a:spcAft>
              <a:buNone/>
            </a:pPr>
            <a:r>
              <a:rPr lang="ru" sz="1257" dirty="0">
                <a:solidFill>
                  <a:schemeClr val="dk1"/>
                </a:solidFill>
                <a:latin typeface="Calibri"/>
                <a:ea typeface="Calibri"/>
                <a:cs typeface="Calibri"/>
                <a:sym typeface="Calibri"/>
              </a:rPr>
              <a:t>Они стали проявлять искренний интерес к жизни класса, научились выражать восхищение результатами и продуктами детской деятельности, эмоционально поддерживать своего ребенка.</a:t>
            </a:r>
            <a:endParaRPr sz="1257">
              <a:solidFill>
                <a:schemeClr val="dk1"/>
              </a:solidFill>
              <a:latin typeface="Calibri"/>
              <a:ea typeface="Calibri"/>
              <a:cs typeface="Calibri"/>
              <a:sym typeface="Calibri"/>
            </a:endParaRPr>
          </a:p>
          <a:p>
            <a:pPr marL="0" lvl="0" indent="0" algn="just" rtl="0">
              <a:lnSpc>
                <a:spcPct val="100000"/>
              </a:lnSpc>
              <a:spcBef>
                <a:spcPts val="1200"/>
              </a:spcBef>
              <a:spcAft>
                <a:spcPts val="0"/>
              </a:spcAft>
              <a:buNone/>
            </a:pPr>
            <a:r>
              <a:rPr lang="ru" sz="1257" dirty="0">
                <a:solidFill>
                  <a:schemeClr val="dk1"/>
                </a:solidFill>
                <a:latin typeface="Calibri"/>
                <a:ea typeface="Calibri"/>
                <a:cs typeface="Calibri"/>
                <a:sym typeface="Calibri"/>
              </a:rPr>
              <a:t>Вовлечение родителей в совместную деятельность привело к положительным результатам, которые имеют количественную и качественную характеристики. В классе сформирован дружный детский коллектив. Налажены партнерские отношения с родителями, которые из пассивных наблюдателей перешли в категорию моих союзников и помощников. Это, безусловно,  повлияло на показатели качества знаний учащихся, уровень сформированности  компетенций младших школьников.</a:t>
            </a:r>
            <a:endParaRPr sz="1257">
              <a:solidFill>
                <a:schemeClr val="dk1"/>
              </a:solidFill>
              <a:latin typeface="Calibri"/>
              <a:ea typeface="Calibri"/>
              <a:cs typeface="Calibri"/>
              <a:sym typeface="Calibri"/>
            </a:endParaRPr>
          </a:p>
          <a:p>
            <a:pPr marL="0" lvl="0" indent="0" algn="just" rtl="0">
              <a:lnSpc>
                <a:spcPct val="100000"/>
              </a:lnSpc>
              <a:spcBef>
                <a:spcPts val="0"/>
              </a:spcBef>
              <a:spcAft>
                <a:spcPts val="1600"/>
              </a:spcAft>
              <a:buNone/>
            </a:pPr>
            <a:endParaRPr sz="1257">
              <a:solidFill>
                <a:schemeClr val="dk1"/>
              </a:solidFill>
            </a:endParaRPr>
          </a:p>
        </p:txBody>
      </p:sp>
      <p:pic>
        <p:nvPicPr>
          <p:cNvPr id="247" name="Google Shape;247;p40"/>
          <p:cNvPicPr preferRelativeResize="0"/>
          <p:nvPr/>
        </p:nvPicPr>
        <p:blipFill>
          <a:blip r:embed="rId5">
            <a:alphaModFix/>
          </a:blip>
          <a:stretch>
            <a:fillRect/>
          </a:stretch>
        </p:blipFill>
        <p:spPr>
          <a:xfrm>
            <a:off x="2701949" y="2846328"/>
            <a:ext cx="2975078" cy="2189158"/>
          </a:xfrm>
          <a:prstGeom prst="rect">
            <a:avLst/>
          </a:prstGeom>
          <a:noFill/>
          <a:ln>
            <a:noFill/>
          </a:ln>
        </p:spPr>
      </p:pic>
      <p:sp>
        <p:nvSpPr>
          <p:cNvPr id="248" name="Google Shape;248;p40"/>
          <p:cNvSpPr txBox="1"/>
          <p:nvPr/>
        </p:nvSpPr>
        <p:spPr>
          <a:xfrm>
            <a:off x="254250" y="2933338"/>
            <a:ext cx="2137800" cy="2016300"/>
          </a:xfrm>
          <a:prstGeom prst="rect">
            <a:avLst/>
          </a:prstGeom>
          <a:noFill/>
          <a:ln>
            <a:noFill/>
          </a:ln>
        </p:spPr>
        <p:txBody>
          <a:bodyPr spcFirstLastPara="1" wrap="square" lIns="91425" tIns="91425" rIns="91425" bIns="91425" anchor="t" anchorCtr="0">
            <a:spAutoFit/>
          </a:bodyPr>
          <a:lstStyle/>
          <a:p>
            <a:pPr marL="0" lvl="0" indent="0" algn="just" rtl="0">
              <a:spcBef>
                <a:spcPts val="1200"/>
              </a:spcBef>
              <a:spcAft>
                <a:spcPts val="0"/>
              </a:spcAft>
              <a:buNone/>
            </a:pPr>
            <a:r>
              <a:rPr lang="ru">
                <a:solidFill>
                  <a:schemeClr val="dk1"/>
                </a:solidFill>
                <a:latin typeface="Calibri"/>
                <a:ea typeface="Calibri"/>
                <a:cs typeface="Calibri"/>
                <a:sym typeface="Calibri"/>
              </a:rPr>
              <a:t>Таким образом, только в тесном гармоничном взаимодействии школы и семьи, возможно, выполнить требования современных стандартов.</a:t>
            </a:r>
            <a:endParaRPr>
              <a:solidFill>
                <a:schemeClr val="dk1"/>
              </a:solidFill>
              <a:latin typeface="Calibri"/>
              <a:ea typeface="Calibri"/>
              <a:cs typeface="Calibri"/>
              <a:sym typeface="Calibri"/>
            </a:endParaRPr>
          </a:p>
          <a:p>
            <a:pPr marL="0" lvl="0" indent="0" algn="just" rtl="0">
              <a:lnSpc>
                <a:spcPct val="115000"/>
              </a:lnSpc>
              <a:spcBef>
                <a:spcPts val="1200"/>
              </a:spcBef>
              <a:spcAft>
                <a:spcPts val="1200"/>
              </a:spcAft>
              <a:buNone/>
            </a:pPr>
            <a:r>
              <a:rPr lang="ru"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1"/>
          <p:cNvSpPr txBox="1">
            <a:spLocks noGrp="1"/>
          </p:cNvSpPr>
          <p:nvPr>
            <p:ph type="title"/>
          </p:nvPr>
        </p:nvSpPr>
        <p:spPr>
          <a:xfrm>
            <a:off x="304475" y="307825"/>
            <a:ext cx="4779300" cy="1418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254" name="Google Shape;254;p41"/>
          <p:cNvSpPr txBox="1">
            <a:spLocks noGrp="1"/>
          </p:cNvSpPr>
          <p:nvPr>
            <p:ph type="body" idx="1"/>
          </p:nvPr>
        </p:nvSpPr>
        <p:spPr>
          <a:xfrm>
            <a:off x="304475" y="1808125"/>
            <a:ext cx="4779300" cy="3013800"/>
          </a:xfrm>
          <a:prstGeom prst="rect">
            <a:avLst/>
          </a:prstGeom>
        </p:spPr>
        <p:txBody>
          <a:bodyPr spcFirstLastPara="1" wrap="square" lIns="91425" tIns="91425" rIns="91425" bIns="91425" anchor="t" anchorCtr="0">
            <a:normAutofit/>
          </a:bodyPr>
          <a:lstStyle/>
          <a:p>
            <a:pPr marL="0" lvl="0" indent="0" algn="l" rtl="0">
              <a:spcBef>
                <a:spcPts val="0"/>
              </a:spcBef>
              <a:spcAft>
                <a:spcPts val="1600"/>
              </a:spcAft>
              <a:buNone/>
            </a:pPr>
            <a:endParaRPr/>
          </a:p>
        </p:txBody>
      </p:sp>
      <p:pic>
        <p:nvPicPr>
          <p:cNvPr id="255" name="Google Shape;255;p41"/>
          <p:cNvPicPr preferRelativeResize="0"/>
          <p:nvPr/>
        </p:nvPicPr>
        <p:blipFill>
          <a:blip r:embed="rId3">
            <a:alphaModFix/>
          </a:blip>
          <a:stretch>
            <a:fillRect/>
          </a:stretch>
        </p:blipFill>
        <p:spPr>
          <a:xfrm>
            <a:off x="-25" y="0"/>
            <a:ext cx="9144022" cy="5143501"/>
          </a:xfrm>
          <a:prstGeom prst="rect">
            <a:avLst/>
          </a:prstGeom>
          <a:noFill/>
          <a:ln>
            <a:noFill/>
          </a:ln>
        </p:spPr>
      </p:pic>
      <p:sp>
        <p:nvSpPr>
          <p:cNvPr id="256" name="Google Shape;256;p41"/>
          <p:cNvSpPr txBox="1"/>
          <p:nvPr/>
        </p:nvSpPr>
        <p:spPr>
          <a:xfrm>
            <a:off x="73625" y="954350"/>
            <a:ext cx="5241000" cy="230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4600" b="1">
                <a:solidFill>
                  <a:srgbClr val="274E13"/>
                </a:solidFill>
                <a:latin typeface="Pacifico"/>
                <a:ea typeface="Pacifico"/>
                <a:cs typeface="Pacifico"/>
                <a:sym typeface="Pacifico"/>
              </a:rPr>
              <a:t>СПАСИБО </a:t>
            </a:r>
            <a:endParaRPr sz="4600" b="1">
              <a:solidFill>
                <a:srgbClr val="274E13"/>
              </a:solidFill>
              <a:latin typeface="Pacifico"/>
              <a:ea typeface="Pacifico"/>
              <a:cs typeface="Pacifico"/>
              <a:sym typeface="Pacifico"/>
            </a:endParaRPr>
          </a:p>
          <a:p>
            <a:pPr marL="0" lvl="0" indent="0" algn="ctr" rtl="0">
              <a:spcBef>
                <a:spcPts val="0"/>
              </a:spcBef>
              <a:spcAft>
                <a:spcPts val="0"/>
              </a:spcAft>
              <a:buNone/>
            </a:pPr>
            <a:r>
              <a:rPr lang="ru" sz="4600" b="1">
                <a:solidFill>
                  <a:srgbClr val="274E13"/>
                </a:solidFill>
                <a:latin typeface="Pacifico"/>
                <a:ea typeface="Pacifico"/>
                <a:cs typeface="Pacifico"/>
                <a:sym typeface="Pacifico"/>
              </a:rPr>
              <a:t>ЗА </a:t>
            </a:r>
            <a:endParaRPr sz="4600" b="1">
              <a:solidFill>
                <a:srgbClr val="274E13"/>
              </a:solidFill>
              <a:latin typeface="Pacifico"/>
              <a:ea typeface="Pacifico"/>
              <a:cs typeface="Pacifico"/>
              <a:sym typeface="Pacifico"/>
            </a:endParaRPr>
          </a:p>
          <a:p>
            <a:pPr marL="0" lvl="0" indent="0" algn="ctr" rtl="0">
              <a:spcBef>
                <a:spcPts val="0"/>
              </a:spcBef>
              <a:spcAft>
                <a:spcPts val="0"/>
              </a:spcAft>
              <a:buNone/>
            </a:pPr>
            <a:r>
              <a:rPr lang="ru" sz="4600" b="1">
                <a:solidFill>
                  <a:srgbClr val="274E13"/>
                </a:solidFill>
                <a:latin typeface="Pacifico"/>
                <a:ea typeface="Pacifico"/>
                <a:cs typeface="Pacifico"/>
                <a:sym typeface="Pacifico"/>
              </a:rPr>
              <a:t>ВНИМАНИЕ!</a:t>
            </a:r>
            <a:r>
              <a:rPr lang="ru" sz="4500" b="1">
                <a:solidFill>
                  <a:srgbClr val="0F9D58"/>
                </a:solidFill>
                <a:latin typeface="Pacifico"/>
                <a:ea typeface="Pacifico"/>
                <a:cs typeface="Pacifico"/>
                <a:sym typeface="Pacifico"/>
              </a:rPr>
              <a:t> </a:t>
            </a:r>
            <a:endParaRPr sz="4500" b="1">
              <a:solidFill>
                <a:srgbClr val="0F9D58"/>
              </a:solidFill>
              <a:latin typeface="Pacifico"/>
              <a:ea typeface="Pacifico"/>
              <a:cs typeface="Pacifico"/>
              <a:sym typeface="Pacific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5"/>
          <p:cNvPicPr preferRelativeResize="0"/>
          <p:nvPr/>
        </p:nvPicPr>
        <p:blipFill rotWithShape="1">
          <a:blip r:embed="rId3">
            <a:alphaModFix amt="80000"/>
          </a:blip>
          <a:srcRect t="12502" b="12495"/>
          <a:stretch/>
        </p:blipFill>
        <p:spPr>
          <a:xfrm>
            <a:off x="0" y="0"/>
            <a:ext cx="9144003" cy="5143496"/>
          </a:xfrm>
          <a:prstGeom prst="rect">
            <a:avLst/>
          </a:prstGeom>
          <a:noFill/>
          <a:ln>
            <a:noFill/>
          </a:ln>
        </p:spPr>
      </p:pic>
      <p:sp>
        <p:nvSpPr>
          <p:cNvPr id="134" name="Google Shape;134;p25"/>
          <p:cNvSpPr txBox="1">
            <a:spLocks noGrp="1"/>
          </p:cNvSpPr>
          <p:nvPr>
            <p:ph type="body" idx="1"/>
          </p:nvPr>
        </p:nvSpPr>
        <p:spPr>
          <a:xfrm>
            <a:off x="803250" y="2963550"/>
            <a:ext cx="7537500" cy="2033700"/>
          </a:xfrm>
          <a:prstGeom prst="rect">
            <a:avLst/>
          </a:prstGeom>
        </p:spPr>
        <p:txBody>
          <a:bodyPr spcFirstLastPara="1" wrap="square" lIns="91425" tIns="91425" rIns="91425" bIns="91425" anchor="b" anchorCtr="0">
            <a:spAutoFit/>
          </a:bodyPr>
          <a:lstStyle/>
          <a:p>
            <a:pPr marL="0" lvl="0" indent="0" algn="just" rtl="0">
              <a:spcBef>
                <a:spcPts val="0"/>
              </a:spcBef>
              <a:spcAft>
                <a:spcPts val="0"/>
              </a:spcAft>
              <a:buNone/>
            </a:pPr>
            <a:r>
              <a:rPr lang="ru" i="1">
                <a:latin typeface="Calibri"/>
                <a:ea typeface="Calibri"/>
                <a:cs typeface="Calibri"/>
                <a:sym typeface="Calibri"/>
              </a:rPr>
              <a:t>«По моему глубокому убеждению, педагогика должна стать наукой для всех - для учителей, и для родителей».</a:t>
            </a:r>
            <a:endParaRPr i="1">
              <a:latin typeface="Calibri"/>
              <a:ea typeface="Calibri"/>
              <a:cs typeface="Calibri"/>
              <a:sym typeface="Calibri"/>
            </a:endParaRPr>
          </a:p>
          <a:p>
            <a:pPr marL="0" lvl="0" indent="0" algn="r" rtl="0">
              <a:spcBef>
                <a:spcPts val="1600"/>
              </a:spcBef>
              <a:spcAft>
                <a:spcPts val="1600"/>
              </a:spcAft>
              <a:buNone/>
            </a:pPr>
            <a:r>
              <a:rPr lang="ru" i="1"/>
              <a:t> В.А.Сухомлинский</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26"/>
          <p:cNvPicPr preferRelativeResize="0"/>
          <p:nvPr/>
        </p:nvPicPr>
        <p:blipFill rotWithShape="1">
          <a:blip r:embed="rId3">
            <a:alphaModFix/>
          </a:blip>
          <a:srcRect l="2937" r="7239" b="7817"/>
          <a:stretch/>
        </p:blipFill>
        <p:spPr>
          <a:xfrm>
            <a:off x="2876275" y="200913"/>
            <a:ext cx="6160374" cy="4741675"/>
          </a:xfrm>
          <a:prstGeom prst="rect">
            <a:avLst/>
          </a:prstGeom>
          <a:noFill/>
          <a:ln>
            <a:noFill/>
          </a:ln>
        </p:spPr>
      </p:pic>
      <p:sp>
        <p:nvSpPr>
          <p:cNvPr id="140" name="Google Shape;140;p26"/>
          <p:cNvSpPr txBox="1">
            <a:spLocks noGrp="1"/>
          </p:cNvSpPr>
          <p:nvPr>
            <p:ph type="body" idx="1"/>
          </p:nvPr>
        </p:nvSpPr>
        <p:spPr>
          <a:xfrm>
            <a:off x="100450" y="613963"/>
            <a:ext cx="2655000" cy="39156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ru">
                <a:solidFill>
                  <a:schemeClr val="dk1"/>
                </a:solidFill>
              </a:rPr>
              <a:t> </a:t>
            </a:r>
            <a:r>
              <a:rPr lang="ru" sz="1400">
                <a:solidFill>
                  <a:schemeClr val="dk1"/>
                </a:solidFill>
              </a:rPr>
              <a:t> </a:t>
            </a:r>
            <a:r>
              <a:rPr lang="ru" sz="1400">
                <a:solidFill>
                  <a:schemeClr val="dk1"/>
                </a:solidFill>
                <a:latin typeface="Calibri"/>
                <a:ea typeface="Calibri"/>
                <a:cs typeface="Calibri"/>
                <a:sym typeface="Calibri"/>
              </a:rPr>
              <a:t>Семья и школа играют главную роль в жизни ребёнка, и от того, как он себя в них чувствует, зависит его развитие как личности. Поэтому ни школа без семьи, ни семья без школы не способны справиться с тончайшими, сложнейшими задачами становления школьника. Школа должна пригласить семью к сотрудничеству, считаясь с её возможностями. Семья же должна рассматривать школу как своего друга в деле воспитания ученика.</a:t>
            </a:r>
            <a:endParaRPr sz="1400">
              <a:solidFill>
                <a:schemeClr val="dk1"/>
              </a:solidFill>
              <a:latin typeface="Calibri"/>
              <a:ea typeface="Calibri"/>
              <a:cs typeface="Calibri"/>
              <a:sym typeface="Calibri"/>
            </a:endParaRPr>
          </a:p>
          <a:p>
            <a:pPr marL="0" lvl="0" indent="0" algn="l" rtl="0">
              <a:spcBef>
                <a:spcPts val="1600"/>
              </a:spcBef>
              <a:spcAft>
                <a:spcPts val="1600"/>
              </a:spcAft>
              <a:buNone/>
            </a:pPr>
            <a:endParaRPr>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4"/>
        <p:cNvGrpSpPr/>
        <p:nvPr/>
      </p:nvGrpSpPr>
      <p:grpSpPr>
        <a:xfrm>
          <a:off x="0" y="0"/>
          <a:ext cx="0" cy="0"/>
          <a:chOff x="0" y="0"/>
          <a:chExt cx="0" cy="0"/>
        </a:xfrm>
      </p:grpSpPr>
      <p:sp>
        <p:nvSpPr>
          <p:cNvPr id="145" name="Google Shape;145;p27"/>
          <p:cNvSpPr txBox="1">
            <a:spLocks noGrp="1"/>
          </p:cNvSpPr>
          <p:nvPr>
            <p:ph type="title"/>
          </p:nvPr>
        </p:nvSpPr>
        <p:spPr>
          <a:xfrm>
            <a:off x="311700" y="1153900"/>
            <a:ext cx="2655000" cy="858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endParaRPr/>
          </a:p>
        </p:txBody>
      </p:sp>
      <p:sp>
        <p:nvSpPr>
          <p:cNvPr id="146" name="Google Shape;146;p27"/>
          <p:cNvSpPr txBox="1">
            <a:spLocks noGrp="1"/>
          </p:cNvSpPr>
          <p:nvPr>
            <p:ph type="body" idx="1"/>
          </p:nvPr>
        </p:nvSpPr>
        <p:spPr>
          <a:xfrm>
            <a:off x="311700" y="2022050"/>
            <a:ext cx="2655000" cy="2928300"/>
          </a:xfrm>
          <a:prstGeom prst="rect">
            <a:avLst/>
          </a:prstGeom>
        </p:spPr>
        <p:txBody>
          <a:bodyPr spcFirstLastPara="1" wrap="square" lIns="91425" tIns="91425" rIns="91425" bIns="91425" anchor="t" anchorCtr="0">
            <a:normAutofit/>
          </a:bodyPr>
          <a:lstStyle/>
          <a:p>
            <a:pPr marL="0" lvl="0" indent="0" algn="l" rtl="0">
              <a:spcBef>
                <a:spcPts val="0"/>
              </a:spcBef>
              <a:spcAft>
                <a:spcPts val="1600"/>
              </a:spcAft>
              <a:buNone/>
            </a:pPr>
            <a:endParaRPr/>
          </a:p>
        </p:txBody>
      </p:sp>
      <p:pic>
        <p:nvPicPr>
          <p:cNvPr id="147" name="Google Shape;147;p27"/>
          <p:cNvPicPr preferRelativeResize="0"/>
          <p:nvPr/>
        </p:nvPicPr>
        <p:blipFill rotWithShape="1">
          <a:blip r:embed="rId4">
            <a:alphaModFix/>
          </a:blip>
          <a:srcRect t="14007" b="11565"/>
          <a:stretch/>
        </p:blipFill>
        <p:spPr>
          <a:xfrm>
            <a:off x="0" y="0"/>
            <a:ext cx="9286924" cy="518426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28"/>
          <p:cNvPicPr preferRelativeResize="0"/>
          <p:nvPr/>
        </p:nvPicPr>
        <p:blipFill rotWithShape="1">
          <a:blip r:embed="rId3">
            <a:alphaModFix/>
          </a:blip>
          <a:srcRect l="3378" r="7231" b="13479"/>
          <a:stretch/>
        </p:blipFill>
        <p:spPr>
          <a:xfrm>
            <a:off x="2886325" y="346575"/>
            <a:ext cx="6130224" cy="4450326"/>
          </a:xfrm>
          <a:prstGeom prst="rect">
            <a:avLst/>
          </a:prstGeom>
          <a:noFill/>
          <a:ln>
            <a:noFill/>
          </a:ln>
        </p:spPr>
      </p:pic>
      <p:sp>
        <p:nvSpPr>
          <p:cNvPr id="153" name="Google Shape;153;p28"/>
          <p:cNvSpPr txBox="1">
            <a:spLocks noGrp="1"/>
          </p:cNvSpPr>
          <p:nvPr>
            <p:ph type="body" idx="1"/>
          </p:nvPr>
        </p:nvSpPr>
        <p:spPr>
          <a:xfrm>
            <a:off x="171050" y="0"/>
            <a:ext cx="2655000" cy="455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just" rtl="0">
              <a:spcBef>
                <a:spcPts val="1600"/>
              </a:spcBef>
              <a:spcAft>
                <a:spcPts val="0"/>
              </a:spcAft>
              <a:buNone/>
            </a:pPr>
            <a:r>
              <a:rPr lang="ru" sz="1400">
                <a:solidFill>
                  <a:schemeClr val="dk1"/>
                </a:solidFill>
                <a:latin typeface="Calibri"/>
                <a:ea typeface="Calibri"/>
                <a:cs typeface="Calibri"/>
                <a:sym typeface="Calibri"/>
              </a:rPr>
              <a:t>Ведущей идеей системы работы классного руководителя нашей школы с родителями – это  установление партнерских отношений с семьей каждого воспитанника, создание атмосферы взаимоподдержки и общности интересов.</a:t>
            </a:r>
            <a:endParaRPr sz="1400">
              <a:solidFill>
                <a:schemeClr val="dk1"/>
              </a:solidFill>
              <a:latin typeface="Calibri"/>
              <a:ea typeface="Calibri"/>
              <a:cs typeface="Calibri"/>
              <a:sym typeface="Calibri"/>
            </a:endParaRPr>
          </a:p>
          <a:p>
            <a:pPr marL="0" lvl="0" indent="0" algn="just" rtl="0">
              <a:spcBef>
                <a:spcPts val="1600"/>
              </a:spcBef>
              <a:spcAft>
                <a:spcPts val="0"/>
              </a:spcAft>
              <a:buNone/>
            </a:pPr>
            <a:r>
              <a:rPr lang="ru" sz="1400">
                <a:solidFill>
                  <a:schemeClr val="dk1"/>
                </a:solidFill>
                <a:latin typeface="Calibri"/>
                <a:ea typeface="Calibri"/>
                <a:cs typeface="Calibri"/>
                <a:sym typeface="Calibri"/>
              </a:rPr>
              <a:t>     Организация взаимодействия с семьей – работа трудная, не имеющая готовых технологий и рецептов. Её успех определяется интуицией, инициативой и терпением педагога, его умением стать профессиональным помощником в семье.</a:t>
            </a:r>
            <a:endParaRPr sz="1400">
              <a:solidFill>
                <a:schemeClr val="dk1"/>
              </a:solidFill>
              <a:latin typeface="Calibri"/>
              <a:ea typeface="Calibri"/>
              <a:cs typeface="Calibri"/>
              <a:sym typeface="Calibri"/>
            </a:endParaRPr>
          </a:p>
          <a:p>
            <a:pPr marL="0" lvl="0" indent="0" algn="just" rtl="0">
              <a:spcBef>
                <a:spcPts val="1600"/>
              </a:spcBef>
              <a:spcAft>
                <a:spcPts val="0"/>
              </a:spcAft>
              <a:buNone/>
            </a:pPr>
            <a:endParaRPr sz="1300">
              <a:solidFill>
                <a:schemeClr val="dk1"/>
              </a:solidFill>
            </a:endParaRPr>
          </a:p>
          <a:p>
            <a:pPr marL="0" lvl="0" indent="0" algn="l" rtl="0">
              <a:spcBef>
                <a:spcPts val="1600"/>
              </a:spcBef>
              <a:spcAft>
                <a:spcPts val="1600"/>
              </a:spcAft>
              <a:buNone/>
            </a:pPr>
            <a:r>
              <a:rPr lang="ru">
                <a:solidFill>
                  <a:schemeClr val="dk1"/>
                </a:solidFill>
              </a:rPr>
              <a:t> </a:t>
            </a:r>
            <a:endParaRPr>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9"/>
          <p:cNvPicPr preferRelativeResize="0"/>
          <p:nvPr/>
        </p:nvPicPr>
        <p:blipFill rotWithShape="1">
          <a:blip r:embed="rId3">
            <a:alphaModFix/>
          </a:blip>
          <a:srcRect t="1575" r="12141" b="18430"/>
          <a:stretch/>
        </p:blipFill>
        <p:spPr>
          <a:xfrm>
            <a:off x="0" y="-2750"/>
            <a:ext cx="9144000" cy="5263174"/>
          </a:xfrm>
          <a:prstGeom prst="rect">
            <a:avLst/>
          </a:prstGeom>
          <a:noFill/>
          <a:ln>
            <a:noFill/>
          </a:ln>
        </p:spPr>
      </p:pic>
      <p:pic>
        <p:nvPicPr>
          <p:cNvPr id="159" name="Google Shape;159;p29"/>
          <p:cNvPicPr preferRelativeResize="0"/>
          <p:nvPr/>
        </p:nvPicPr>
        <p:blipFill>
          <a:blip r:embed="rId4">
            <a:alphaModFix/>
          </a:blip>
          <a:stretch>
            <a:fillRect/>
          </a:stretch>
        </p:blipFill>
        <p:spPr>
          <a:xfrm>
            <a:off x="170800" y="1736650"/>
            <a:ext cx="4641176" cy="3350175"/>
          </a:xfrm>
          <a:prstGeom prst="rect">
            <a:avLst/>
          </a:prstGeom>
          <a:noFill/>
          <a:ln>
            <a:noFill/>
          </a:ln>
        </p:spPr>
      </p:pic>
      <p:sp>
        <p:nvSpPr>
          <p:cNvPr id="160" name="Google Shape;160;p29"/>
          <p:cNvSpPr txBox="1">
            <a:spLocks noGrp="1"/>
          </p:cNvSpPr>
          <p:nvPr>
            <p:ph type="body" idx="1"/>
          </p:nvPr>
        </p:nvSpPr>
        <p:spPr>
          <a:xfrm>
            <a:off x="4882300" y="3100725"/>
            <a:ext cx="4167000" cy="2159700"/>
          </a:xfrm>
          <a:prstGeom prst="rect">
            <a:avLst/>
          </a:prstGeom>
        </p:spPr>
        <p:txBody>
          <a:bodyPr spcFirstLastPara="1" wrap="square" lIns="91425" tIns="91425" rIns="91425" bIns="91425" anchor="t" anchorCtr="0">
            <a:noAutofit/>
          </a:bodyPr>
          <a:lstStyle/>
          <a:p>
            <a:pPr marL="0" lvl="0" indent="0" algn="just" rtl="0">
              <a:lnSpc>
                <a:spcPct val="87000"/>
              </a:lnSpc>
              <a:spcBef>
                <a:spcPts val="0"/>
              </a:spcBef>
              <a:spcAft>
                <a:spcPts val="0"/>
              </a:spcAft>
              <a:buSzPts val="688"/>
              <a:buNone/>
            </a:pPr>
            <a:r>
              <a:rPr lang="ru" sz="1500" i="1">
                <a:solidFill>
                  <a:srgbClr val="000000"/>
                </a:solidFill>
                <a:latin typeface="Calibri"/>
                <a:ea typeface="Calibri"/>
                <a:cs typeface="Calibri"/>
                <a:sym typeface="Calibri"/>
              </a:rPr>
              <a:t>-	выставки детских работ, изготовленных вместе с родителями;</a:t>
            </a:r>
            <a:endParaRPr sz="1500" i="1">
              <a:solidFill>
                <a:srgbClr val="000000"/>
              </a:solidFill>
              <a:latin typeface="Calibri"/>
              <a:ea typeface="Calibri"/>
              <a:cs typeface="Calibri"/>
              <a:sym typeface="Calibri"/>
            </a:endParaRPr>
          </a:p>
          <a:p>
            <a:pPr marL="0" lvl="0" indent="0" algn="just" rtl="0">
              <a:lnSpc>
                <a:spcPct val="87000"/>
              </a:lnSpc>
              <a:spcBef>
                <a:spcPts val="0"/>
              </a:spcBef>
              <a:spcAft>
                <a:spcPts val="0"/>
              </a:spcAft>
              <a:buClr>
                <a:srgbClr val="000000"/>
              </a:buClr>
              <a:buSzPts val="688"/>
              <a:buFont typeface="Arial"/>
              <a:buNone/>
            </a:pPr>
            <a:r>
              <a:rPr lang="ru" sz="1500" i="1">
                <a:solidFill>
                  <a:srgbClr val="000000"/>
                </a:solidFill>
                <a:latin typeface="Calibri"/>
                <a:ea typeface="Calibri"/>
                <a:cs typeface="Calibri"/>
                <a:sym typeface="Calibri"/>
              </a:rPr>
              <a:t>-</a:t>
            </a:r>
            <a:r>
              <a:rPr lang="ru" i="1">
                <a:latin typeface="Calibri"/>
                <a:ea typeface="Calibri"/>
                <a:cs typeface="Calibri"/>
                <a:sym typeface="Calibri"/>
              </a:rPr>
              <a:t> </a:t>
            </a:r>
            <a:r>
              <a:rPr lang="ru" sz="1500" i="1">
                <a:solidFill>
                  <a:srgbClr val="000000"/>
                </a:solidFill>
                <a:latin typeface="Calibri"/>
                <a:ea typeface="Calibri"/>
                <a:cs typeface="Calibri"/>
                <a:sym typeface="Calibri"/>
              </a:rPr>
              <a:t>совместные экскурсии, поездки, организованные классным руководителем</a:t>
            </a:r>
            <a:endParaRPr sz="1500" i="1">
              <a:solidFill>
                <a:srgbClr val="000000"/>
              </a:solidFill>
              <a:latin typeface="Calibri"/>
              <a:ea typeface="Calibri"/>
              <a:cs typeface="Calibri"/>
              <a:sym typeface="Calibri"/>
            </a:endParaRPr>
          </a:p>
          <a:p>
            <a:pPr marL="0" lvl="0" indent="0" algn="just" rtl="0">
              <a:lnSpc>
                <a:spcPct val="87000"/>
              </a:lnSpc>
              <a:spcBef>
                <a:spcPts val="0"/>
              </a:spcBef>
              <a:spcAft>
                <a:spcPts val="0"/>
              </a:spcAft>
              <a:buClr>
                <a:srgbClr val="000000"/>
              </a:buClr>
              <a:buSzPts val="688"/>
              <a:buFont typeface="Arial"/>
              <a:buNone/>
            </a:pPr>
            <a:r>
              <a:rPr lang="ru" sz="1500" i="1">
                <a:solidFill>
                  <a:srgbClr val="000000"/>
                </a:solidFill>
                <a:latin typeface="Calibri"/>
                <a:ea typeface="Calibri"/>
                <a:cs typeface="Calibri"/>
                <a:sym typeface="Calibri"/>
              </a:rPr>
              <a:t>-	участие родителей в подготовке и проведении праздников, досугов;</a:t>
            </a:r>
            <a:endParaRPr sz="1500" i="1">
              <a:solidFill>
                <a:srgbClr val="000000"/>
              </a:solidFill>
              <a:latin typeface="Calibri"/>
              <a:ea typeface="Calibri"/>
              <a:cs typeface="Calibri"/>
              <a:sym typeface="Calibri"/>
            </a:endParaRPr>
          </a:p>
          <a:p>
            <a:pPr marL="0" lvl="0" indent="0" algn="just" rtl="0">
              <a:lnSpc>
                <a:spcPct val="87000"/>
              </a:lnSpc>
              <a:spcBef>
                <a:spcPts val="0"/>
              </a:spcBef>
              <a:spcAft>
                <a:spcPts val="0"/>
              </a:spcAft>
              <a:buClr>
                <a:srgbClr val="000000"/>
              </a:buClr>
              <a:buSzPts val="688"/>
              <a:buFont typeface="Arial"/>
              <a:buNone/>
            </a:pPr>
            <a:r>
              <a:rPr lang="ru" sz="1500" i="1">
                <a:solidFill>
                  <a:srgbClr val="000000"/>
                </a:solidFill>
                <a:latin typeface="Calibri"/>
                <a:ea typeface="Calibri"/>
                <a:cs typeface="Calibri"/>
                <a:sym typeface="Calibri"/>
              </a:rPr>
              <a:t>- 	оформление фотовыставок</a:t>
            </a:r>
            <a:endParaRPr sz="1500" i="1">
              <a:solidFill>
                <a:srgbClr val="000000"/>
              </a:solidFill>
              <a:latin typeface="Calibri"/>
              <a:ea typeface="Calibri"/>
              <a:cs typeface="Calibri"/>
              <a:sym typeface="Calibri"/>
            </a:endParaRPr>
          </a:p>
          <a:p>
            <a:pPr marL="0" lvl="0" indent="0" algn="just" rtl="0">
              <a:lnSpc>
                <a:spcPct val="87000"/>
              </a:lnSpc>
              <a:spcBef>
                <a:spcPts val="0"/>
              </a:spcBef>
              <a:spcAft>
                <a:spcPts val="0"/>
              </a:spcAft>
              <a:buClr>
                <a:srgbClr val="000000"/>
              </a:buClr>
              <a:buSzPts val="688"/>
              <a:buFont typeface="Arial"/>
              <a:buNone/>
            </a:pPr>
            <a:r>
              <a:rPr lang="ru" sz="1500" i="1">
                <a:solidFill>
                  <a:srgbClr val="000000"/>
                </a:solidFill>
                <a:latin typeface="Calibri"/>
                <a:ea typeface="Calibri"/>
                <a:cs typeface="Calibri"/>
                <a:sym typeface="Calibri"/>
              </a:rPr>
              <a:t>-	работа с родительским комитетом и др.</a:t>
            </a:r>
            <a:endParaRPr sz="1500" i="1">
              <a:solidFill>
                <a:srgbClr val="000000"/>
              </a:solidFill>
              <a:latin typeface="Calibri"/>
              <a:ea typeface="Calibri"/>
              <a:cs typeface="Calibri"/>
              <a:sym typeface="Calibri"/>
            </a:endParaRPr>
          </a:p>
        </p:txBody>
      </p:sp>
      <p:sp>
        <p:nvSpPr>
          <p:cNvPr id="161" name="Google Shape;161;p29"/>
          <p:cNvSpPr txBox="1"/>
          <p:nvPr/>
        </p:nvSpPr>
        <p:spPr>
          <a:xfrm>
            <a:off x="170800" y="166750"/>
            <a:ext cx="4862400" cy="1569900"/>
          </a:xfrm>
          <a:prstGeom prst="rect">
            <a:avLst/>
          </a:prstGeom>
          <a:noFill/>
          <a:ln>
            <a:noFill/>
          </a:ln>
        </p:spPr>
        <p:txBody>
          <a:bodyPr spcFirstLastPara="1" wrap="square" lIns="91425" tIns="91425" rIns="91425" bIns="91425" anchor="t" anchorCtr="0">
            <a:spAutoFit/>
          </a:bodyPr>
          <a:lstStyle/>
          <a:p>
            <a:pPr marL="0" lvl="0" indent="0" algn="just" rtl="0">
              <a:lnSpc>
                <a:spcPct val="95000"/>
              </a:lnSpc>
              <a:spcBef>
                <a:spcPts val="600"/>
              </a:spcBef>
              <a:spcAft>
                <a:spcPts val="0"/>
              </a:spcAft>
              <a:buClr>
                <a:srgbClr val="000000"/>
              </a:buClr>
              <a:buSzPts val="688"/>
              <a:buFont typeface="Arial"/>
              <a:buNone/>
            </a:pPr>
            <a:r>
              <a:rPr lang="ru" sz="1500" i="1">
                <a:latin typeface="Calibri"/>
                <a:ea typeface="Calibri"/>
                <a:cs typeface="Calibri"/>
                <a:sym typeface="Calibri"/>
              </a:rPr>
              <a:t>В своей работе я использую различные формы вовлечения родителей  в образовательный процесс</a:t>
            </a:r>
            <a:r>
              <a:rPr lang="ru" sz="1500" b="1" i="1">
                <a:latin typeface="Calibri"/>
                <a:ea typeface="Calibri"/>
                <a:cs typeface="Calibri"/>
                <a:sym typeface="Calibri"/>
              </a:rPr>
              <a:t>:</a:t>
            </a:r>
            <a:endParaRPr sz="1500" b="1" i="1">
              <a:latin typeface="Calibri"/>
              <a:ea typeface="Calibri"/>
              <a:cs typeface="Calibri"/>
              <a:sym typeface="Calibri"/>
            </a:endParaRPr>
          </a:p>
          <a:p>
            <a:pPr marL="0" lvl="0" indent="0" algn="just" rtl="0">
              <a:lnSpc>
                <a:spcPct val="95000"/>
              </a:lnSpc>
              <a:spcBef>
                <a:spcPts val="600"/>
              </a:spcBef>
              <a:spcAft>
                <a:spcPts val="0"/>
              </a:spcAft>
              <a:buClr>
                <a:srgbClr val="000000"/>
              </a:buClr>
              <a:buSzPts val="688"/>
              <a:buFont typeface="Arial"/>
              <a:buNone/>
            </a:pPr>
            <a:r>
              <a:rPr lang="ru" sz="1500" b="1" i="1">
                <a:latin typeface="Calibri"/>
                <a:ea typeface="Calibri"/>
                <a:cs typeface="Calibri"/>
                <a:sym typeface="Calibri"/>
              </a:rPr>
              <a:t>- </a:t>
            </a:r>
            <a:r>
              <a:rPr lang="ru" sz="1500" i="1">
                <a:latin typeface="Calibri"/>
                <a:ea typeface="Calibri"/>
                <a:cs typeface="Calibri"/>
                <a:sym typeface="Calibri"/>
              </a:rPr>
              <a:t>родительские собрания;</a:t>
            </a:r>
            <a:endParaRPr sz="1500" i="1">
              <a:latin typeface="Calibri"/>
              <a:ea typeface="Calibri"/>
              <a:cs typeface="Calibri"/>
              <a:sym typeface="Calibri"/>
            </a:endParaRPr>
          </a:p>
          <a:p>
            <a:pPr marL="0" lvl="0" indent="0" algn="just" rtl="0">
              <a:lnSpc>
                <a:spcPct val="95000"/>
              </a:lnSpc>
              <a:spcBef>
                <a:spcPts val="600"/>
              </a:spcBef>
              <a:spcAft>
                <a:spcPts val="0"/>
              </a:spcAft>
              <a:buClr>
                <a:srgbClr val="000000"/>
              </a:buClr>
              <a:buSzPts val="688"/>
              <a:buFont typeface="Arial"/>
              <a:buNone/>
            </a:pPr>
            <a:r>
              <a:rPr lang="ru" sz="1500" i="1">
                <a:latin typeface="Calibri"/>
                <a:ea typeface="Calibri"/>
                <a:cs typeface="Calibri"/>
                <a:sym typeface="Calibri"/>
              </a:rPr>
              <a:t>- консультации;  </a:t>
            </a:r>
            <a:endParaRPr sz="1500" i="1">
              <a:latin typeface="Calibri"/>
              <a:ea typeface="Calibri"/>
              <a:cs typeface="Calibri"/>
              <a:sym typeface="Calibri"/>
            </a:endParaRPr>
          </a:p>
          <a:p>
            <a:pPr marL="0" lvl="0" indent="0" algn="just" rtl="0">
              <a:lnSpc>
                <a:spcPct val="95000"/>
              </a:lnSpc>
              <a:spcBef>
                <a:spcPts val="600"/>
              </a:spcBef>
              <a:spcAft>
                <a:spcPts val="600"/>
              </a:spcAft>
              <a:buClr>
                <a:srgbClr val="000000"/>
              </a:buClr>
              <a:buSzPts val="688"/>
              <a:buFont typeface="Arial"/>
              <a:buNone/>
            </a:pPr>
            <a:r>
              <a:rPr lang="ru" sz="1500" i="1">
                <a:latin typeface="Calibri"/>
                <a:ea typeface="Calibri"/>
                <a:cs typeface="Calibri"/>
                <a:sym typeface="Calibri"/>
              </a:rPr>
              <a:t>- совместные семейные проекты;</a:t>
            </a:r>
            <a:endParaRPr sz="1500" i="1">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0"/>
          <p:cNvSpPr txBox="1">
            <a:spLocks noGrp="1"/>
          </p:cNvSpPr>
          <p:nvPr>
            <p:ph type="title"/>
          </p:nvPr>
        </p:nvSpPr>
        <p:spPr>
          <a:xfrm>
            <a:off x="311700" y="1153900"/>
            <a:ext cx="2655000" cy="858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endParaRPr/>
          </a:p>
        </p:txBody>
      </p:sp>
      <p:pic>
        <p:nvPicPr>
          <p:cNvPr id="168" name="Google Shape;168;p30"/>
          <p:cNvPicPr preferRelativeResize="0"/>
          <p:nvPr/>
        </p:nvPicPr>
        <p:blipFill rotWithShape="1">
          <a:blip r:embed="rId3">
            <a:alphaModFix/>
          </a:blip>
          <a:srcRect b="13681"/>
          <a:stretch/>
        </p:blipFill>
        <p:spPr>
          <a:xfrm>
            <a:off x="111575" y="351825"/>
            <a:ext cx="3857626" cy="4439850"/>
          </a:xfrm>
          <a:prstGeom prst="rect">
            <a:avLst/>
          </a:prstGeom>
          <a:noFill/>
          <a:ln>
            <a:noFill/>
          </a:ln>
        </p:spPr>
      </p:pic>
      <p:pic>
        <p:nvPicPr>
          <p:cNvPr id="169" name="Google Shape;169;p30"/>
          <p:cNvPicPr preferRelativeResize="0"/>
          <p:nvPr/>
        </p:nvPicPr>
        <p:blipFill>
          <a:blip r:embed="rId4">
            <a:alphaModFix/>
          </a:blip>
          <a:stretch>
            <a:fillRect/>
          </a:stretch>
        </p:blipFill>
        <p:spPr>
          <a:xfrm>
            <a:off x="4070638" y="703650"/>
            <a:ext cx="4981587" cy="373619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1"/>
          <p:cNvSpPr txBox="1">
            <a:spLocks noGrp="1"/>
          </p:cNvSpPr>
          <p:nvPr>
            <p:ph type="title"/>
          </p:nvPr>
        </p:nvSpPr>
        <p:spPr>
          <a:xfrm>
            <a:off x="308775" y="770525"/>
            <a:ext cx="2866800" cy="3753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75" name="Google Shape;175;p31"/>
          <p:cNvSpPr txBox="1">
            <a:spLocks noGrp="1"/>
          </p:cNvSpPr>
          <p:nvPr>
            <p:ph type="body" idx="1"/>
          </p:nvPr>
        </p:nvSpPr>
        <p:spPr>
          <a:xfrm>
            <a:off x="4022850" y="252025"/>
            <a:ext cx="4919400" cy="433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 </a:t>
            </a:r>
            <a:endParaRPr/>
          </a:p>
          <a:p>
            <a:pPr marL="0" lvl="0" indent="457200" algn="just" rtl="0">
              <a:spcBef>
                <a:spcPts val="1600"/>
              </a:spcBef>
              <a:spcAft>
                <a:spcPts val="0"/>
              </a:spcAft>
              <a:buNone/>
            </a:pPr>
            <a:r>
              <a:rPr lang="ru" sz="1600">
                <a:solidFill>
                  <a:srgbClr val="000000"/>
                </a:solidFill>
                <a:latin typeface="Calibri"/>
                <a:ea typeface="Calibri"/>
                <a:cs typeface="Calibri"/>
                <a:sym typeface="Calibri"/>
              </a:rPr>
              <a:t>Нельзя достичь поставленной цели без проектирования своей деятельности  с  родительским составом. И чтобы правильно выстроить совместные планы, начинаю с анкетирования.</a:t>
            </a:r>
            <a:endParaRPr sz="1600">
              <a:solidFill>
                <a:srgbClr val="000000"/>
              </a:solidFill>
              <a:latin typeface="Calibri"/>
              <a:ea typeface="Calibri"/>
              <a:cs typeface="Calibri"/>
              <a:sym typeface="Calibri"/>
            </a:endParaRPr>
          </a:p>
          <a:p>
            <a:pPr marL="0" lvl="0" indent="457200" algn="just" rtl="0">
              <a:spcBef>
                <a:spcPts val="1600"/>
              </a:spcBef>
              <a:spcAft>
                <a:spcPts val="0"/>
              </a:spcAft>
              <a:buNone/>
            </a:pPr>
            <a:r>
              <a:rPr lang="ru" sz="1600">
                <a:solidFill>
                  <a:srgbClr val="000000"/>
                </a:solidFill>
                <a:latin typeface="Calibri"/>
                <a:ea typeface="Calibri"/>
                <a:cs typeface="Calibri"/>
                <a:sym typeface="Calibri"/>
              </a:rPr>
              <a:t>Проведя анкетирование детей и родителей, сделала выводы,  что интересы детей и заинтересованность родителей, направлены на развитие взаимопонимания, взаимодействия. Поэтому очень важно было создать условия для развития внутреннего партнерства между школой и родителями, учащимися и классным руководителем через организацию совместной плодотворной деятельности.</a:t>
            </a:r>
            <a:endParaRPr sz="1600">
              <a:solidFill>
                <a:srgbClr val="000000"/>
              </a:solidFill>
              <a:latin typeface="Calibri"/>
              <a:ea typeface="Calibri"/>
              <a:cs typeface="Calibri"/>
              <a:sym typeface="Calibri"/>
            </a:endParaRPr>
          </a:p>
          <a:p>
            <a:pPr marL="0" lvl="0" indent="0" algn="l" rtl="0">
              <a:spcBef>
                <a:spcPts val="1600"/>
              </a:spcBef>
              <a:spcAft>
                <a:spcPts val="1600"/>
              </a:spcAft>
              <a:buNone/>
            </a:pPr>
            <a:endParaRPr/>
          </a:p>
        </p:txBody>
      </p:sp>
      <p:pic>
        <p:nvPicPr>
          <p:cNvPr id="176" name="Google Shape;176;p31"/>
          <p:cNvPicPr preferRelativeResize="0"/>
          <p:nvPr/>
        </p:nvPicPr>
        <p:blipFill rotWithShape="1">
          <a:blip r:embed="rId3">
            <a:alphaModFix/>
          </a:blip>
          <a:srcRect l="22859" r="22854"/>
          <a:stretch/>
        </p:blipFill>
        <p:spPr>
          <a:xfrm>
            <a:off x="130550" y="171825"/>
            <a:ext cx="3337824" cy="47769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2"/>
          <p:cNvSpPr txBox="1">
            <a:spLocks noGrp="1"/>
          </p:cNvSpPr>
          <p:nvPr>
            <p:ph type="title"/>
          </p:nvPr>
        </p:nvSpPr>
        <p:spPr>
          <a:xfrm>
            <a:off x="308775" y="770525"/>
            <a:ext cx="2866800" cy="3753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82" name="Google Shape;182;p32"/>
          <p:cNvSpPr txBox="1">
            <a:spLocks noGrp="1"/>
          </p:cNvSpPr>
          <p:nvPr>
            <p:ph type="body" idx="1"/>
          </p:nvPr>
        </p:nvSpPr>
        <p:spPr>
          <a:xfrm>
            <a:off x="4022850" y="770525"/>
            <a:ext cx="4919400" cy="3811800"/>
          </a:xfrm>
          <a:prstGeom prst="rect">
            <a:avLst/>
          </a:prstGeom>
        </p:spPr>
        <p:txBody>
          <a:bodyPr spcFirstLastPara="1" wrap="square" lIns="91425" tIns="91425" rIns="91425" bIns="91425" anchor="t" anchorCtr="0">
            <a:normAutofit/>
          </a:bodyPr>
          <a:lstStyle/>
          <a:p>
            <a:pPr marL="0" lvl="0" indent="0" algn="l" rtl="0">
              <a:spcBef>
                <a:spcPts val="0"/>
              </a:spcBef>
              <a:spcAft>
                <a:spcPts val="1600"/>
              </a:spcAft>
              <a:buNone/>
            </a:pPr>
            <a:endParaRPr/>
          </a:p>
        </p:txBody>
      </p:sp>
      <p:pic>
        <p:nvPicPr>
          <p:cNvPr id="183" name="Google Shape;183;p32"/>
          <p:cNvPicPr preferRelativeResize="0"/>
          <p:nvPr/>
        </p:nvPicPr>
        <p:blipFill>
          <a:blip r:embed="rId3">
            <a:alphaModFix/>
          </a:blip>
          <a:stretch>
            <a:fillRect/>
          </a:stretch>
        </p:blipFill>
        <p:spPr>
          <a:xfrm>
            <a:off x="0" y="209"/>
            <a:ext cx="9143999" cy="5143082"/>
          </a:xfrm>
          <a:prstGeom prst="rect">
            <a:avLst/>
          </a:prstGeom>
          <a:noFill/>
          <a:ln>
            <a:noFill/>
          </a:ln>
        </p:spPr>
      </p:pic>
      <p:pic>
        <p:nvPicPr>
          <p:cNvPr id="184" name="Google Shape;184;p32"/>
          <p:cNvPicPr preferRelativeResize="0"/>
          <p:nvPr/>
        </p:nvPicPr>
        <p:blipFill>
          <a:blip r:embed="rId4">
            <a:alphaModFix/>
          </a:blip>
          <a:stretch>
            <a:fillRect/>
          </a:stretch>
        </p:blipFill>
        <p:spPr>
          <a:xfrm>
            <a:off x="2314000" y="275125"/>
            <a:ext cx="3975050" cy="2749126"/>
          </a:xfrm>
          <a:prstGeom prst="rect">
            <a:avLst/>
          </a:prstGeom>
          <a:noFill/>
          <a:ln>
            <a:noFill/>
          </a:ln>
        </p:spPr>
      </p:pic>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776</Words>
  <PresentationFormat>Экран (16:9)</PresentationFormat>
  <Paragraphs>38</Paragraphs>
  <Slides>18</Slides>
  <Notes>18</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18</vt:i4>
      </vt:variant>
    </vt:vector>
  </HeadingPairs>
  <TitlesOfParts>
    <vt:vector size="23" baseType="lpstr">
      <vt:lpstr>Arial</vt:lpstr>
      <vt:lpstr>Calibri</vt:lpstr>
      <vt:lpstr>Times New Roman</vt:lpstr>
      <vt:lpstr>Pacifico</vt:lpstr>
      <vt:lpstr>Simple Dark</vt:lpstr>
      <vt:lpstr>Вовлечение родителей в образовательный процесс.</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Участие во внеклассной  работе для родителей оказалось самым привлекательным, востребованным, полезным, но и самым трудным в организации. Это объясняется тем, что любое совместное мероприятие позволяет им увидеть изнутри проблемы детей, трудности во взаимоотношениях,  апробировать разные подходы, посмотреть, как это делают другие, то есть, приобрести опыт взаимодействия не только со своим ребенком, но и с родительской общественностью в целом.</vt:lpstr>
      <vt:lpstr>Слайд 14</vt:lpstr>
      <vt:lpstr>Слайд 15</vt:lpstr>
      <vt:lpstr>Слайд 16</vt:lpstr>
      <vt:lpstr>Слайд 17</vt:lpstr>
      <vt:lpstr>Слайд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Вовлечение родителей в образовательный процесс.</dc:title>
  <dc:creator>mladi</dc:creator>
  <cp:lastModifiedBy>mladi</cp:lastModifiedBy>
  <cp:revision>1</cp:revision>
  <dcterms:modified xsi:type="dcterms:W3CDTF">2022-10-10T13:02:30Z</dcterms:modified>
</cp:coreProperties>
</file>