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953C-67EC-4E66-8ABD-063800173FD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80B78-3E5A-43A7-B357-1F3F9E453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44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0B78-3E5A-43A7-B357-1F3F9E45361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5-tub-ru.yandex.net/i?id=571144235-5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6388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Муниципальное общеобразовательное учреждение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«СОЩ № 5» имени воинов 100й и 101й отдельных стрелковых бригад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Научно-практическая конференция научного общества «Квант»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Реферативная работа на тему: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«Пчёлы – крылатые фармацевты»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              Выполнил: Обучающийся 3 « в» МОУ «СОШ № 5»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Смирнова Валерия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Руководитель: Павленкова И.В.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                      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                                                                          </a:t>
            </a:r>
            <a:r>
              <a:rPr lang="ru-RU" sz="1600" i="1" dirty="0" smtClean="0">
                <a:solidFill>
                  <a:srgbClr val="7030A0"/>
                </a:solidFill>
              </a:rPr>
              <a:t>г. Ржев</a:t>
            </a:r>
            <a:br>
              <a:rPr lang="ru-RU" sz="1600" i="1" dirty="0" smtClean="0">
                <a:solidFill>
                  <a:srgbClr val="7030A0"/>
                </a:solidFill>
              </a:rPr>
            </a:br>
            <a:r>
              <a:rPr lang="ru-RU" sz="1600" i="1" dirty="0" smtClean="0">
                <a:solidFill>
                  <a:srgbClr val="7030A0"/>
                </a:solidFill>
              </a:rPr>
              <a:t>                                                                              2021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09600" cy="1219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Матка</a:t>
            </a:r>
            <a:r>
              <a:rPr lang="ru-RU" dirty="0" smtClean="0"/>
              <a:t> – единственная полноценная самка, откладывающая яйца, из которых развиваются новые пчёлы. </a:t>
            </a:r>
          </a:p>
          <a:p>
            <a:pPr>
              <a:buNone/>
            </a:pPr>
            <a:r>
              <a:rPr lang="ru-RU" dirty="0" smtClean="0"/>
              <a:t>    Матку легко отличить от рабочих пчёл: она имеет более крупные размеры и удлиненное брюшко.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Трутни </a:t>
            </a:r>
            <a:r>
              <a:rPr lang="ru-RU" dirty="0" smtClean="0"/>
              <a:t>– самцы, предназначенные для того чтобы оплодотворять матку. Они гораздо крупнее рабочих пчёл. Никаких работ в семье трутни не выполняют. Осенью пчёлы изгоняют трутней из ульев, и они погибают.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Рабочие пчёлы </a:t>
            </a:r>
            <a:r>
              <a:rPr lang="ru-RU" dirty="0" smtClean="0"/>
              <a:t>– бесплодные самки. Они составляют основную массу семьи. Рабочие пчёлы строят соты, выращивают в них молодых особей, собирают корм с цветков, выполняют все многочисленные работы. В улье они поддерживают идеальную чистоту.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Сторожевые пчёлы</a:t>
            </a:r>
            <a:endParaRPr lang="ru-RU" dirty="0"/>
          </a:p>
        </p:txBody>
      </p:sp>
      <p:pic>
        <p:nvPicPr>
          <p:cNvPr id="4" name="Содержимое 3" descr="http://im6-tub-ru.yandex.net/i?id=315112624-08-72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562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Сторожевые пчёлы охраняют леток, и при первой тревоге вступают в бой.</a:t>
            </a:r>
          </a:p>
          <a:p>
            <a:r>
              <a:rPr lang="ru-RU" dirty="0" smtClean="0"/>
              <a:t>Могут ужалить любого. При этом оставляя жало. Сама пчела погибает.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пчёлы вырабатывают мёд.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Каждый наблюдал, как в летний солнечный день пчёлы кружат над цветами, с которых собирают сладкие капельки нектара. Чтобы выработать 100 г мёда, пчела должна посетить примерно миллион цветов. Она хоботком собирает с цветков нектар, и наполняет медовый  желудочек, после чего летит в свой улей. Затем отыскивает свободную шестигранную восковую ячейку, куда откладывает каплю нектара. Пчела пролетает в час 65 км. Чтобы собрать килограмм мёда она проделывает путь 400 тысяч км. Одна пчелиная семья собирает за летний сезон 150 кг мёда.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0_c7de_cb404df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177540"/>
            <a:ext cx="4572000" cy="3680460"/>
          </a:xfrm>
        </p:spPr>
      </p:pic>
      <p:pic>
        <p:nvPicPr>
          <p:cNvPr id="5" name="Рисунок 4" descr="0c22d208b6e872a4267053a8b1870c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  <p:pic>
        <p:nvPicPr>
          <p:cNvPr id="6" name="Рисунок 5" descr="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0"/>
            <a:ext cx="4800600" cy="3200400"/>
          </a:xfrm>
          <a:prstGeom prst="rect">
            <a:avLst/>
          </a:prstGeom>
        </p:spPr>
      </p:pic>
      <p:pic>
        <p:nvPicPr>
          <p:cNvPr id="7" name="Рисунок 6" descr="1272792532_75cb7a538c96fed9ffe7989f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200401"/>
            <a:ext cx="4648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Получение продуктов пчеловодства.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Пчеловодство даёт ценные питательные, диетические и лекарственные продукты. Основной из них – мёд. По цвету, аромату и вкусу можно определить сорта мёда. Различают светлый, средний и темный мёд.</a:t>
            </a:r>
          </a:p>
          <a:p>
            <a:pPr>
              <a:buNone/>
            </a:pPr>
            <a:r>
              <a:rPr lang="ru-RU" dirty="0" smtClean="0"/>
              <a:t>     Мёд темной окраски содержит больше минеральных солей, главным образом – железо, меди, марганца, и поэтому считается более ценным для организма, чем светлый.</a:t>
            </a:r>
          </a:p>
          <a:p>
            <a:pPr>
              <a:buNone/>
            </a:pPr>
            <a:r>
              <a:rPr lang="ru-RU" dirty="0" smtClean="0"/>
              <a:t>     Мёд используется при лечение простудных заболеваний, при заболеваниях лёгких, заболеваниях сердца, печени и т.д. Также мёд применяется при изготовлении лечебной косметики. Медовые маски, кремы придают коже свежесть, бархатистость, сглаживает морщины.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32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Вторым по значению продуктом пчеловодства является воск. Пчелиный воск, как известно, очень ароматен, почти безвкусен и абсолютно безвреден. В медицине его применяют для производства мазей и кремов. </a:t>
            </a:r>
          </a:p>
          <a:p>
            <a:pPr>
              <a:buNone/>
            </a:pPr>
            <a:r>
              <a:rPr lang="ru-RU" dirty="0" smtClean="0"/>
              <a:t>    Также воск используют для изготовления крема для обуви. </a:t>
            </a:r>
            <a:endParaRPr lang="ru-RU" dirty="0"/>
          </a:p>
        </p:txBody>
      </p:sp>
      <p:pic>
        <p:nvPicPr>
          <p:cNvPr id="4" name="Рисунок 3" descr="image21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038600"/>
            <a:ext cx="300865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Издавна в медицине для лечения ряда заболеваний используют пчелиный яд. В некоторых клиниках специально содержат пчел и лечат методом ужаливания.</a:t>
            </a:r>
            <a:endParaRPr lang="ru-RU" sz="2400" dirty="0"/>
          </a:p>
        </p:txBody>
      </p:sp>
      <p:pic>
        <p:nvPicPr>
          <p:cNvPr id="4" name="Рисунок 3" descr="Пчела-фотографии-девушки-nb16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05000"/>
            <a:ext cx="3295650" cy="3612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52600"/>
            <a:ext cx="43118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домашних условиях</a:t>
            </a:r>
          </a:p>
          <a:p>
            <a:r>
              <a:rPr lang="ru-RU" sz="2400" dirty="0" smtClean="0"/>
              <a:t>можно получить пчелиный яд,</a:t>
            </a:r>
          </a:p>
          <a:p>
            <a:r>
              <a:rPr lang="ru-RU" sz="2400" dirty="0" smtClean="0"/>
              <a:t>используя помор и спирт.</a:t>
            </a:r>
          </a:p>
          <a:p>
            <a:r>
              <a:rPr lang="ru-RU" sz="2400" dirty="0" smtClean="0"/>
              <a:t>Помор – это погибшие пчёлы.</a:t>
            </a:r>
          </a:p>
          <a:p>
            <a:r>
              <a:rPr lang="ru-RU" sz="2400" dirty="0" smtClean="0"/>
              <a:t>100 погибших пчёлок заливаем</a:t>
            </a:r>
          </a:p>
          <a:p>
            <a:r>
              <a:rPr lang="ru-RU" sz="2400" dirty="0" smtClean="0"/>
              <a:t> спиртом,  ставим в тёмное</a:t>
            </a:r>
          </a:p>
          <a:p>
            <a:r>
              <a:rPr lang="ru-RU" sz="2400" dirty="0" smtClean="0"/>
              <a:t> место на 10 суток, получаем</a:t>
            </a:r>
          </a:p>
          <a:p>
            <a:r>
              <a:rPr lang="ru-RU" sz="2400" dirty="0" smtClean="0"/>
              <a:t> великолепное лекарство,</a:t>
            </a:r>
          </a:p>
          <a:p>
            <a:r>
              <a:rPr lang="ru-RU" sz="2400" dirty="0" smtClean="0"/>
              <a:t> которое является ценным</a:t>
            </a:r>
          </a:p>
          <a:p>
            <a:r>
              <a:rPr lang="ru-RU" sz="2400" dirty="0" smtClean="0"/>
              <a:t> лечебным средством при</a:t>
            </a:r>
          </a:p>
          <a:p>
            <a:r>
              <a:rPr lang="ru-RU" sz="2400" dirty="0" smtClean="0"/>
              <a:t> ревматизме.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Прополис – это буро-зеленое смолистое вещество, состоящее из смол и бальзамов, эфирных масел. Его пчёлы собирают с почек некоторых растений. Используют его для изготовления мазей и лекарственных препаратов.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500438"/>
            <a:ext cx="4267200" cy="297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Пыльцу, собранную пчелами, применяют как естественный поливитаминный препарат, потому что в ней содержатся разнообразные витамины и питательные вещества, необходимые для роста и развития организма.</a:t>
            </a:r>
            <a:endParaRPr lang="ru-RU" dirty="0"/>
          </a:p>
        </p:txBody>
      </p:sp>
      <p:pic>
        <p:nvPicPr>
          <p:cNvPr id="4" name="Рисунок 3" descr="loX4osyWQ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76800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438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Целебное свойство имеет маточное молочко – сложный продукт, который пчёлы вырабатывают в своих железах. Из него получают препарат «Апилак», используемый в медицине.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oyal-je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00400"/>
            <a:ext cx="4876800" cy="325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Введение;</a:t>
            </a:r>
          </a:p>
          <a:p>
            <a:r>
              <a:rPr lang="ru-RU" dirty="0" smtClean="0"/>
              <a:t>Цели и задачи;</a:t>
            </a:r>
          </a:p>
          <a:p>
            <a:r>
              <a:rPr lang="ru-RU" dirty="0" smtClean="0"/>
              <a:t>Пчеловодство;</a:t>
            </a:r>
          </a:p>
          <a:p>
            <a:r>
              <a:rPr lang="ru-RU" dirty="0" smtClean="0"/>
              <a:t>Состав пчелиной семьи;</a:t>
            </a:r>
          </a:p>
          <a:p>
            <a:r>
              <a:rPr lang="ru-RU" dirty="0" smtClean="0"/>
              <a:t>Как пчёлы вырабатывают мёд;</a:t>
            </a:r>
          </a:p>
          <a:p>
            <a:r>
              <a:rPr lang="ru-RU" dirty="0" smtClean="0"/>
              <a:t>Получение продуктов пчеловодства;</a:t>
            </a:r>
          </a:p>
          <a:p>
            <a:r>
              <a:rPr lang="ru-RU" dirty="0" smtClean="0"/>
              <a:t>Заключение;</a:t>
            </a:r>
          </a:p>
          <a:p>
            <a:r>
              <a:rPr lang="ru-RU" dirty="0" smtClean="0"/>
              <a:t>Список литературы.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В своей работе я рассказала о самых интересных и познавательных фактах из жизни пчёл.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Н.К. </a:t>
            </a:r>
            <a:r>
              <a:rPr lang="ru-RU" dirty="0" err="1" smtClean="0"/>
              <a:t>Боголепов</a:t>
            </a:r>
            <a:r>
              <a:rPr lang="ru-RU" dirty="0" smtClean="0"/>
              <a:t> и В.И. Киселёва «Мёд и его польза» 2009, № 6;</a:t>
            </a:r>
          </a:p>
          <a:p>
            <a:r>
              <a:rPr lang="ru-RU" dirty="0" smtClean="0"/>
              <a:t>Н.П. </a:t>
            </a:r>
            <a:r>
              <a:rPr lang="ru-RU" dirty="0" err="1" smtClean="0"/>
              <a:t>Иойриша</a:t>
            </a:r>
            <a:r>
              <a:rPr lang="ru-RU" dirty="0" smtClean="0"/>
              <a:t> «Медицинское пчеловодство» 2001, № 11;</a:t>
            </a:r>
          </a:p>
          <a:p>
            <a:r>
              <a:rPr lang="ru-RU" dirty="0" smtClean="0"/>
              <a:t>Г.Ф. Таранов «Пчеловодство» Росагропромиздат, 1992.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Вопросы здоровья и долголетия   интересуют всех людей.</a:t>
            </a:r>
          </a:p>
          <a:p>
            <a:pPr algn="just">
              <a:buNone/>
            </a:pPr>
            <a:r>
              <a:rPr lang="ru-RU" dirty="0" smtClean="0"/>
              <a:t>      Россия ещё в древности славилась высокоразвитым пчеловодством. Об этом рассказывают археологические раскопки и пожелтевшие страницы  летописей. В Росси мёд и воск были одним из главных предметов торговли. Первые правительственные указы по пчеловодству относятся ко времени царствования Петра 1. Из поколения в поколение наша семья занимается пчеловодством.  Летом я с бабушкой живу  в деревне. Совсем маленькой познакомилась с пчёлами, помогая  бабушке на  пасеке. Её  работа у меня всегда вызывала интерес.  Бабушка относится с какой то особой нежностью и любовью к пчёлам. Мне очень хотелось узнать о них, о их жизни, о пользе пчелиной продукции. В своей работе я поставила перед собой задачу изучить жизнедеятельность пчёл, обобщить и систематизировать свои знания и найти новые, интересные факты о пчёлах.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/>
              <a:t>Летние </a:t>
            </a:r>
            <a:r>
              <a:rPr lang="ru-RU" smtClean="0"/>
              <a:t>и зимние </a:t>
            </a:r>
            <a:r>
              <a:rPr lang="ru-RU" smtClean="0"/>
              <a:t>работы </a:t>
            </a:r>
            <a:r>
              <a:rPr lang="ru-RU" smtClean="0"/>
              <a:t> на </a:t>
            </a:r>
            <a:r>
              <a:rPr lang="ru-RU" dirty="0" smtClean="0"/>
              <a:t>пасеке</a:t>
            </a:r>
            <a:endParaRPr lang="ru-RU" dirty="0"/>
          </a:p>
        </p:txBody>
      </p:sp>
      <p:pic>
        <p:nvPicPr>
          <p:cNvPr id="3" name="Рисунок 2" descr="Scan002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1985587" cy="3061004"/>
          </a:xfrm>
          <a:prstGeom prst="rect">
            <a:avLst/>
          </a:prstGeom>
        </p:spPr>
      </p:pic>
      <p:pic>
        <p:nvPicPr>
          <p:cNvPr id="4" name="Содержимое 3" descr="Scan001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5587" y="1215970"/>
            <a:ext cx="2849708" cy="3874415"/>
          </a:xfrm>
          <a:prstGeom prst="rect">
            <a:avLst/>
          </a:prstGeom>
        </p:spPr>
      </p:pic>
      <p:pic>
        <p:nvPicPr>
          <p:cNvPr id="1026" name="Picture 2" descr="C:\Users\моусош№5\Desktop\лера  фото пчёлы\20210214_103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29190" y="1142984"/>
            <a:ext cx="1446620" cy="1928826"/>
          </a:xfrm>
          <a:prstGeom prst="rect">
            <a:avLst/>
          </a:prstGeom>
          <a:noFill/>
        </p:spPr>
      </p:pic>
      <p:pic>
        <p:nvPicPr>
          <p:cNvPr id="5" name="Picture 2" descr="C:\Users\моусош№5\Desktop\лера  фото пчёлы\20210214_105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00826" y="1142984"/>
            <a:ext cx="2214546" cy="2952727"/>
          </a:xfrm>
          <a:prstGeom prst="rect">
            <a:avLst/>
          </a:prstGeom>
          <a:noFill/>
        </p:spPr>
      </p:pic>
      <p:pic>
        <p:nvPicPr>
          <p:cNvPr id="6" name="Picture 2" descr="C:\Users\моусош№5\Desktop\лера  фото пчёлы\20210214_105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5" y="3786189"/>
            <a:ext cx="2143141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1. Рассказать о пчеловодстве;</a:t>
            </a:r>
          </a:p>
          <a:p>
            <a:pPr>
              <a:buNone/>
            </a:pPr>
            <a:r>
              <a:rPr lang="ru-RU" dirty="0" smtClean="0"/>
              <a:t>  2. Познакомить с жизнью пчёл;</a:t>
            </a:r>
          </a:p>
          <a:p>
            <a:pPr>
              <a:buNone/>
            </a:pPr>
            <a:r>
              <a:rPr lang="ru-RU" dirty="0" smtClean="0"/>
              <a:t>  3.Показать,  что продукты пчеловодства, являются важным звеном в жизни человека, которые благоприятно влияют на его здоровье, работоспособность и долголетие.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Пчеловодство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Пчеловодство – это разведение пчёл. </a:t>
            </a:r>
          </a:p>
          <a:p>
            <a:pPr>
              <a:buNone/>
            </a:pPr>
            <a:r>
              <a:rPr lang="ru-RU" dirty="0" smtClean="0"/>
              <a:t>    Пчеловодство – одно из древнейших занятий. Когда пчеловодство пришло в Россию, точно сказать никто не может. Однако всегда оно пользовалось популярностью наравне с охотой и земледелием.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« Пчела даёт возможность излечивать все наши болезни. Это лучший маленький друг, какой только имеется у человека на свете»</a:t>
            </a:r>
          </a:p>
          <a:p>
            <a:pPr>
              <a:buNone/>
            </a:pPr>
            <a:r>
              <a:rPr lang="ru-RU" dirty="0" smtClean="0"/>
              <a:t>                                                     Дэвид Мор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e77394c28297837149340c99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00372"/>
            <a:ext cx="5392003" cy="3629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Пчелиная семья состоит из нескольких десятков тысяч рабочих пчёл. Обязательно одной матки, а в летнее время ещё из нескольких сотен трутней.</a:t>
            </a:r>
            <a:endParaRPr lang="ru-RU" sz="2800" dirty="0"/>
          </a:p>
        </p:txBody>
      </p:sp>
      <p:pic>
        <p:nvPicPr>
          <p:cNvPr id="4" name="__plpcte_target" descr="http://uld11.odnoklassniki.ru/getImage?photoId=443139330476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28868"/>
            <a:ext cx="5940425" cy="416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пчелиной семьи.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 descr="http://im3-tub-ru.yandex.net/i?id=284453458-19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40" y="1318260"/>
            <a:ext cx="584512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0" y="5562600"/>
            <a:ext cx="76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А – МАТКА                         Б – ТРУТЕНЬ                  В – РАБОЧАЯ  ПЧЕЛА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959</Words>
  <Application>Microsoft Office PowerPoint</Application>
  <PresentationFormat>Экран (4:3)</PresentationFormat>
  <Paragraphs>75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Муниципальное общеобразовательное учреждение  «СОЩ № 5» имени воинов 100й и 101й отдельных стрелковых бригад   Научно-практическая конференция научного общества «Квант» Реферативная работа на тему:      «Пчёлы – крылатые фармацевты»                                                                                                                                    Выполнил: Обучающийся 3 « в» МОУ «СОШ № 5»                                                                                                                      Смирнова Валерия                                                                                                          Руководитель: Павленкова И.В.                                                                                                                                                            г. Ржев                                                                               2021</vt:lpstr>
      <vt:lpstr>Содержание:</vt:lpstr>
      <vt:lpstr>Введение</vt:lpstr>
      <vt:lpstr>       Летние и зимние работы  на пасеке</vt:lpstr>
      <vt:lpstr>Цели:</vt:lpstr>
      <vt:lpstr>Пчеловодство</vt:lpstr>
      <vt:lpstr> </vt:lpstr>
      <vt:lpstr> </vt:lpstr>
      <vt:lpstr>Состав пчелиной семьи.</vt:lpstr>
      <vt:lpstr> </vt:lpstr>
      <vt:lpstr>Сторожевые пчёлы</vt:lpstr>
      <vt:lpstr>Как пчёлы вырабатывают мёд.</vt:lpstr>
      <vt:lpstr> </vt:lpstr>
      <vt:lpstr>Получение продуктов пчеловодства.</vt:lpstr>
      <vt:lpstr> </vt:lpstr>
      <vt:lpstr> </vt:lpstr>
      <vt:lpstr> </vt:lpstr>
      <vt:lpstr> </vt:lpstr>
      <vt:lpstr> </vt:lpstr>
      <vt:lpstr>Заключение.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«СОЩ № 5» имени воинов 100й и 101й отдельных стрелковых бригад   Научно-практическая конференция научного общества «Квант» Реферативная работа на тему: «Пчёлы – крылатые фармацевты»                                                            Выполнил: Обучающийся «4 в» МОУ «СОШ № 5»                                                                                                          Павленков Димитрий                                                                                                 Руководитель: Горячова Ю.В.       г. Ржев 2013</dc:title>
  <dc:creator>митятитя</dc:creator>
  <cp:lastModifiedBy>моусош№5</cp:lastModifiedBy>
  <cp:revision>52</cp:revision>
  <dcterms:created xsi:type="dcterms:W3CDTF">2013-03-31T08:32:36Z</dcterms:created>
  <dcterms:modified xsi:type="dcterms:W3CDTF">2022-11-11T11:11:35Z</dcterms:modified>
</cp:coreProperties>
</file>