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24" autoAdjust="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04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12.12.2020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12.12.2020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12.12.2020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12.12.2020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D:\РАБОТА\работа воспитатель и логопед\работа Д.С\для презетаций -фон\8108806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1579261" y="3352800"/>
            <a:ext cx="6195479" cy="218521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8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Логопедический практикум </a:t>
            </a:r>
          </a:p>
          <a:p>
            <a:pPr algn="ctr"/>
            <a:r>
              <a:rPr lang="ru-RU" sz="5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«Артикуляционная</a:t>
            </a:r>
          </a:p>
          <a:p>
            <a:pPr algn="ctr"/>
            <a:r>
              <a:rPr lang="ru-RU" sz="5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гимнастика»</a:t>
            </a:r>
            <a:endParaRPr lang="ru-RU" sz="54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214546" y="0"/>
            <a:ext cx="592399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Муниципальное  бюджетное дошкольное образовательное учреждение</a:t>
            </a:r>
          </a:p>
          <a:p>
            <a:pPr algn="ctr"/>
            <a:r>
              <a:rPr lang="ru-RU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«Детский сад «</a:t>
            </a:r>
            <a:r>
              <a:rPr lang="ru-RU" sz="1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Дюймовочка</a:t>
            </a:r>
            <a:r>
              <a:rPr lang="ru-RU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» г. Вуктыл </a:t>
            </a:r>
            <a:endParaRPr lang="ru-RU" sz="1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203848" y="5548250"/>
            <a:ext cx="552579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Автор – составитель : Учитель – </a:t>
            </a:r>
            <a:r>
              <a:rPr lang="ru-RU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логопед, первой квалификационной категории </a:t>
            </a:r>
            <a:endParaRPr lang="ru-RU" sz="14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/>
            <a:r>
              <a:rPr lang="ru-RU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Молчанова Анна Владимировна </a:t>
            </a:r>
            <a:endParaRPr lang="ru-RU" sz="1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786182" y="6286520"/>
            <a:ext cx="124001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2020 - 2021гг.</a:t>
            </a:r>
            <a:endParaRPr lang="ru-RU" sz="1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00166" y="1928802"/>
            <a:ext cx="6572296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8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Спасибо </a:t>
            </a:r>
          </a:p>
          <a:p>
            <a:pPr algn="ctr"/>
            <a:r>
              <a:rPr lang="ru-RU" sz="8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за внимание !</a:t>
            </a:r>
            <a:endParaRPr lang="ru-RU" sz="80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42" name="Picture 2" descr="D:\РАБОТА\работа воспитатель и логопед\работа Д.С\для презетаций -фон\8108806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1571604" y="3857628"/>
            <a:ext cx="696267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Спасибо за внимание!</a:t>
            </a:r>
            <a:endParaRPr lang="ru-RU" sz="54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2050" name="Picture 2" descr="D:\РАБОТА\работа воспитатель и логопед\работа Д.С\для презетаций -фон\02123011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-7436" y="0"/>
            <a:ext cx="9151436" cy="6863577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285720" y="1857364"/>
            <a:ext cx="8643998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Целью артикуляционной гимнастики </a:t>
            </a:r>
            <a:r>
              <a:rPr lang="ru-RU" sz="36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является выработка правильных, полноценных движений артикуляционных органов, необходимых для правильного произношения звуков, и объединение простых движений в сложные — </a:t>
            </a:r>
            <a:r>
              <a:rPr lang="ru-RU" sz="4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артикуляционные уклады различных фонем</a:t>
            </a:r>
            <a:r>
              <a:rPr lang="ru-RU" sz="40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4000" b="1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074" name="Picture 2" descr="C:\Users\ANNA\Desktop\gCUZ2at3xYE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0"/>
            <a:ext cx="8229600" cy="68580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Статические подготовительные упражнения</a:t>
            </a:r>
            <a:endParaRPr lang="ru-RU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ru-RU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«Лопаточка». 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Широкий 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язык высунуть, расслабить, положить на нижнюю губу. Следить, чтобы язык не дрожал. Держать 10 — 15 с</a:t>
            </a:r>
          </a:p>
          <a:p>
            <a:pPr>
              <a:buNone/>
            </a:pP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ru-RU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«Чашечка». 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Рот широко раскрыть. Широкий язык поднять кверху. Потянуться к верхним зубам, но не касаться их. Удерживать язык в таком положении 10 — 15 с</a:t>
            </a:r>
          </a:p>
          <a:p>
            <a:pPr algn="ctr">
              <a:buNone/>
            </a:pPr>
            <a:endParaRPr lang="ru-RU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pic>
        <p:nvPicPr>
          <p:cNvPr id="7" name="Picture 3" descr="C:\Users\ANNA\Desktop\image01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428860" y="3714752"/>
            <a:ext cx="4286280" cy="291272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797304"/>
          </a:xfrm>
        </p:spPr>
        <p:txBody>
          <a:bodyPr>
            <a:normAutofit/>
          </a:bodyPr>
          <a:lstStyle/>
          <a:p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ru-RU" sz="2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«Иголочка»</a:t>
            </a: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Рот открыть. Язык высунуть далеко вперед, напрячь его, сделать узким. Удерживать в таком положении 15 с </a:t>
            </a:r>
            <a:b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ru-RU" sz="2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«Горка»</a:t>
            </a: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Рот приоткрыть. Боковые края языка прижать к верхним коренным зубам. Кончик языка упереть в нижние передние зубы. Удерживать в таком положении 15 с </a:t>
            </a:r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dirty="0"/>
          </a:p>
        </p:txBody>
      </p:sp>
      <p:pic>
        <p:nvPicPr>
          <p:cNvPr id="5122" name="Picture 2" descr="C:\Users\ANNA\Desktop\pic.jpg"/>
          <p:cNvPicPr>
            <a:picLocks noChangeAspect="1" noChangeArrowheads="1"/>
          </p:cNvPicPr>
          <p:nvPr/>
        </p:nvPicPr>
        <p:blipFill rotWithShape="1">
          <a:blip r:embed="rId2"/>
          <a:srcRect l="3011"/>
          <a:stretch/>
        </p:blipFill>
        <p:spPr bwMode="auto">
          <a:xfrm>
            <a:off x="2555776" y="3643314"/>
            <a:ext cx="4087916" cy="280988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-387424"/>
            <a:ext cx="8964488" cy="3528392"/>
          </a:xfrm>
        </p:spPr>
        <p:txBody>
          <a:bodyPr>
            <a:normAutofit/>
          </a:bodyPr>
          <a:lstStyle/>
          <a:p>
            <a:r>
              <a:rPr lang="ru-RU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7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5. </a:t>
            </a:r>
            <a:r>
              <a:rPr lang="ru-RU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«Трубочка». 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Высунуть широкий язык. Боковые края языка загнуть вверх. Подуть в получившуюся трубочку. Выполнять в медленном темпе 10 — 15 раз </a:t>
            </a:r>
            <a:b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Каждое из перечисленных упражнений выполняется четко, медленно по 8 — 10 раз.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400" dirty="0"/>
          </a:p>
        </p:txBody>
      </p:sp>
      <p:pic>
        <p:nvPicPr>
          <p:cNvPr id="6147" name="Picture 3" descr="C:\Users\ANNA\Desktop\pic (1).jpg"/>
          <p:cNvPicPr>
            <a:picLocks noChangeAspect="1" noChangeArrowheads="1"/>
          </p:cNvPicPr>
          <p:nvPr/>
        </p:nvPicPr>
        <p:blipFill rotWithShape="1">
          <a:blip r:embed="rId2"/>
          <a:srcRect t="4478" r="-503"/>
          <a:stretch/>
        </p:blipFill>
        <p:spPr bwMode="auto">
          <a:xfrm>
            <a:off x="2859019" y="4200938"/>
            <a:ext cx="3605474" cy="2627194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467544" y="2274838"/>
            <a:ext cx="8352928" cy="23698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Динамические подготовительные упражнения</a:t>
            </a:r>
            <a:r>
              <a:rPr lang="ru-RU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ru-RU" sz="24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«Часики». </a:t>
            </a:r>
            <a:r>
              <a:rPr lang="ru-RU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Высунуть узкий язык. Тянуться языком попеременно то к правому уху, то к левому. Двигать языком из угла рта в медленном темпе под счет логопеда. Проделать 15 — 20 раз </a:t>
            </a:r>
            <a:br>
              <a:rPr lang="ru-RU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5720" y="142852"/>
            <a:ext cx="8643998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«Лошадка». 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Присосать язык к нёбу, щелкнуть языком. Щелкать медленно, сильно. Тянуть подъязычную связку. Проделать 10 — 15 раз </a:t>
            </a:r>
          </a:p>
          <a:p>
            <a:endParaRPr lang="ru-RU" sz="2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170" name="Picture 2" descr="C:\Users\ANNA\Desktop\pic (2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714612" y="4190981"/>
            <a:ext cx="3571900" cy="2667019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179227" y="1406185"/>
            <a:ext cx="885698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ru-RU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«Грибок». </a:t>
            </a:r>
            <a:r>
              <a:rPr lang="ru-RU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Раскрыть рот. Присосать язык к нёбу. Не отрывая язык от нёба, сильно оттягивать вниз нижнюю челюсть. Проделать 15 раз. В отличие от упражнения «Лошадка» язык не должен отрываться от 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нёба</a:t>
            </a:r>
            <a:endParaRPr lang="ru-RU" sz="2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25316" y="2982436"/>
            <a:ext cx="8750491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4. </a:t>
            </a:r>
            <a:r>
              <a:rPr lang="ru-RU" sz="24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«Качели». </a:t>
            </a:r>
            <a:r>
              <a:rPr lang="ru-RU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Высунуть узкий язык. Тянуться языком попеременно то к носу, то к подбородку. Рот при этом не закрывать. Упражнение проводится под счет логопеда 10 — 15 раз</a:t>
            </a:r>
            <a:endParaRPr lang="ru-RU" sz="2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5720" y="214290"/>
            <a:ext cx="8643998" cy="33855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5. </a:t>
            </a:r>
            <a:r>
              <a:rPr lang="ru-RU" sz="2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«Вкусное варенье». </a:t>
            </a: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Высунуть широкий язык, облизать верхнюю губу и убрать язык в глубь рта. Повторить 15 раз</a:t>
            </a:r>
            <a:r>
              <a:rPr lang="ru-RU" sz="2800" dirty="0" smtClean="0"/>
              <a:t> </a:t>
            </a:r>
          </a:p>
          <a:p>
            <a:pPr algn="ctr"/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6. </a:t>
            </a:r>
            <a:r>
              <a:rPr lang="ru-RU" sz="2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«Змейка». </a:t>
            </a: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Рот широко открыть. Язык сильно высунуть вперед, напрячь, сделать узким. Узкий язык максимально выдвигать вперед и убирать в глубь рта. Двигать языком в медленном темпе 15 раз </a:t>
            </a:r>
          </a:p>
          <a:p>
            <a:endParaRPr lang="ru-RU" dirty="0"/>
          </a:p>
        </p:txBody>
      </p:sp>
      <p:pic>
        <p:nvPicPr>
          <p:cNvPr id="8194" name="Picture 2" descr="C:\Users\ANNA\Desktop\pic (3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55776" y="3717032"/>
            <a:ext cx="4429156" cy="295277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4282" y="214290"/>
            <a:ext cx="8715436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7. </a:t>
            </a:r>
            <a:r>
              <a:rPr lang="ru-RU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«Маляр». 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Высунуть язык, рот приоткрыть. Облизать сначала верхнюю, затем нижнюю губу по кругу. Проделать 10 раз, меняя 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направление.</a:t>
            </a:r>
            <a:endParaRPr lang="ru-RU" sz="24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8. </a:t>
            </a:r>
            <a:r>
              <a:rPr lang="ru-RU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«Катушка». 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Кончик языка упереть в нижние передние зубы. Боковые края языка прижать к верхним коренным зубам. Широкий язык «выкатывать» вперед и убирать в глубь рта. Проделать 15 раз. В отличие от упражнения «Горка» язык в форме валика перемещается вперед-назад</a:t>
            </a:r>
          </a:p>
        </p:txBody>
      </p:sp>
      <p:pic>
        <p:nvPicPr>
          <p:cNvPr id="9218" name="Picture 2" descr="C:\Users\ANNA\Desktop\pic (4).jpg"/>
          <p:cNvPicPr>
            <a:picLocks noChangeAspect="1" noChangeArrowheads="1"/>
          </p:cNvPicPr>
          <p:nvPr/>
        </p:nvPicPr>
        <p:blipFill rotWithShape="1">
          <a:blip r:embed="rId2"/>
          <a:srcRect l="1738" r="-1"/>
          <a:stretch/>
        </p:blipFill>
        <p:spPr bwMode="auto">
          <a:xfrm>
            <a:off x="2647666" y="3571876"/>
            <a:ext cx="4294395" cy="297182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89</TotalTime>
  <Words>415</Words>
  <Application>Microsoft Office PowerPoint</Application>
  <PresentationFormat>Экран (4:3)</PresentationFormat>
  <Paragraphs>25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4" baseType="lpstr">
      <vt:lpstr>Arial</vt:lpstr>
      <vt:lpstr>Calibri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3. «Иголочка». Рот открыть. Язык высунуть далеко вперед, напрячь его, сделать узким. Удерживать в таком положении 15 с  4. «Горка». Рот приоткрыть. Боковые края языка прижать к верхним коренным зубам. Кончик языка упереть в нижние передние зубы. Удерживать в таком положении 15 с  </vt:lpstr>
      <vt:lpstr> 5. «Трубочка». Высунуть широкий язык. Боковые края языка загнуть вверх. Подуть в получившуюся трубочку. Выполнять в медленном темпе 10 — 15 раз  Каждое из перечисленных упражнений выполняется четко, медленно по 8 — 10 раз.   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ANNA</dc:creator>
  <cp:lastModifiedBy>Anna</cp:lastModifiedBy>
  <cp:revision>14</cp:revision>
  <dcterms:created xsi:type="dcterms:W3CDTF">2018-05-11T10:21:52Z</dcterms:created>
  <dcterms:modified xsi:type="dcterms:W3CDTF">2020-12-12T20:38:16Z</dcterms:modified>
</cp:coreProperties>
</file>