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7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9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1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3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8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9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2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9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8CE2-C6EE-4A7E-9F7C-60E5B18B32BF}" type="datetimeFigureOut">
              <a:rPr lang="ru-RU" smtClean="0"/>
              <a:t>13.01.2024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02F7-DCE7-4CE6-A853-F179FF9C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399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Методическая разработка  к учебному предмету «Основы социальных знаний»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1968" y="5852159"/>
            <a:ext cx="5367528" cy="82296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Подготовила: учитель –дефектолог Мартыненко </a:t>
            </a:r>
            <a:r>
              <a:rPr lang="ru-RU" sz="2400" dirty="0"/>
              <a:t>И</a:t>
            </a:r>
            <a:r>
              <a:rPr lang="ru-RU" sz="2400" dirty="0" smtClean="0"/>
              <a:t>.Ю.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824" y="1508761"/>
            <a:ext cx="11960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РЕБУСЫ </a:t>
            </a:r>
          </a:p>
          <a:p>
            <a:pPr algn="ctr"/>
            <a:r>
              <a:rPr lang="ru-RU" sz="9600" dirty="0" smtClean="0"/>
              <a:t>на тему «Транспорт» 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81494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ребусы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603406"/>
              </p:ext>
            </p:extLst>
          </p:nvPr>
        </p:nvGraphicFramePr>
        <p:xfrm>
          <a:off x="838200" y="1825625"/>
          <a:ext cx="10515600" cy="3942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Ответ: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38" y="1978091"/>
            <a:ext cx="2816596" cy="1402202"/>
          </a:xfrm>
          <a:prstGeom prst="rect">
            <a:avLst/>
          </a:prstGeom>
        </p:spPr>
      </p:pic>
      <p:pic>
        <p:nvPicPr>
          <p:cNvPr id="7" name="Рисунок 6" descr="http://xn----8sbirdcwdj7bl2hk.xn--p1ai/images/200/178/7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7309" r="5076" b="30542"/>
          <a:stretch/>
        </p:blipFill>
        <p:spPr bwMode="auto">
          <a:xfrm>
            <a:off x="8273288" y="1978213"/>
            <a:ext cx="2631440" cy="140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dn1.coreapp.ai/uploads/image/1653451969130-1653451966673010535628dacbef25ed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15128" r="15355" b="10986"/>
          <a:stretch/>
        </p:blipFill>
        <p:spPr bwMode="auto">
          <a:xfrm>
            <a:off x="4452937" y="2016252"/>
            <a:ext cx="3286125" cy="1325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fsd.multiurok.ru/html/2019/08/17/s_5d57cce8f191b/1192563_4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 b="7079"/>
          <a:stretch/>
        </p:blipFill>
        <p:spPr bwMode="auto">
          <a:xfrm>
            <a:off x="1541526" y="4014215"/>
            <a:ext cx="2141220" cy="131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094" y="3962337"/>
            <a:ext cx="3145809" cy="1420491"/>
          </a:xfrm>
          <a:prstGeom prst="rect">
            <a:avLst/>
          </a:prstGeom>
        </p:spPr>
      </p:pic>
      <p:pic>
        <p:nvPicPr>
          <p:cNvPr id="11" name="Рисунок 10" descr="https://fsd.multiurok.ru/html/2017/01/08/s_5872924d6f003/522928_6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6954" r="7290" b="39572"/>
          <a:stretch/>
        </p:blipFill>
        <p:spPr bwMode="auto">
          <a:xfrm>
            <a:off x="8108505" y="3971542"/>
            <a:ext cx="2961005" cy="140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870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</Words>
  <Application>Microsoft Office PowerPoint</Application>
  <PresentationFormat>Широкоэкранный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Методическая разработка  к учебному предмету «Основы социальных знаний»</vt:lpstr>
      <vt:lpstr>Отгадайте ребусы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к учебному предмету «Основы социальных знаний»</dc:title>
  <dc:creator>Учетная запись Майкрософт</dc:creator>
  <cp:lastModifiedBy>Учетная запись Майкрософт</cp:lastModifiedBy>
  <cp:revision>2</cp:revision>
  <dcterms:created xsi:type="dcterms:W3CDTF">2024-01-13T08:20:32Z</dcterms:created>
  <dcterms:modified xsi:type="dcterms:W3CDTF">2024-01-13T08:39:03Z</dcterms:modified>
</cp:coreProperties>
</file>