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66C24-F404-447F-8C75-BD5712FC57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FFFD-AE93-412C-BC9F-DF83CCA66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ru-RU" dirty="0" smtClean="0"/>
              <a:t>Краткосрочный проект «Игрушки»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7707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воспитатель первой квалификационной категории </a:t>
            </a:r>
            <a:r>
              <a:rPr lang="ru-RU" dirty="0" err="1" smtClean="0">
                <a:solidFill>
                  <a:schemeClr val="tx1"/>
                </a:solidFill>
              </a:rPr>
              <a:t>Голубцова</a:t>
            </a:r>
            <a:r>
              <a:rPr lang="ru-RU" dirty="0" smtClean="0">
                <a:solidFill>
                  <a:schemeClr val="tx1"/>
                </a:solidFill>
              </a:rPr>
              <a:t> Надежда Владимировна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день. «Наша Таня»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Обследование мяча – тонет или не тонет в воде(экспериментальная деятельность).</a:t>
            </a:r>
          </a:p>
          <a:p>
            <a:r>
              <a:rPr lang="ru-RU" dirty="0" smtClean="0"/>
              <a:t>Чтение и обыгрывание стихотворения А. </a:t>
            </a:r>
            <a:r>
              <a:rPr lang="ru-RU" dirty="0" err="1" smtClean="0"/>
              <a:t>Барто</a:t>
            </a:r>
            <a:r>
              <a:rPr lang="ru-RU" dirty="0" smtClean="0"/>
              <a:t> «Наша Таня».</a:t>
            </a:r>
          </a:p>
          <a:p>
            <a:r>
              <a:rPr lang="ru-RU" dirty="0" smtClean="0"/>
              <a:t>Игра с куклой «Угостим куклу чаем».</a:t>
            </a:r>
          </a:p>
          <a:p>
            <a:r>
              <a:rPr lang="ru-RU" dirty="0" smtClean="0"/>
              <a:t>Подвижная игра «Прокати мяч через ворота»</a:t>
            </a:r>
            <a:endParaRPr lang="ru-RU" dirty="0"/>
          </a:p>
        </p:txBody>
      </p:sp>
      <p:pic>
        <p:nvPicPr>
          <p:cNvPr id="1028" name="Picture 4" descr="C:\Users\дом\Desktop\работа\дети младшей группы\Фото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260848" cy="3014464"/>
          </a:xfrm>
          <a:prstGeom prst="rect">
            <a:avLst/>
          </a:prstGeom>
          <a:noFill/>
        </p:spPr>
      </p:pic>
      <p:pic>
        <p:nvPicPr>
          <p:cNvPr id="1029" name="Picture 5" descr="C:\Users\дом\Desktop\работа\дети младшей группы\Фото0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230488" cy="242286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день. «Машина»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Обследование машины.</a:t>
            </a:r>
          </a:p>
          <a:p>
            <a:r>
              <a:rPr lang="ru-RU" dirty="0" smtClean="0"/>
              <a:t>Подвижная игра «Воробушки и автомобиль».</a:t>
            </a:r>
          </a:p>
          <a:p>
            <a:r>
              <a:rPr lang="ru-RU" dirty="0" smtClean="0"/>
              <a:t>Чтение и обыгрывание стихотворения </a:t>
            </a:r>
            <a:r>
              <a:rPr lang="ru-RU" dirty="0" err="1" smtClean="0"/>
              <a:t>А.Барто</a:t>
            </a:r>
            <a:r>
              <a:rPr lang="ru-RU" dirty="0" smtClean="0"/>
              <a:t> «Грузовик».</a:t>
            </a:r>
          </a:p>
          <a:p>
            <a:r>
              <a:rPr lang="ru-RU" dirty="0" smtClean="0"/>
              <a:t>Рисование «Дорога для грузовика».</a:t>
            </a:r>
            <a:endParaRPr lang="ru-RU" dirty="0"/>
          </a:p>
        </p:txBody>
      </p:sp>
      <p:pic>
        <p:nvPicPr>
          <p:cNvPr id="2050" name="Picture 2" descr="C:\Users\дом\Desktop\работа\дети младшей группы\DSCN0985.JPG"/>
          <p:cNvPicPr>
            <a:picLocks noChangeAspect="1" noChangeArrowheads="1"/>
          </p:cNvPicPr>
          <p:nvPr/>
        </p:nvPicPr>
        <p:blipFill>
          <a:blip r:embed="rId3" cstate="print"/>
          <a:srcRect b="13793"/>
          <a:stretch>
            <a:fillRect/>
          </a:stretch>
        </p:blipFill>
        <p:spPr bwMode="auto">
          <a:xfrm>
            <a:off x="323528" y="3789040"/>
            <a:ext cx="2784309" cy="1800200"/>
          </a:xfrm>
          <a:prstGeom prst="rect">
            <a:avLst/>
          </a:prstGeom>
          <a:noFill/>
        </p:spPr>
      </p:pic>
      <p:pic>
        <p:nvPicPr>
          <p:cNvPr id="2051" name="Picture 3" descr="C:\Users\дом\Desktop\работа\дети младшей группы\DSCN0992.JPG"/>
          <p:cNvPicPr>
            <a:picLocks noChangeAspect="1" noChangeArrowheads="1"/>
          </p:cNvPicPr>
          <p:nvPr/>
        </p:nvPicPr>
        <p:blipFill>
          <a:blip r:embed="rId4" cstate="print"/>
          <a:srcRect b="17094"/>
          <a:stretch>
            <a:fillRect/>
          </a:stretch>
        </p:blipFill>
        <p:spPr bwMode="auto">
          <a:xfrm>
            <a:off x="5940152" y="3212976"/>
            <a:ext cx="2808312" cy="1746194"/>
          </a:xfrm>
          <a:prstGeom prst="rect">
            <a:avLst/>
          </a:prstGeom>
          <a:noFill/>
        </p:spPr>
      </p:pic>
      <p:pic>
        <p:nvPicPr>
          <p:cNvPr id="2052" name="Picture 4" descr="C:\Users\дом\Desktop\работа\дети младшей группы\Фото0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581128"/>
            <a:ext cx="2726432" cy="204482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день. «Самолёт»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Обследование самолёта.</a:t>
            </a:r>
          </a:p>
          <a:p>
            <a:r>
              <a:rPr lang="ru-RU" dirty="0" smtClean="0"/>
              <a:t>Чтение и обыгрывание стихотворения </a:t>
            </a:r>
            <a:r>
              <a:rPr lang="ru-RU" dirty="0" err="1" smtClean="0"/>
              <a:t>А.Барто</a:t>
            </a:r>
            <a:r>
              <a:rPr lang="ru-RU" dirty="0" smtClean="0"/>
              <a:t> </a:t>
            </a:r>
            <a:r>
              <a:rPr lang="ru-RU" dirty="0" smtClean="0"/>
              <a:t>«Самолёт».</a:t>
            </a:r>
          </a:p>
          <a:p>
            <a:r>
              <a:rPr lang="ru-RU" dirty="0" smtClean="0"/>
              <a:t>Подвижная игра «Самолёты»</a:t>
            </a:r>
            <a:endParaRPr lang="ru-RU" dirty="0"/>
          </a:p>
        </p:txBody>
      </p:sp>
      <p:pic>
        <p:nvPicPr>
          <p:cNvPr id="3074" name="Picture 2" descr="C:\Users\дом\Desktop\работа\дети младшей группы\DSCN0998.JPG"/>
          <p:cNvPicPr>
            <a:picLocks noChangeAspect="1" noChangeArrowheads="1"/>
          </p:cNvPicPr>
          <p:nvPr/>
        </p:nvPicPr>
        <p:blipFill>
          <a:blip r:embed="rId3" cstate="print"/>
          <a:srcRect b="15797"/>
          <a:stretch>
            <a:fillRect/>
          </a:stretch>
        </p:blipFill>
        <p:spPr bwMode="auto">
          <a:xfrm>
            <a:off x="323529" y="4005065"/>
            <a:ext cx="3534704" cy="2232248"/>
          </a:xfrm>
          <a:prstGeom prst="rect">
            <a:avLst/>
          </a:prstGeom>
          <a:noFill/>
        </p:spPr>
      </p:pic>
      <p:pic>
        <p:nvPicPr>
          <p:cNvPr id="3075" name="Picture 3" descr="C:\Users\дом\Desktop\работа\дети младшей группы\DSCN1000.JPG"/>
          <p:cNvPicPr>
            <a:picLocks noChangeAspect="1" noChangeArrowheads="1"/>
          </p:cNvPicPr>
          <p:nvPr/>
        </p:nvPicPr>
        <p:blipFill>
          <a:blip r:embed="rId4" cstate="print"/>
          <a:srcRect b="13481"/>
          <a:stretch>
            <a:fillRect/>
          </a:stretch>
        </p:blipFill>
        <p:spPr bwMode="auto">
          <a:xfrm>
            <a:off x="5076056" y="4023066"/>
            <a:ext cx="3412340" cy="221424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день «Зайка»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Обследование зайки.</a:t>
            </a:r>
          </a:p>
          <a:p>
            <a:r>
              <a:rPr lang="ru-RU" dirty="0" smtClean="0"/>
              <a:t>Подвижная игра «Зайка серенький сидит и  ушами шевелит».</a:t>
            </a:r>
          </a:p>
          <a:p>
            <a:r>
              <a:rPr lang="ru-RU" dirty="0" smtClean="0"/>
              <a:t>Конструирование из мягкого модуля «Домик для зайки»</a:t>
            </a:r>
            <a:endParaRPr lang="ru-RU" dirty="0"/>
          </a:p>
        </p:txBody>
      </p:sp>
      <p:pic>
        <p:nvPicPr>
          <p:cNvPr id="4098" name="Picture 2" descr="C:\Users\дом\Desktop\работа\дети младшей группы\Фото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1666"/>
            <a:ext cx="3456384" cy="2592288"/>
          </a:xfrm>
          <a:prstGeom prst="rect">
            <a:avLst/>
          </a:prstGeom>
          <a:noFill/>
        </p:spPr>
      </p:pic>
      <p:pic>
        <p:nvPicPr>
          <p:cNvPr id="4099" name="Picture 3" descr="C:\Users\дом\Desktop\работа\дети младшей группы\Фото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448272" cy="32643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день «Лошадка»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dirty="0" smtClean="0"/>
              <a:t>Обследование лошадки.</a:t>
            </a:r>
          </a:p>
          <a:p>
            <a:r>
              <a:rPr lang="ru-RU" dirty="0" smtClean="0"/>
              <a:t>Чтение и обыгрывание стихотворения </a:t>
            </a:r>
            <a:r>
              <a:rPr lang="ru-RU" dirty="0" err="1" smtClean="0"/>
              <a:t>А.Барто</a:t>
            </a:r>
            <a:r>
              <a:rPr lang="ru-RU" dirty="0" smtClean="0"/>
              <a:t> «Я люблю свою лошадку…».</a:t>
            </a:r>
            <a:endParaRPr lang="ru-RU" dirty="0"/>
          </a:p>
        </p:txBody>
      </p:sp>
      <p:pic>
        <p:nvPicPr>
          <p:cNvPr id="5122" name="Picture 2" descr="C:\Users\дом\Desktop\работа\дети младшей группы\Фото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230488" cy="2422866"/>
          </a:xfrm>
          <a:prstGeom prst="rect">
            <a:avLst/>
          </a:prstGeom>
          <a:noFill/>
        </p:spPr>
      </p:pic>
      <p:pic>
        <p:nvPicPr>
          <p:cNvPr id="5123" name="Picture 3" descr="C:\Users\дом\Desktop\работа\дети младшей группы\Фото0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518520" cy="263889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Завершающий этап: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Фотоколлаж</a:t>
            </a:r>
            <a:r>
              <a:rPr lang="ru-RU" dirty="0" smtClean="0"/>
              <a:t> « Я играю»</a:t>
            </a:r>
          </a:p>
          <a:p>
            <a:r>
              <a:rPr lang="ru-RU" dirty="0" smtClean="0"/>
              <a:t>Выставка детских работ «Грузовик»</a:t>
            </a:r>
          </a:p>
          <a:p>
            <a:r>
              <a:rPr lang="ru-RU" dirty="0" smtClean="0"/>
              <a:t>Демонстрация книжек – игрушек по стихам А. </a:t>
            </a:r>
            <a:r>
              <a:rPr lang="ru-RU" dirty="0" err="1" smtClean="0"/>
              <a:t>Барто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Анализируя проделанную работу можно сделать 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Тема разработанного проекта выбрана с учётом возрастных особенностей детей младшего возраста и объёма информации, которая может быть ими воспринята, что положительно повлияло на различные виды их деятельности ( игровую, познавательную, художественно – речевую);</a:t>
            </a:r>
          </a:p>
          <a:p>
            <a:r>
              <a:rPr lang="ru-RU" dirty="0" smtClean="0"/>
              <a:t>Отмечалась положительная реакция и эмоциональный отклик детей на знакомство с разными видами игрушек, дети проявляли интерес и желание играть с игрушками;</a:t>
            </a:r>
          </a:p>
          <a:p>
            <a:r>
              <a:rPr lang="ru-RU" dirty="0" smtClean="0"/>
              <a:t>Возросла речевая активность детей, что положительно повлияло на самостоятельную игровую деятельность детей, дети включают в сюжет  игры различные игрушки и пытаются осуществлять ролевой диалог;</a:t>
            </a:r>
          </a:p>
          <a:p>
            <a:r>
              <a:rPr lang="ru-RU" dirty="0" smtClean="0"/>
              <a:t>Считаю, что удалось достигнуть хороших результатов взаимодействия педагог – родитель. </a:t>
            </a:r>
          </a:p>
          <a:p>
            <a:r>
              <a:rPr lang="ru-RU" dirty="0" smtClean="0"/>
              <a:t>Родители принимали активное участие в реализации проекта.</a:t>
            </a:r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Состав проектной группы:</a:t>
            </a:r>
            <a:br>
              <a:rPr lang="ru-RU" sz="2400" dirty="0" smtClean="0"/>
            </a:br>
            <a:r>
              <a:rPr lang="ru-RU" sz="2400" dirty="0" smtClean="0"/>
              <a:t>Руководитель проекта: воспитатель младшей группы,</a:t>
            </a:r>
            <a:br>
              <a:rPr lang="ru-RU" sz="2400" dirty="0" smtClean="0"/>
            </a:br>
            <a:r>
              <a:rPr lang="ru-RU" sz="2400" dirty="0" smtClean="0"/>
              <a:t>Участники – родители и дети младшей группы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доминирующему методу: творческий.</a:t>
            </a:r>
          </a:p>
          <a:p>
            <a:r>
              <a:rPr lang="ru-RU" dirty="0" smtClean="0"/>
              <a:t>По числу участников: групповой.</a:t>
            </a:r>
          </a:p>
          <a:p>
            <a:r>
              <a:rPr lang="ru-RU" dirty="0" smtClean="0"/>
              <a:t>По времени проведения: краткосрочный.</a:t>
            </a:r>
          </a:p>
          <a:p>
            <a:r>
              <a:rPr lang="ru-RU" dirty="0" smtClean="0"/>
              <a:t>По характеру контактов: ребёнок </a:t>
            </a:r>
            <a:r>
              <a:rPr lang="ru-RU" dirty="0" smtClean="0"/>
              <a:t>и педагог</a:t>
            </a:r>
            <a:r>
              <a:rPr lang="ru-RU" dirty="0" smtClean="0"/>
              <a:t>, в рамках одной возрастной группы.</a:t>
            </a:r>
          </a:p>
          <a:p>
            <a:r>
              <a:rPr lang="ru-RU" dirty="0" smtClean="0"/>
              <a:t>По характеру участия ребёнка: участник от зарождения идеи до получения результата.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Создание условий для формирования у детей целостной картины мира через </a:t>
            </a:r>
            <a:r>
              <a:rPr lang="ru-RU" dirty="0" err="1" smtClean="0"/>
              <a:t>позновательно</a:t>
            </a:r>
            <a:r>
              <a:rPr lang="ru-RU" dirty="0" smtClean="0"/>
              <a:t> – исследовательскую деятельность.</a:t>
            </a:r>
          </a:p>
          <a:p>
            <a:r>
              <a:rPr lang="ru-RU" dirty="0" smtClean="0"/>
              <a:t>Накапливать и обогащать эмоциональный опыт, развивать речь, обогащать словарь.</a:t>
            </a:r>
          </a:p>
          <a:p>
            <a:r>
              <a:rPr lang="ru-RU" dirty="0" smtClean="0"/>
              <a:t>Развивать наглядно – действенное мышление, стимулировать поиск новых способов решения практических задач при помощи различных предметов(игрушек, предметов быта).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детей:</a:t>
            </a:r>
          </a:p>
          <a:p>
            <a:r>
              <a:rPr lang="ru-RU" dirty="0" smtClean="0"/>
              <a:t>Раскрыть сущность  и особенности предметно – </a:t>
            </a:r>
            <a:r>
              <a:rPr lang="ru-RU" dirty="0" err="1" smtClean="0"/>
              <a:t>отобразительной</a:t>
            </a:r>
            <a:r>
              <a:rPr lang="ru-RU" dirty="0" smtClean="0"/>
              <a:t> игры детей младшего возраста – учить внимательно рассматривать игрушки, обогащать словарный запас, развивать навыки фразовой и связной речи, побуждать к высказываниям;</a:t>
            </a:r>
          </a:p>
          <a:p>
            <a:r>
              <a:rPr lang="ru-RU" dirty="0" smtClean="0"/>
              <a:t>Развивать восприятие детей, способствовать связи восприятия со </a:t>
            </a:r>
            <a:r>
              <a:rPr lang="ru-RU" dirty="0" err="1" smtClean="0"/>
              <a:t>словои</a:t>
            </a:r>
            <a:r>
              <a:rPr lang="ru-RU" dirty="0" smtClean="0"/>
              <a:t> и дальнейшим действием; учить детей использовать слова – названия для более глубокого восприятия различных качеств предмета;</a:t>
            </a:r>
          </a:p>
          <a:p>
            <a:r>
              <a:rPr lang="ru-RU" dirty="0" smtClean="0"/>
              <a:t>Воспитывать желание беречь игрушку и заботиться о ней.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воспитателя:</a:t>
            </a:r>
          </a:p>
          <a:p>
            <a:r>
              <a:rPr lang="ru-RU" dirty="0" smtClean="0"/>
              <a:t>Поддержать стремление ребёнка активно вступать в общение, высказываться.</a:t>
            </a:r>
          </a:p>
          <a:p>
            <a:r>
              <a:rPr lang="ru-RU" dirty="0" smtClean="0"/>
              <a:t>Развивать эмоциональный отклик на любимое литературное произведение посредством сюжетно – </a:t>
            </a:r>
            <a:r>
              <a:rPr lang="ru-RU" dirty="0" err="1" smtClean="0"/>
              <a:t>отобразительной</a:t>
            </a:r>
            <a:r>
              <a:rPr lang="ru-RU" dirty="0" smtClean="0"/>
              <a:t> игры; стимулировать ребёнка повторять за воспитателем слова и фразы из знакомых стихотворений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Ожидаемые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Дети:</a:t>
            </a:r>
          </a:p>
          <a:p>
            <a:r>
              <a:rPr lang="ru-RU" dirty="0" smtClean="0"/>
              <a:t>Проявляют интерес к экспериментированию с различ</a:t>
            </a:r>
            <a:r>
              <a:rPr lang="ru-RU" dirty="0" smtClean="0"/>
              <a:t>ными игрушками;</a:t>
            </a:r>
          </a:p>
          <a:p>
            <a:r>
              <a:rPr lang="ru-RU" dirty="0" smtClean="0"/>
              <a:t>Овладевают знаниями о свойствах, качествах и функциональном назначении игрушек;</a:t>
            </a:r>
          </a:p>
          <a:p>
            <a:r>
              <a:rPr lang="ru-RU" dirty="0" smtClean="0"/>
              <a:t>Проявляют доброту, заботу, бережное отношение к игрушкам;</a:t>
            </a:r>
          </a:p>
          <a:p>
            <a:r>
              <a:rPr lang="ru-RU" dirty="0" smtClean="0"/>
              <a:t>Возрастает речевая активность детей в разных видах деятельности.</a:t>
            </a:r>
          </a:p>
          <a:p>
            <a:pPr>
              <a:buNone/>
            </a:pPr>
            <a:r>
              <a:rPr lang="ru-RU" dirty="0" smtClean="0"/>
              <a:t>Родители:</a:t>
            </a:r>
          </a:p>
          <a:p>
            <a:r>
              <a:rPr lang="ru-RU" dirty="0" smtClean="0"/>
              <a:t>Обогащение родительского опыта приёмами взаимодействия и сотрудничества с ребёнком в семье;</a:t>
            </a:r>
          </a:p>
          <a:p>
            <a:r>
              <a:rPr lang="ru-RU" dirty="0" smtClean="0"/>
              <a:t>Повышение компетентности родителей при выборе игрушки.</a:t>
            </a:r>
            <a:endParaRPr lang="ru-RU" dirty="0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этап;</a:t>
            </a:r>
          </a:p>
          <a:p>
            <a:r>
              <a:rPr lang="ru-RU" dirty="0" smtClean="0"/>
              <a:t>Основной этап;</a:t>
            </a:r>
          </a:p>
          <a:p>
            <a:r>
              <a:rPr lang="ru-RU" dirty="0" smtClean="0"/>
              <a:t>Завершающий этап.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Определение темы, целей и задач, содержание проекта, прогнозирование результата.</a:t>
            </a:r>
          </a:p>
          <a:p>
            <a:r>
              <a:rPr lang="ru-RU" dirty="0" smtClean="0"/>
              <a:t>Изучить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педагогическую литературу на тему: « Особенности развития предметно – </a:t>
            </a:r>
            <a:r>
              <a:rPr lang="ru-RU" dirty="0" err="1" smtClean="0"/>
              <a:t>отобразительной</a:t>
            </a:r>
            <a:r>
              <a:rPr lang="ru-RU" dirty="0" smtClean="0"/>
              <a:t> игры детей младшего возраста».</a:t>
            </a:r>
          </a:p>
          <a:p>
            <a:r>
              <a:rPr lang="ru-RU" dirty="0" smtClean="0"/>
              <a:t>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проекта.</a:t>
            </a:r>
          </a:p>
          <a:p>
            <a:r>
              <a:rPr lang="ru-RU" dirty="0" smtClean="0"/>
              <a:t>Подбор игрушек.</a:t>
            </a:r>
          </a:p>
          <a:p>
            <a:r>
              <a:rPr lang="ru-RU" dirty="0" smtClean="0"/>
              <a:t>Беседа – консультация с родителями на тему « Как я играю дома».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работа\картинки\оформление\фон для а4\art_bulletin-board--02_07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Помощь родителей при подборе игрушек.</a:t>
            </a:r>
          </a:p>
          <a:p>
            <a:r>
              <a:rPr lang="ru-RU" dirty="0" smtClean="0"/>
              <a:t>Написание сочинений на тему «Любимая игрушка моего ребёнка».</a:t>
            </a:r>
          </a:p>
          <a:p>
            <a:r>
              <a:rPr lang="ru-RU" dirty="0" smtClean="0"/>
              <a:t>Создание благоприятных условий для развития личности ребёнка, учитывая опыт детей, приобретённый в детском саду.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696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Краткосрочный проект «Игрушки»</vt:lpstr>
      <vt:lpstr>Состав проектной группы: Руководитель проекта: воспитатель младшей группы, Участники – родители и дети младшей группы</vt:lpstr>
      <vt:lpstr>Цель проекта:</vt:lpstr>
      <vt:lpstr>Задачи проекта:</vt:lpstr>
      <vt:lpstr>Задачи проекта: </vt:lpstr>
      <vt:lpstr>Ожидаемые результаты:</vt:lpstr>
      <vt:lpstr>Этапы работы над проектом:</vt:lpstr>
      <vt:lpstr>Подготовительный этап:</vt:lpstr>
      <vt:lpstr>Основной этап:</vt:lpstr>
      <vt:lpstr>1 день. «Наша Таня»</vt:lpstr>
      <vt:lpstr>2 день. «Машина»</vt:lpstr>
      <vt:lpstr>3 день. «Самолёт» </vt:lpstr>
      <vt:lpstr>4 день «Зайка»</vt:lpstr>
      <vt:lpstr>5 день «Лошадка»</vt:lpstr>
      <vt:lpstr>Завершающий этап:</vt:lpstr>
      <vt:lpstr>Анализируя проделанную работу можно сделать вывод: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«Ёлочка, ёлочка – зелёная иголочка»</dc:title>
  <dc:creator>дом</dc:creator>
  <cp:lastModifiedBy>дом</cp:lastModifiedBy>
  <cp:revision>17</cp:revision>
  <dcterms:created xsi:type="dcterms:W3CDTF">2019-09-19T10:56:43Z</dcterms:created>
  <dcterms:modified xsi:type="dcterms:W3CDTF">2019-11-03T07:05:33Z</dcterms:modified>
</cp:coreProperties>
</file>