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5" r:id="rId4"/>
    <p:sldId id="256" r:id="rId5"/>
    <p:sldId id="259" r:id="rId6"/>
    <p:sldId id="260" r:id="rId7"/>
    <p:sldId id="261" r:id="rId8"/>
    <p:sldId id="263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2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2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531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3708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9002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0990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585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0841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550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8470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207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52263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129976-47B8-49FE-9E17-8D22B3DC4B20}" type="datetimeFigureOut">
              <a:rPr lang="ru-RU" smtClean="0"/>
              <a:t>21.02.2021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C0069A-2CDD-413F-AAC7-199013E58B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52151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778615"/>
            <a:ext cx="121920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«Станковая графика»</a:t>
            </a:r>
            <a:endParaRPr lang="ru-RU" sz="88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97464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к сделать штамп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247" y="675701"/>
            <a:ext cx="7679780" cy="51198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815619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Картинки по запросу &quot;сухая игла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6523" y="710066"/>
            <a:ext cx="6336665" cy="46287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0" y="5338803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Сухая игла</a:t>
            </a:r>
            <a:endParaRPr lang="ru-RU" sz="5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25904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«Высокая» печатная форма, видно, что валик прокрашивает только выступающие элементы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648" y="499518"/>
            <a:ext cx="6088471" cy="4573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0" y="5072638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Ксилография</a:t>
            </a:r>
            <a:endParaRPr lang="ru-RU" sz="5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23165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&quot;оффорт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4850" y="636622"/>
            <a:ext cx="8382657" cy="42046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0" y="5072638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Офорт</a:t>
            </a:r>
            <a:endParaRPr lang="ru-RU" sz="5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38765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&quot;литография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5267" y="418011"/>
            <a:ext cx="6689363" cy="501702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Прямоугольник 2"/>
          <p:cNvSpPr/>
          <p:nvPr/>
        </p:nvSpPr>
        <p:spPr>
          <a:xfrm>
            <a:off x="0" y="5435033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Литография</a:t>
            </a:r>
            <a:endParaRPr lang="ru-RU" sz="5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615025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072638"/>
            <a:ext cx="12192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a:rPr>
              <a:t>Линогравюра</a:t>
            </a:r>
            <a:endParaRPr lang="ru-RU" sz="5400" b="1" dirty="0">
              <a:ln w="12700" cmpd="sng">
                <a:solidFill>
                  <a:schemeClr val="accent4"/>
                </a:solidFill>
                <a:prstDash val="solid"/>
              </a:ln>
              <a:solidFill>
                <a:schemeClr val="bg1"/>
              </a:solidFill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5122" name="Picture 2" descr="Картинки по запросу &quot;линогравюра&quot;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666" y="385779"/>
            <a:ext cx="4477853" cy="44778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8777002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Оттиск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313" y="750042"/>
            <a:ext cx="7235643" cy="48237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50014310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10</Words>
  <Application>Microsoft Office PowerPoint</Application>
  <PresentationFormat>Широкоэкранный</PresentationFormat>
  <Paragraphs>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МАУ ДО города Тулуна «ДХШ»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Станковая графика</dc:title>
  <dc:creator>Азаров Евгений Сергеевич</dc:creator>
  <cp:lastModifiedBy>Дом</cp:lastModifiedBy>
  <cp:revision>1</cp:revision>
  <dcterms:created xsi:type="dcterms:W3CDTF">2021-02-21T11:10:47Z</dcterms:created>
  <dcterms:modified xsi:type="dcterms:W3CDTF">2021-02-21T13:02:53Z</dcterms:modified>
  <cp:version>1</cp:version>
</cp:coreProperties>
</file>