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278" r:id="rId3"/>
    <p:sldId id="295" r:id="rId4"/>
    <p:sldId id="267" r:id="rId5"/>
    <p:sldId id="269" r:id="rId6"/>
    <p:sldId id="283" r:id="rId7"/>
    <p:sldId id="292" r:id="rId8"/>
    <p:sldId id="300" r:id="rId9"/>
    <p:sldId id="275" r:id="rId10"/>
    <p:sldId id="304" r:id="rId11"/>
    <p:sldId id="291" r:id="rId12"/>
    <p:sldId id="309" r:id="rId13"/>
    <p:sldId id="315" r:id="rId14"/>
    <p:sldId id="293" r:id="rId15"/>
    <p:sldId id="294" r:id="rId16"/>
    <p:sldId id="296" r:id="rId17"/>
    <p:sldId id="284" r:id="rId18"/>
    <p:sldId id="302" r:id="rId19"/>
    <p:sldId id="301" r:id="rId20"/>
    <p:sldId id="297" r:id="rId21"/>
    <p:sldId id="303" r:id="rId22"/>
    <p:sldId id="285" r:id="rId23"/>
    <p:sldId id="281" r:id="rId24"/>
    <p:sldId id="261" r:id="rId25"/>
    <p:sldId id="313" r:id="rId26"/>
    <p:sldId id="263" r:id="rId27"/>
    <p:sldId id="306" r:id="rId28"/>
    <p:sldId id="265" r:id="rId29"/>
    <p:sldId id="273" r:id="rId30"/>
    <p:sldId id="298" r:id="rId31"/>
    <p:sldId id="266" r:id="rId32"/>
    <p:sldId id="286" r:id="rId33"/>
    <p:sldId id="259" r:id="rId34"/>
    <p:sldId id="314" r:id="rId35"/>
    <p:sldId id="271" r:id="rId36"/>
    <p:sldId id="262" r:id="rId37"/>
    <p:sldId id="316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ladislav Porublev" initials="VP" lastIdx="1" clrIdx="0">
    <p:extLst>
      <p:ext uri="{19B8F6BF-5375-455C-9EA6-DF929625EA0E}">
        <p15:presenceInfo xmlns:p15="http://schemas.microsoft.com/office/powerpoint/2012/main" userId="82fb87f6447c43f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27" autoAdjust="0"/>
    <p:restoredTop sz="94660"/>
  </p:normalViewPr>
  <p:slideViewPr>
    <p:cSldViewPr snapToGrid="0">
      <p:cViewPr varScale="1">
        <p:scale>
          <a:sx n="54" d="100"/>
          <a:sy n="54" d="100"/>
        </p:scale>
        <p:origin x="80" y="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0E92AA-4D09-442A-90E1-002BA63592C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EB26606-8C4A-4D9D-8B47-70C123A07EE8}">
      <dgm:prSet/>
      <dgm:spPr/>
      <dgm:t>
        <a:bodyPr/>
        <a:lstStyle/>
        <a:p>
          <a:r>
            <a:rPr lang="ru-RU" b="1" dirty="0"/>
            <a:t>За каждый ответ </a:t>
          </a:r>
          <a:r>
            <a:rPr lang="ru-RU" b="1" i="1" dirty="0"/>
            <a:t>«да»</a:t>
          </a:r>
          <a:r>
            <a:rPr lang="ru-RU" b="1" dirty="0"/>
            <a:t> поставьте себе по 1 баллу и подсчитайте сумму.</a:t>
          </a:r>
          <a:endParaRPr lang="en-US" dirty="0"/>
        </a:p>
      </dgm:t>
    </dgm:pt>
    <dgm:pt modelId="{21041DDE-1523-413A-B6FC-5579B6BC926D}" type="parTrans" cxnId="{F525B0BF-82B0-41F5-95FE-1D502CE4455E}">
      <dgm:prSet/>
      <dgm:spPr/>
      <dgm:t>
        <a:bodyPr/>
        <a:lstStyle/>
        <a:p>
          <a:endParaRPr lang="en-US"/>
        </a:p>
      </dgm:t>
    </dgm:pt>
    <dgm:pt modelId="{98CA7E44-DE13-400D-A059-6BD4B265CC68}" type="sibTrans" cxnId="{F525B0BF-82B0-41F5-95FE-1D502CE4455E}">
      <dgm:prSet/>
      <dgm:spPr/>
      <dgm:t>
        <a:bodyPr/>
        <a:lstStyle/>
        <a:p>
          <a:endParaRPr lang="en-US"/>
        </a:p>
      </dgm:t>
    </dgm:pt>
    <dgm:pt modelId="{2A98B064-FA52-4BC2-94E9-B1385523D56E}">
      <dgm:prSet/>
      <dgm:spPr/>
      <dgm:t>
        <a:bodyPr/>
        <a:lstStyle/>
        <a:p>
          <a:r>
            <a:rPr lang="ru-RU"/>
            <a:t>1. У меня часто плохой аппетит.</a:t>
          </a:r>
          <a:endParaRPr lang="en-US"/>
        </a:p>
      </dgm:t>
    </dgm:pt>
    <dgm:pt modelId="{B01138DF-2BDB-498C-B853-69CBEFD40077}" type="parTrans" cxnId="{3AEFCF2A-1354-49CD-85BF-2571AD83AE97}">
      <dgm:prSet/>
      <dgm:spPr/>
      <dgm:t>
        <a:bodyPr/>
        <a:lstStyle/>
        <a:p>
          <a:endParaRPr lang="en-US"/>
        </a:p>
      </dgm:t>
    </dgm:pt>
    <dgm:pt modelId="{0ED63501-489A-441E-BF83-258CBD05C7F5}" type="sibTrans" cxnId="{3AEFCF2A-1354-49CD-85BF-2571AD83AE97}">
      <dgm:prSet/>
      <dgm:spPr/>
      <dgm:t>
        <a:bodyPr/>
        <a:lstStyle/>
        <a:p>
          <a:endParaRPr lang="en-US"/>
        </a:p>
      </dgm:t>
    </dgm:pt>
    <dgm:pt modelId="{3017B5F3-019F-433C-8CB4-31E3DC48CBF3}">
      <dgm:prSet/>
      <dgm:spPr/>
      <dgm:t>
        <a:bodyPr/>
        <a:lstStyle/>
        <a:p>
          <a:r>
            <a:rPr lang="ru-RU"/>
            <a:t>2. После нескольких часов занятий у меня начинает болеть голова.</a:t>
          </a:r>
          <a:endParaRPr lang="en-US"/>
        </a:p>
      </dgm:t>
    </dgm:pt>
    <dgm:pt modelId="{CB553F2B-3D44-49DC-BE8B-76F7DB3821D6}" type="parTrans" cxnId="{F5F5F9AF-6330-4BEB-A90C-EC6748954B97}">
      <dgm:prSet/>
      <dgm:spPr/>
      <dgm:t>
        <a:bodyPr/>
        <a:lstStyle/>
        <a:p>
          <a:endParaRPr lang="en-US"/>
        </a:p>
      </dgm:t>
    </dgm:pt>
    <dgm:pt modelId="{8FF17BEE-1022-47B6-92EA-2C89332B2550}" type="sibTrans" cxnId="{F5F5F9AF-6330-4BEB-A90C-EC6748954B97}">
      <dgm:prSet/>
      <dgm:spPr/>
      <dgm:t>
        <a:bodyPr/>
        <a:lstStyle/>
        <a:p>
          <a:endParaRPr lang="en-US"/>
        </a:p>
      </dgm:t>
    </dgm:pt>
    <dgm:pt modelId="{A99FBA2A-0076-4510-B61E-F826AB6D3F73}">
      <dgm:prSet/>
      <dgm:spPr/>
      <dgm:t>
        <a:bodyPr/>
        <a:lstStyle/>
        <a:p>
          <a:r>
            <a:rPr lang="ru-RU"/>
            <a:t>3. Часто выгляжу усталым и подавленным, иногда раздраженным и угрюмым.</a:t>
          </a:r>
          <a:endParaRPr lang="en-US"/>
        </a:p>
      </dgm:t>
    </dgm:pt>
    <dgm:pt modelId="{AF2292D9-273E-4551-9F0B-116FEED908A5}" type="parTrans" cxnId="{95A4E3B5-525B-4CB3-BC09-D209C19EF274}">
      <dgm:prSet/>
      <dgm:spPr/>
      <dgm:t>
        <a:bodyPr/>
        <a:lstStyle/>
        <a:p>
          <a:endParaRPr lang="en-US"/>
        </a:p>
      </dgm:t>
    </dgm:pt>
    <dgm:pt modelId="{FEF54AE8-8203-46D0-AFE3-B9DE89682A51}" type="sibTrans" cxnId="{95A4E3B5-525B-4CB3-BC09-D209C19EF274}">
      <dgm:prSet/>
      <dgm:spPr/>
      <dgm:t>
        <a:bodyPr/>
        <a:lstStyle/>
        <a:p>
          <a:endParaRPr lang="en-US"/>
        </a:p>
      </dgm:t>
    </dgm:pt>
    <dgm:pt modelId="{DB907B1C-A3E3-4F38-8611-06162AD9D25A}">
      <dgm:prSet/>
      <dgm:spPr/>
      <dgm:t>
        <a:bodyPr/>
        <a:lstStyle/>
        <a:p>
          <a:r>
            <a:rPr lang="ru-RU" dirty="0"/>
            <a:t>4. Периодически у меня бывают серьезные заболевания, когда я вынужден несколько дней оставаться дома.</a:t>
          </a:r>
          <a:endParaRPr lang="en-US" dirty="0"/>
        </a:p>
      </dgm:t>
    </dgm:pt>
    <dgm:pt modelId="{898E9967-E3E1-4C2E-808C-D4DC117FDA7E}" type="parTrans" cxnId="{988DF969-0523-4CBA-9691-0A0CE3528234}">
      <dgm:prSet/>
      <dgm:spPr/>
      <dgm:t>
        <a:bodyPr/>
        <a:lstStyle/>
        <a:p>
          <a:endParaRPr lang="en-US"/>
        </a:p>
      </dgm:t>
    </dgm:pt>
    <dgm:pt modelId="{721E922A-08B2-4C99-A64A-212B9F5DB7F1}" type="sibTrans" cxnId="{988DF969-0523-4CBA-9691-0A0CE3528234}">
      <dgm:prSet/>
      <dgm:spPr/>
      <dgm:t>
        <a:bodyPr/>
        <a:lstStyle/>
        <a:p>
          <a:endParaRPr lang="en-US"/>
        </a:p>
      </dgm:t>
    </dgm:pt>
    <dgm:pt modelId="{1CBF519F-3DF2-4321-98C0-BFC3C92D4364}">
      <dgm:prSet/>
      <dgm:spPr/>
      <dgm:t>
        <a:bodyPr/>
        <a:lstStyle/>
        <a:p>
          <a:r>
            <a:rPr lang="ru-RU"/>
            <a:t>5. Я почти не занимаюсь спортом.</a:t>
          </a:r>
          <a:endParaRPr lang="en-US"/>
        </a:p>
      </dgm:t>
    </dgm:pt>
    <dgm:pt modelId="{107BE312-49E8-48DD-822D-B05A3BFF0479}" type="parTrans" cxnId="{ED95094C-F307-42E3-9373-F631002EDF82}">
      <dgm:prSet/>
      <dgm:spPr/>
      <dgm:t>
        <a:bodyPr/>
        <a:lstStyle/>
        <a:p>
          <a:endParaRPr lang="en-US"/>
        </a:p>
      </dgm:t>
    </dgm:pt>
    <dgm:pt modelId="{8BB44ACD-E736-4941-AC1A-CEDCDCCE7C6B}" type="sibTrans" cxnId="{ED95094C-F307-42E3-9373-F631002EDF82}">
      <dgm:prSet/>
      <dgm:spPr/>
      <dgm:t>
        <a:bodyPr/>
        <a:lstStyle/>
        <a:p>
          <a:endParaRPr lang="en-US"/>
        </a:p>
      </dgm:t>
    </dgm:pt>
    <dgm:pt modelId="{6C941D49-F382-4FB4-B5C5-6A4BC055BD17}">
      <dgm:prSet/>
      <dgm:spPr/>
      <dgm:t>
        <a:bodyPr/>
        <a:lstStyle/>
        <a:p>
          <a:r>
            <a:rPr lang="ru-RU"/>
            <a:t>6. В последнее время я несколько прибавил в весе.</a:t>
          </a:r>
          <a:endParaRPr lang="en-US"/>
        </a:p>
      </dgm:t>
    </dgm:pt>
    <dgm:pt modelId="{100C4FC1-4BC7-4385-B993-186898D09955}" type="parTrans" cxnId="{747B1867-328D-4B47-8BD0-4403FC41CD0E}">
      <dgm:prSet/>
      <dgm:spPr/>
      <dgm:t>
        <a:bodyPr/>
        <a:lstStyle/>
        <a:p>
          <a:endParaRPr lang="en-US"/>
        </a:p>
      </dgm:t>
    </dgm:pt>
    <dgm:pt modelId="{CFAC2B6E-A669-46ED-AA7C-A6CBB0DCB09C}" type="sibTrans" cxnId="{747B1867-328D-4B47-8BD0-4403FC41CD0E}">
      <dgm:prSet/>
      <dgm:spPr/>
      <dgm:t>
        <a:bodyPr/>
        <a:lstStyle/>
        <a:p>
          <a:endParaRPr lang="en-US"/>
        </a:p>
      </dgm:t>
    </dgm:pt>
    <dgm:pt modelId="{A44269BE-E640-4403-B8F3-04D561DEBA52}">
      <dgm:prSet/>
      <dgm:spPr/>
      <dgm:t>
        <a:bodyPr/>
        <a:lstStyle/>
        <a:p>
          <a:r>
            <a:rPr lang="ru-RU" dirty="0"/>
            <a:t>7. У меня часто кружится голова.</a:t>
          </a:r>
          <a:endParaRPr lang="en-US" dirty="0"/>
        </a:p>
      </dgm:t>
    </dgm:pt>
    <dgm:pt modelId="{96219160-423A-4B47-B3EF-74B01B30001C}" type="parTrans" cxnId="{BE44F2CB-0B65-4836-BE24-759F22D06289}">
      <dgm:prSet/>
      <dgm:spPr/>
      <dgm:t>
        <a:bodyPr/>
        <a:lstStyle/>
        <a:p>
          <a:endParaRPr lang="en-US"/>
        </a:p>
      </dgm:t>
    </dgm:pt>
    <dgm:pt modelId="{C544E98F-F3FB-4292-9FBF-D96B9A647ADA}" type="sibTrans" cxnId="{BE44F2CB-0B65-4836-BE24-759F22D06289}">
      <dgm:prSet/>
      <dgm:spPr/>
      <dgm:t>
        <a:bodyPr/>
        <a:lstStyle/>
        <a:p>
          <a:endParaRPr lang="en-US"/>
        </a:p>
      </dgm:t>
    </dgm:pt>
    <dgm:pt modelId="{825FCFBA-9C0E-4FA4-9459-C18988F47080}">
      <dgm:prSet/>
      <dgm:spPr/>
      <dgm:t>
        <a:bodyPr/>
        <a:lstStyle/>
        <a:p>
          <a:r>
            <a:rPr lang="ru-RU" dirty="0"/>
            <a:t>8. В настоящее время я курю.</a:t>
          </a:r>
          <a:endParaRPr lang="en-US" dirty="0"/>
        </a:p>
      </dgm:t>
    </dgm:pt>
    <dgm:pt modelId="{7B6A1E1C-2E6E-44E6-8B5E-542C2641BB3A}" type="parTrans" cxnId="{5934F451-8AA2-4E89-9CA9-F95A848953A6}">
      <dgm:prSet/>
      <dgm:spPr/>
      <dgm:t>
        <a:bodyPr/>
        <a:lstStyle/>
        <a:p>
          <a:endParaRPr lang="en-US"/>
        </a:p>
      </dgm:t>
    </dgm:pt>
    <dgm:pt modelId="{92B5154E-470E-4B52-BA49-3FA7414ED93D}" type="sibTrans" cxnId="{5934F451-8AA2-4E89-9CA9-F95A848953A6}">
      <dgm:prSet/>
      <dgm:spPr/>
      <dgm:t>
        <a:bodyPr/>
        <a:lstStyle/>
        <a:p>
          <a:endParaRPr lang="en-US"/>
        </a:p>
      </dgm:t>
    </dgm:pt>
    <dgm:pt modelId="{263ECA5A-3B80-47FE-9368-5547CEF9D786}">
      <dgm:prSet/>
      <dgm:spPr/>
      <dgm:t>
        <a:bodyPr/>
        <a:lstStyle/>
        <a:p>
          <a:r>
            <a:rPr lang="ru-RU" dirty="0"/>
            <a:t>9. Быстро устаю после физических нагрузок.</a:t>
          </a:r>
          <a:endParaRPr lang="en-US" dirty="0"/>
        </a:p>
      </dgm:t>
    </dgm:pt>
    <dgm:pt modelId="{E2E3A470-2F6B-4771-9AEE-1072AFF1842C}" type="parTrans" cxnId="{C713395A-3196-432E-A623-47BCC32B2749}">
      <dgm:prSet/>
      <dgm:spPr/>
      <dgm:t>
        <a:bodyPr/>
        <a:lstStyle/>
        <a:p>
          <a:endParaRPr lang="en-US"/>
        </a:p>
      </dgm:t>
    </dgm:pt>
    <dgm:pt modelId="{0386ABFE-A0EE-41C5-AF81-121DF6376C83}" type="sibTrans" cxnId="{C713395A-3196-432E-A623-47BCC32B2749}">
      <dgm:prSet/>
      <dgm:spPr/>
      <dgm:t>
        <a:bodyPr/>
        <a:lstStyle/>
        <a:p>
          <a:endParaRPr lang="en-US"/>
        </a:p>
      </dgm:t>
    </dgm:pt>
    <dgm:pt modelId="{76754AAA-B25E-4F3C-B5A7-F867229424EE}">
      <dgm:prSet/>
      <dgm:spPr/>
      <dgm:t>
        <a:bodyPr/>
        <a:lstStyle/>
        <a:p>
          <a:r>
            <a:rPr lang="ru-RU"/>
            <a:t>10. У меня плохой сон и неприятные ощущения утром после пробуждения.</a:t>
          </a:r>
          <a:endParaRPr lang="en-US"/>
        </a:p>
      </dgm:t>
    </dgm:pt>
    <dgm:pt modelId="{1F2C89AF-DB6A-436E-85B1-BEC901D655E3}" type="parTrans" cxnId="{3373244F-5670-4560-8840-57318D71A21C}">
      <dgm:prSet/>
      <dgm:spPr/>
      <dgm:t>
        <a:bodyPr/>
        <a:lstStyle/>
        <a:p>
          <a:endParaRPr lang="en-US"/>
        </a:p>
      </dgm:t>
    </dgm:pt>
    <dgm:pt modelId="{7A7A0599-5C5C-4976-940B-70DD73AE5C3D}" type="sibTrans" cxnId="{3373244F-5670-4560-8840-57318D71A21C}">
      <dgm:prSet/>
      <dgm:spPr/>
      <dgm:t>
        <a:bodyPr/>
        <a:lstStyle/>
        <a:p>
          <a:endParaRPr lang="en-US"/>
        </a:p>
      </dgm:t>
    </dgm:pt>
    <dgm:pt modelId="{DF04E085-A0AB-410D-A8CF-4115D399241A}">
      <dgm:prSet/>
      <dgm:spPr/>
      <dgm:t>
        <a:bodyPr/>
        <a:lstStyle/>
        <a:p>
          <a:r>
            <a:rPr lang="ru-RU" b="1"/>
            <a:t>Расшифровка баллов</a:t>
          </a:r>
          <a:endParaRPr lang="en-US"/>
        </a:p>
      </dgm:t>
    </dgm:pt>
    <dgm:pt modelId="{9C5D4863-3366-47A6-B64F-B2202776F647}" type="parTrans" cxnId="{65DAC4E8-3001-448F-8654-F9300453149D}">
      <dgm:prSet/>
      <dgm:spPr/>
      <dgm:t>
        <a:bodyPr/>
        <a:lstStyle/>
        <a:p>
          <a:endParaRPr lang="en-US"/>
        </a:p>
      </dgm:t>
    </dgm:pt>
    <dgm:pt modelId="{355F387D-8497-4FAD-865F-3A2990FFC350}" type="sibTrans" cxnId="{65DAC4E8-3001-448F-8654-F9300453149D}">
      <dgm:prSet/>
      <dgm:spPr/>
      <dgm:t>
        <a:bodyPr/>
        <a:lstStyle/>
        <a:p>
          <a:endParaRPr lang="en-US"/>
        </a:p>
      </dgm:t>
    </dgm:pt>
    <dgm:pt modelId="{A8EC1658-2413-4368-9BAC-E2D7055262B4}">
      <dgm:prSet/>
      <dgm:spPr/>
      <dgm:t>
        <a:bodyPr/>
        <a:lstStyle/>
        <a:p>
          <a:r>
            <a:rPr lang="ru-RU"/>
            <a:t>1-2 балла. Несмотря на некоторые признаки ухудшения </a:t>
          </a:r>
          <a:r>
            <a:rPr lang="ru-RU" b="1"/>
            <a:t>здоровья</a:t>
          </a:r>
          <a:r>
            <a:rPr lang="ru-RU"/>
            <a:t>, вы в хорошей форме. Ни в коем случае не оставляйте усилий по сохранению своего самочувствия.</a:t>
          </a:r>
          <a:endParaRPr lang="en-US"/>
        </a:p>
      </dgm:t>
    </dgm:pt>
    <dgm:pt modelId="{B0046B18-9EC8-4595-8FFE-99E2C8634D33}" type="parTrans" cxnId="{761DAEAF-1076-4AE2-9BEE-08A0248CFD89}">
      <dgm:prSet/>
      <dgm:spPr/>
      <dgm:t>
        <a:bodyPr/>
        <a:lstStyle/>
        <a:p>
          <a:endParaRPr lang="en-US"/>
        </a:p>
      </dgm:t>
    </dgm:pt>
    <dgm:pt modelId="{45A20D58-DC57-4D3F-A276-ACD369A12C14}" type="sibTrans" cxnId="{761DAEAF-1076-4AE2-9BEE-08A0248CFD89}">
      <dgm:prSet/>
      <dgm:spPr/>
      <dgm:t>
        <a:bodyPr/>
        <a:lstStyle/>
        <a:p>
          <a:endParaRPr lang="en-US"/>
        </a:p>
      </dgm:t>
    </dgm:pt>
    <dgm:pt modelId="{FD35EAC3-5415-4C98-981D-BB3E28299E55}">
      <dgm:prSet/>
      <dgm:spPr/>
      <dgm:t>
        <a:bodyPr/>
        <a:lstStyle/>
        <a:p>
          <a:r>
            <a:rPr lang="ru-RU"/>
            <a:t>3-6 баллов. Ваше отношение к своему </a:t>
          </a:r>
          <a:r>
            <a:rPr lang="ru-RU" b="1"/>
            <a:t>здоровью</a:t>
          </a:r>
          <a:r>
            <a:rPr lang="ru-RU"/>
            <a:t> трудно назвать нормальным, уже чувствуется, что вы его расстроили довольно основательно.</a:t>
          </a:r>
          <a:endParaRPr lang="en-US"/>
        </a:p>
      </dgm:t>
    </dgm:pt>
    <dgm:pt modelId="{94753E8F-D828-4AE3-B1C9-41E7F1C5D2F7}" type="parTrans" cxnId="{BD17F1BB-D31F-4F4F-9738-DF3FE5A54189}">
      <dgm:prSet/>
      <dgm:spPr/>
      <dgm:t>
        <a:bodyPr/>
        <a:lstStyle/>
        <a:p>
          <a:endParaRPr lang="en-US"/>
        </a:p>
      </dgm:t>
    </dgm:pt>
    <dgm:pt modelId="{B753FED7-0EFB-463D-B400-6D912F8D83B7}" type="sibTrans" cxnId="{BD17F1BB-D31F-4F4F-9738-DF3FE5A54189}">
      <dgm:prSet/>
      <dgm:spPr/>
      <dgm:t>
        <a:bodyPr/>
        <a:lstStyle/>
        <a:p>
          <a:endParaRPr lang="en-US"/>
        </a:p>
      </dgm:t>
    </dgm:pt>
    <dgm:pt modelId="{A2E154E7-4102-4394-88E8-96CA876ECF24}">
      <dgm:prSet/>
      <dgm:spPr/>
      <dgm:t>
        <a:bodyPr/>
        <a:lstStyle/>
        <a:p>
          <a:r>
            <a:rPr lang="ru-RU"/>
            <a:t>7-10 баллов. Как вы умудрились довести себя до такой степени? Удивительно, что вы еще в состоянии ходить. Вам немедленно нужно изменить свои привычки.</a:t>
          </a:r>
          <a:endParaRPr lang="en-US"/>
        </a:p>
      </dgm:t>
    </dgm:pt>
    <dgm:pt modelId="{0D1612BF-84E5-431B-81F6-925D17740452}" type="parTrans" cxnId="{43CFE2A5-4218-4A03-8D9B-A19489033573}">
      <dgm:prSet/>
      <dgm:spPr/>
      <dgm:t>
        <a:bodyPr/>
        <a:lstStyle/>
        <a:p>
          <a:endParaRPr lang="en-US"/>
        </a:p>
      </dgm:t>
    </dgm:pt>
    <dgm:pt modelId="{01BD0B39-4E73-459A-BAE6-5FBA586909BE}" type="sibTrans" cxnId="{43CFE2A5-4218-4A03-8D9B-A19489033573}">
      <dgm:prSet/>
      <dgm:spPr/>
      <dgm:t>
        <a:bodyPr/>
        <a:lstStyle/>
        <a:p>
          <a:endParaRPr lang="en-US"/>
        </a:p>
      </dgm:t>
    </dgm:pt>
    <dgm:pt modelId="{DDC8F8FC-E42D-41E7-B3FB-976698E7C58A}" type="pres">
      <dgm:prSet presAssocID="{200E92AA-4D09-442A-90E1-002BA63592CD}" presName="linear" presStyleCnt="0">
        <dgm:presLayoutVars>
          <dgm:animLvl val="lvl"/>
          <dgm:resizeHandles val="exact"/>
        </dgm:presLayoutVars>
      </dgm:prSet>
      <dgm:spPr/>
    </dgm:pt>
    <dgm:pt modelId="{C92F9FB3-8651-417D-A03D-545B8D795CD4}" type="pres">
      <dgm:prSet presAssocID="{1EB26606-8C4A-4D9D-8B47-70C123A07EE8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81D42CD-FBBD-4DE8-AD44-5345EC9F7FA0}" type="pres">
      <dgm:prSet presAssocID="{1EB26606-8C4A-4D9D-8B47-70C123A07EE8}" presName="childText" presStyleLbl="revTx" presStyleIdx="0" presStyleCnt="1">
        <dgm:presLayoutVars>
          <dgm:bulletEnabled val="1"/>
        </dgm:presLayoutVars>
      </dgm:prSet>
      <dgm:spPr/>
    </dgm:pt>
    <dgm:pt modelId="{546DD5DC-EA2F-4967-9824-A10F597A52A8}" type="pres">
      <dgm:prSet presAssocID="{DF04E085-A0AB-410D-A8CF-4115D399241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1F4E40C-9AFD-4CC2-9683-0020ADACD5F8}" type="pres">
      <dgm:prSet presAssocID="{355F387D-8497-4FAD-865F-3A2990FFC350}" presName="spacer" presStyleCnt="0"/>
      <dgm:spPr/>
    </dgm:pt>
    <dgm:pt modelId="{112A26FE-43F3-4FEF-AA5C-80730459A1D4}" type="pres">
      <dgm:prSet presAssocID="{A8EC1658-2413-4368-9BAC-E2D7055262B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27CB3287-7102-463C-811B-0F8C8AEDDC07}" type="pres">
      <dgm:prSet presAssocID="{45A20D58-DC57-4D3F-A276-ACD369A12C14}" presName="spacer" presStyleCnt="0"/>
      <dgm:spPr/>
    </dgm:pt>
    <dgm:pt modelId="{283D5B53-5B0B-4DAB-ABC4-D68B0C2399B4}" type="pres">
      <dgm:prSet presAssocID="{FD35EAC3-5415-4C98-981D-BB3E28299E55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631DAF6B-D56A-4A69-A531-30E362E5497F}" type="pres">
      <dgm:prSet presAssocID="{B753FED7-0EFB-463D-B400-6D912F8D83B7}" presName="spacer" presStyleCnt="0"/>
      <dgm:spPr/>
    </dgm:pt>
    <dgm:pt modelId="{86CFDAEF-211E-45A3-9808-3EB4E88874B9}" type="pres">
      <dgm:prSet presAssocID="{A2E154E7-4102-4394-88E8-96CA876ECF2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AA2F6012-83CE-4EDF-A915-1917A6FB3998}" type="presOf" srcId="{1EB26606-8C4A-4D9D-8B47-70C123A07EE8}" destId="{C92F9FB3-8651-417D-A03D-545B8D795CD4}" srcOrd="0" destOrd="0" presId="urn:microsoft.com/office/officeart/2005/8/layout/vList2"/>
    <dgm:cxn modelId="{A9B1541E-D5B3-4F2F-9D62-72CEF2B5D1C6}" type="presOf" srcId="{76754AAA-B25E-4F3C-B5A7-F867229424EE}" destId="{881D42CD-FBBD-4DE8-AD44-5345EC9F7FA0}" srcOrd="0" destOrd="9" presId="urn:microsoft.com/office/officeart/2005/8/layout/vList2"/>
    <dgm:cxn modelId="{3AEFCF2A-1354-49CD-85BF-2571AD83AE97}" srcId="{1EB26606-8C4A-4D9D-8B47-70C123A07EE8}" destId="{2A98B064-FA52-4BC2-94E9-B1385523D56E}" srcOrd="0" destOrd="0" parTransId="{B01138DF-2BDB-498C-B853-69CBEFD40077}" sibTransId="{0ED63501-489A-441E-BF83-258CBD05C7F5}"/>
    <dgm:cxn modelId="{3C5C482B-B1EF-4A9C-A72A-3FD757C02AA7}" type="presOf" srcId="{6C941D49-F382-4FB4-B5C5-6A4BC055BD17}" destId="{881D42CD-FBBD-4DE8-AD44-5345EC9F7FA0}" srcOrd="0" destOrd="5" presId="urn:microsoft.com/office/officeart/2005/8/layout/vList2"/>
    <dgm:cxn modelId="{60D0DC40-E713-496F-A7CC-940F0381ADCE}" type="presOf" srcId="{2A98B064-FA52-4BC2-94E9-B1385523D56E}" destId="{881D42CD-FBBD-4DE8-AD44-5345EC9F7FA0}" srcOrd="0" destOrd="0" presId="urn:microsoft.com/office/officeart/2005/8/layout/vList2"/>
    <dgm:cxn modelId="{AE90375E-492C-4766-B730-9DFAA5099917}" type="presOf" srcId="{A99FBA2A-0076-4510-B61E-F826AB6D3F73}" destId="{881D42CD-FBBD-4DE8-AD44-5345EC9F7FA0}" srcOrd="0" destOrd="2" presId="urn:microsoft.com/office/officeart/2005/8/layout/vList2"/>
    <dgm:cxn modelId="{747B1867-328D-4B47-8BD0-4403FC41CD0E}" srcId="{1EB26606-8C4A-4D9D-8B47-70C123A07EE8}" destId="{6C941D49-F382-4FB4-B5C5-6A4BC055BD17}" srcOrd="5" destOrd="0" parTransId="{100C4FC1-4BC7-4385-B993-186898D09955}" sibTransId="{CFAC2B6E-A669-46ED-AA7C-A6CBB0DCB09C}"/>
    <dgm:cxn modelId="{0F6F9667-17F4-48BD-8CEB-B08E2E25B624}" type="presOf" srcId="{200E92AA-4D09-442A-90E1-002BA63592CD}" destId="{DDC8F8FC-E42D-41E7-B3FB-976698E7C58A}" srcOrd="0" destOrd="0" presId="urn:microsoft.com/office/officeart/2005/8/layout/vList2"/>
    <dgm:cxn modelId="{4DEDA049-4A58-4376-8CF5-E030986E627F}" type="presOf" srcId="{DF04E085-A0AB-410D-A8CF-4115D399241A}" destId="{546DD5DC-EA2F-4967-9824-A10F597A52A8}" srcOrd="0" destOrd="0" presId="urn:microsoft.com/office/officeart/2005/8/layout/vList2"/>
    <dgm:cxn modelId="{988DF969-0523-4CBA-9691-0A0CE3528234}" srcId="{1EB26606-8C4A-4D9D-8B47-70C123A07EE8}" destId="{DB907B1C-A3E3-4F38-8611-06162AD9D25A}" srcOrd="3" destOrd="0" parTransId="{898E9967-E3E1-4C2E-808C-D4DC117FDA7E}" sibTransId="{721E922A-08B2-4C99-A64A-212B9F5DB7F1}"/>
    <dgm:cxn modelId="{0DD20F4B-DF8B-4300-BBCA-197ED50483A4}" type="presOf" srcId="{1CBF519F-3DF2-4321-98C0-BFC3C92D4364}" destId="{881D42CD-FBBD-4DE8-AD44-5345EC9F7FA0}" srcOrd="0" destOrd="4" presId="urn:microsoft.com/office/officeart/2005/8/layout/vList2"/>
    <dgm:cxn modelId="{ED95094C-F307-42E3-9373-F631002EDF82}" srcId="{1EB26606-8C4A-4D9D-8B47-70C123A07EE8}" destId="{1CBF519F-3DF2-4321-98C0-BFC3C92D4364}" srcOrd="4" destOrd="0" parTransId="{107BE312-49E8-48DD-822D-B05A3BFF0479}" sibTransId="{8BB44ACD-E736-4941-AC1A-CEDCDCCE7C6B}"/>
    <dgm:cxn modelId="{3373244F-5670-4560-8840-57318D71A21C}" srcId="{1EB26606-8C4A-4D9D-8B47-70C123A07EE8}" destId="{76754AAA-B25E-4F3C-B5A7-F867229424EE}" srcOrd="9" destOrd="0" parTransId="{1F2C89AF-DB6A-436E-85B1-BEC901D655E3}" sibTransId="{7A7A0599-5C5C-4976-940B-70DD73AE5C3D}"/>
    <dgm:cxn modelId="{D671EA70-77AD-4F34-A90A-53639B7ED674}" type="presOf" srcId="{A44269BE-E640-4403-B8F3-04D561DEBA52}" destId="{881D42CD-FBBD-4DE8-AD44-5345EC9F7FA0}" srcOrd="0" destOrd="6" presId="urn:microsoft.com/office/officeart/2005/8/layout/vList2"/>
    <dgm:cxn modelId="{5934F451-8AA2-4E89-9CA9-F95A848953A6}" srcId="{1EB26606-8C4A-4D9D-8B47-70C123A07EE8}" destId="{825FCFBA-9C0E-4FA4-9459-C18988F47080}" srcOrd="7" destOrd="0" parTransId="{7B6A1E1C-2E6E-44E6-8B5E-542C2641BB3A}" sibTransId="{92B5154E-470E-4B52-BA49-3FA7414ED93D}"/>
    <dgm:cxn modelId="{C713395A-3196-432E-A623-47BCC32B2749}" srcId="{1EB26606-8C4A-4D9D-8B47-70C123A07EE8}" destId="{263ECA5A-3B80-47FE-9368-5547CEF9D786}" srcOrd="8" destOrd="0" parTransId="{E2E3A470-2F6B-4771-9AEE-1072AFF1842C}" sibTransId="{0386ABFE-A0EE-41C5-AF81-121DF6376C83}"/>
    <dgm:cxn modelId="{FC82F27D-9786-4B7D-A1C2-02E55EDAE931}" type="presOf" srcId="{A8EC1658-2413-4368-9BAC-E2D7055262B4}" destId="{112A26FE-43F3-4FEF-AA5C-80730459A1D4}" srcOrd="0" destOrd="0" presId="urn:microsoft.com/office/officeart/2005/8/layout/vList2"/>
    <dgm:cxn modelId="{64918C9D-A666-40AE-BE7D-620B84B91A93}" type="presOf" srcId="{A2E154E7-4102-4394-88E8-96CA876ECF24}" destId="{86CFDAEF-211E-45A3-9808-3EB4E88874B9}" srcOrd="0" destOrd="0" presId="urn:microsoft.com/office/officeart/2005/8/layout/vList2"/>
    <dgm:cxn modelId="{B0135CA3-84A3-4EE6-9553-A2C433123384}" type="presOf" srcId="{DB907B1C-A3E3-4F38-8611-06162AD9D25A}" destId="{881D42CD-FBBD-4DE8-AD44-5345EC9F7FA0}" srcOrd="0" destOrd="3" presId="urn:microsoft.com/office/officeart/2005/8/layout/vList2"/>
    <dgm:cxn modelId="{43CFE2A5-4218-4A03-8D9B-A19489033573}" srcId="{200E92AA-4D09-442A-90E1-002BA63592CD}" destId="{A2E154E7-4102-4394-88E8-96CA876ECF24}" srcOrd="4" destOrd="0" parTransId="{0D1612BF-84E5-431B-81F6-925D17740452}" sibTransId="{01BD0B39-4E73-459A-BAE6-5FBA586909BE}"/>
    <dgm:cxn modelId="{761DAEAF-1076-4AE2-9BEE-08A0248CFD89}" srcId="{200E92AA-4D09-442A-90E1-002BA63592CD}" destId="{A8EC1658-2413-4368-9BAC-E2D7055262B4}" srcOrd="2" destOrd="0" parTransId="{B0046B18-9EC8-4595-8FFE-99E2C8634D33}" sibTransId="{45A20D58-DC57-4D3F-A276-ACD369A12C14}"/>
    <dgm:cxn modelId="{F5F5F9AF-6330-4BEB-A90C-EC6748954B97}" srcId="{1EB26606-8C4A-4D9D-8B47-70C123A07EE8}" destId="{3017B5F3-019F-433C-8CB4-31E3DC48CBF3}" srcOrd="1" destOrd="0" parTransId="{CB553F2B-3D44-49DC-BE8B-76F7DB3821D6}" sibTransId="{8FF17BEE-1022-47B6-92EA-2C89332B2550}"/>
    <dgm:cxn modelId="{95A4E3B5-525B-4CB3-BC09-D209C19EF274}" srcId="{1EB26606-8C4A-4D9D-8B47-70C123A07EE8}" destId="{A99FBA2A-0076-4510-B61E-F826AB6D3F73}" srcOrd="2" destOrd="0" parTransId="{AF2292D9-273E-4551-9F0B-116FEED908A5}" sibTransId="{FEF54AE8-8203-46D0-AFE3-B9DE89682A51}"/>
    <dgm:cxn modelId="{BD17F1BB-D31F-4F4F-9738-DF3FE5A54189}" srcId="{200E92AA-4D09-442A-90E1-002BA63592CD}" destId="{FD35EAC3-5415-4C98-981D-BB3E28299E55}" srcOrd="3" destOrd="0" parTransId="{94753E8F-D828-4AE3-B1C9-41E7F1C5D2F7}" sibTransId="{B753FED7-0EFB-463D-B400-6D912F8D83B7}"/>
    <dgm:cxn modelId="{F525B0BF-82B0-41F5-95FE-1D502CE4455E}" srcId="{200E92AA-4D09-442A-90E1-002BA63592CD}" destId="{1EB26606-8C4A-4D9D-8B47-70C123A07EE8}" srcOrd="0" destOrd="0" parTransId="{21041DDE-1523-413A-B6FC-5579B6BC926D}" sibTransId="{98CA7E44-DE13-400D-A059-6BD4B265CC68}"/>
    <dgm:cxn modelId="{5EFB49C0-6F4B-433E-911C-8F55BE7D6641}" type="presOf" srcId="{825FCFBA-9C0E-4FA4-9459-C18988F47080}" destId="{881D42CD-FBBD-4DE8-AD44-5345EC9F7FA0}" srcOrd="0" destOrd="7" presId="urn:microsoft.com/office/officeart/2005/8/layout/vList2"/>
    <dgm:cxn modelId="{BE44F2CB-0B65-4836-BE24-759F22D06289}" srcId="{1EB26606-8C4A-4D9D-8B47-70C123A07EE8}" destId="{A44269BE-E640-4403-B8F3-04D561DEBA52}" srcOrd="6" destOrd="0" parTransId="{96219160-423A-4B47-B3EF-74B01B30001C}" sibTransId="{C544E98F-F3FB-4292-9FBF-D96B9A647ADA}"/>
    <dgm:cxn modelId="{2C1342CC-E211-4157-988C-E7A46F9DCCAF}" type="presOf" srcId="{3017B5F3-019F-433C-8CB4-31E3DC48CBF3}" destId="{881D42CD-FBBD-4DE8-AD44-5345EC9F7FA0}" srcOrd="0" destOrd="1" presId="urn:microsoft.com/office/officeart/2005/8/layout/vList2"/>
    <dgm:cxn modelId="{65DAC4E8-3001-448F-8654-F9300453149D}" srcId="{200E92AA-4D09-442A-90E1-002BA63592CD}" destId="{DF04E085-A0AB-410D-A8CF-4115D399241A}" srcOrd="1" destOrd="0" parTransId="{9C5D4863-3366-47A6-B64F-B2202776F647}" sibTransId="{355F387D-8497-4FAD-865F-3A2990FFC350}"/>
    <dgm:cxn modelId="{026A24F7-27E6-45AD-9CA5-8732CAA0753B}" type="presOf" srcId="{263ECA5A-3B80-47FE-9368-5547CEF9D786}" destId="{881D42CD-FBBD-4DE8-AD44-5345EC9F7FA0}" srcOrd="0" destOrd="8" presId="urn:microsoft.com/office/officeart/2005/8/layout/vList2"/>
    <dgm:cxn modelId="{5BB873FC-FB4D-49A9-AF8F-48993FD568EC}" type="presOf" srcId="{FD35EAC3-5415-4C98-981D-BB3E28299E55}" destId="{283D5B53-5B0B-4DAB-ABC4-D68B0C2399B4}" srcOrd="0" destOrd="0" presId="urn:microsoft.com/office/officeart/2005/8/layout/vList2"/>
    <dgm:cxn modelId="{2B70758D-A74E-4F1C-96A5-C4B4CE2B640E}" type="presParOf" srcId="{DDC8F8FC-E42D-41E7-B3FB-976698E7C58A}" destId="{C92F9FB3-8651-417D-A03D-545B8D795CD4}" srcOrd="0" destOrd="0" presId="urn:microsoft.com/office/officeart/2005/8/layout/vList2"/>
    <dgm:cxn modelId="{DA129DE9-E3C7-45CF-9A2F-61E367F2535B}" type="presParOf" srcId="{DDC8F8FC-E42D-41E7-B3FB-976698E7C58A}" destId="{881D42CD-FBBD-4DE8-AD44-5345EC9F7FA0}" srcOrd="1" destOrd="0" presId="urn:microsoft.com/office/officeart/2005/8/layout/vList2"/>
    <dgm:cxn modelId="{3C8AE94B-352C-4E94-A6D0-74583C69D958}" type="presParOf" srcId="{DDC8F8FC-E42D-41E7-B3FB-976698E7C58A}" destId="{546DD5DC-EA2F-4967-9824-A10F597A52A8}" srcOrd="2" destOrd="0" presId="urn:microsoft.com/office/officeart/2005/8/layout/vList2"/>
    <dgm:cxn modelId="{F6C23992-15A8-47AE-B188-1BCA2E7DD5BB}" type="presParOf" srcId="{DDC8F8FC-E42D-41E7-B3FB-976698E7C58A}" destId="{91F4E40C-9AFD-4CC2-9683-0020ADACD5F8}" srcOrd="3" destOrd="0" presId="urn:microsoft.com/office/officeart/2005/8/layout/vList2"/>
    <dgm:cxn modelId="{37406F60-E10A-4122-94B8-D6482F442253}" type="presParOf" srcId="{DDC8F8FC-E42D-41E7-B3FB-976698E7C58A}" destId="{112A26FE-43F3-4FEF-AA5C-80730459A1D4}" srcOrd="4" destOrd="0" presId="urn:microsoft.com/office/officeart/2005/8/layout/vList2"/>
    <dgm:cxn modelId="{29EBDAE2-126C-4545-B3BF-0458FD461553}" type="presParOf" srcId="{DDC8F8FC-E42D-41E7-B3FB-976698E7C58A}" destId="{27CB3287-7102-463C-811B-0F8C8AEDDC07}" srcOrd="5" destOrd="0" presId="urn:microsoft.com/office/officeart/2005/8/layout/vList2"/>
    <dgm:cxn modelId="{BB9D7A14-0425-46E4-A1B8-E7C71E76E413}" type="presParOf" srcId="{DDC8F8FC-E42D-41E7-B3FB-976698E7C58A}" destId="{283D5B53-5B0B-4DAB-ABC4-D68B0C2399B4}" srcOrd="6" destOrd="0" presId="urn:microsoft.com/office/officeart/2005/8/layout/vList2"/>
    <dgm:cxn modelId="{0F1C18AF-50C8-494B-9FAC-C9909D174D48}" type="presParOf" srcId="{DDC8F8FC-E42D-41E7-B3FB-976698E7C58A}" destId="{631DAF6B-D56A-4A69-A531-30E362E5497F}" srcOrd="7" destOrd="0" presId="urn:microsoft.com/office/officeart/2005/8/layout/vList2"/>
    <dgm:cxn modelId="{21D4C962-AC56-41C3-8D38-C0C14F588476}" type="presParOf" srcId="{DDC8F8FC-E42D-41E7-B3FB-976698E7C58A}" destId="{86CFDAEF-211E-45A3-9808-3EB4E88874B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F9FB3-8651-417D-A03D-545B8D795CD4}">
      <dsp:nvSpPr>
        <dsp:cNvPr id="0" name=""/>
        <dsp:cNvSpPr/>
      </dsp:nvSpPr>
      <dsp:spPr>
        <a:xfrm>
          <a:off x="0" y="15187"/>
          <a:ext cx="6925938" cy="88744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За каждый ответ </a:t>
          </a:r>
          <a:r>
            <a:rPr lang="ru-RU" sz="1600" b="1" i="1" kern="1200" dirty="0"/>
            <a:t>«да»</a:t>
          </a:r>
          <a:r>
            <a:rPr lang="ru-RU" sz="1600" b="1" kern="1200" dirty="0"/>
            <a:t> поставьте себе по 1 баллу и подсчитайте сумму.</a:t>
          </a:r>
          <a:endParaRPr lang="en-US" sz="1600" kern="1200" dirty="0"/>
        </a:p>
      </dsp:txBody>
      <dsp:txXfrm>
        <a:off x="43321" y="58508"/>
        <a:ext cx="6839296" cy="800803"/>
      </dsp:txXfrm>
    </dsp:sp>
    <dsp:sp modelId="{881D42CD-FBBD-4DE8-AD44-5345EC9F7FA0}">
      <dsp:nvSpPr>
        <dsp:cNvPr id="0" name=""/>
        <dsp:cNvSpPr/>
      </dsp:nvSpPr>
      <dsp:spPr>
        <a:xfrm>
          <a:off x="0" y="902632"/>
          <a:ext cx="6925938" cy="225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899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1. У меня часто плохой аппетит.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2. После нескольких часов занятий у меня начинает болеть голова.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3. Часто выгляжу усталым и подавленным, иногда раздраженным и угрюмым.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 dirty="0"/>
            <a:t>4. Периодически у меня бывают серьезные заболевания, когда я вынужден несколько дней оставаться дома.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5. Я почти не занимаюсь спортом.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6. В последнее время я несколько прибавил в весе.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 dirty="0"/>
            <a:t>7. У меня часто кружится голова.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 dirty="0"/>
            <a:t>8. В настоящее время я курю.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 dirty="0"/>
            <a:t>9. Быстро устаю после физических нагрузок.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kern="1200"/>
            <a:t>10. У меня плохой сон и неприятные ощущения утром после пробуждения.</a:t>
          </a:r>
          <a:endParaRPr lang="en-US" sz="1200" kern="1200"/>
        </a:p>
      </dsp:txBody>
      <dsp:txXfrm>
        <a:off x="0" y="902632"/>
        <a:ext cx="6925938" cy="2252160"/>
      </dsp:txXfrm>
    </dsp:sp>
    <dsp:sp modelId="{546DD5DC-EA2F-4967-9824-A10F597A52A8}">
      <dsp:nvSpPr>
        <dsp:cNvPr id="0" name=""/>
        <dsp:cNvSpPr/>
      </dsp:nvSpPr>
      <dsp:spPr>
        <a:xfrm>
          <a:off x="0" y="3154792"/>
          <a:ext cx="6925938" cy="887445"/>
        </a:xfrm>
        <a:prstGeom prst="roundRect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/>
            <a:t>Расшифровка баллов</a:t>
          </a:r>
          <a:endParaRPr lang="en-US" sz="1600" kern="1200"/>
        </a:p>
      </dsp:txBody>
      <dsp:txXfrm>
        <a:off x="43321" y="3198113"/>
        <a:ext cx="6839296" cy="800803"/>
      </dsp:txXfrm>
    </dsp:sp>
    <dsp:sp modelId="{112A26FE-43F3-4FEF-AA5C-80730459A1D4}">
      <dsp:nvSpPr>
        <dsp:cNvPr id="0" name=""/>
        <dsp:cNvSpPr/>
      </dsp:nvSpPr>
      <dsp:spPr>
        <a:xfrm>
          <a:off x="0" y="4088317"/>
          <a:ext cx="6925938" cy="887445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1-2 балла. Несмотря на некоторые признаки ухудшения </a:t>
          </a:r>
          <a:r>
            <a:rPr lang="ru-RU" sz="1600" b="1" kern="1200"/>
            <a:t>здоровья</a:t>
          </a:r>
          <a:r>
            <a:rPr lang="ru-RU" sz="1600" kern="1200"/>
            <a:t>, вы в хорошей форме. Ни в коем случае не оставляйте усилий по сохранению своего самочувствия.</a:t>
          </a:r>
          <a:endParaRPr lang="en-US" sz="1600" kern="1200"/>
        </a:p>
      </dsp:txBody>
      <dsp:txXfrm>
        <a:off x="43321" y="4131638"/>
        <a:ext cx="6839296" cy="800803"/>
      </dsp:txXfrm>
    </dsp:sp>
    <dsp:sp modelId="{283D5B53-5B0B-4DAB-ABC4-D68B0C2399B4}">
      <dsp:nvSpPr>
        <dsp:cNvPr id="0" name=""/>
        <dsp:cNvSpPr/>
      </dsp:nvSpPr>
      <dsp:spPr>
        <a:xfrm>
          <a:off x="0" y="5021842"/>
          <a:ext cx="6925938" cy="887445"/>
        </a:xfrm>
        <a:prstGeom prst="roundRect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3-6 баллов. Ваше отношение к своему </a:t>
          </a:r>
          <a:r>
            <a:rPr lang="ru-RU" sz="1600" b="1" kern="1200"/>
            <a:t>здоровью</a:t>
          </a:r>
          <a:r>
            <a:rPr lang="ru-RU" sz="1600" kern="1200"/>
            <a:t> трудно назвать нормальным, уже чувствуется, что вы его расстроили довольно основательно.</a:t>
          </a:r>
          <a:endParaRPr lang="en-US" sz="1600" kern="1200"/>
        </a:p>
      </dsp:txBody>
      <dsp:txXfrm>
        <a:off x="43321" y="5065163"/>
        <a:ext cx="6839296" cy="800803"/>
      </dsp:txXfrm>
    </dsp:sp>
    <dsp:sp modelId="{86CFDAEF-211E-45A3-9808-3EB4E88874B9}">
      <dsp:nvSpPr>
        <dsp:cNvPr id="0" name=""/>
        <dsp:cNvSpPr/>
      </dsp:nvSpPr>
      <dsp:spPr>
        <a:xfrm>
          <a:off x="0" y="5955367"/>
          <a:ext cx="6925938" cy="887445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7-10 баллов. Как вы умудрились довести себя до такой степени? Удивительно, что вы еще в состоянии ходить. Вам немедленно нужно изменить свои привычки.</a:t>
          </a:r>
          <a:endParaRPr lang="en-US" sz="1600" kern="1200"/>
        </a:p>
      </dsp:txBody>
      <dsp:txXfrm>
        <a:off x="43321" y="5998688"/>
        <a:ext cx="6839296" cy="800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CD3B3-B385-43FA-94B1-F44033FE3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E3048C-D983-4D74-B413-62D4AFC6F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BD9E83-292C-4F7E-B04B-B7F9C17AD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37C4D0-A1E9-4FAE-B422-A570D542F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BFEA23-03F8-45D7-BFAC-5E309A033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7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EC285-B492-46D7-AF49-9BB1DFE7D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06CF4E-5C41-48A5-ACB7-C614CBF815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481FAF-DC18-40C9-A1A8-EE39F6F1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51459F-1E3B-45E1-9042-1C61E1FA6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B59837-64F8-4E82-9761-C53F7C363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72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88443C-DDFD-4856-A3CC-6AC1478C83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1A0D181-F1AC-4CFB-98C3-81B499EA0B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3545A6-4B43-4839-BBB2-4DCEDD09E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96364C-5B4A-4FA0-B029-539FCED69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D7A6F4-DCFB-4401-A65F-4A8AB63C4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21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3EFC09-02DE-42C7-9589-FF422B7A1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779F32-2E59-49F7-AEFB-F89EBAEF2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E61876-7941-4376-8550-223FDC75A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C93423-EA3A-4746-9624-66D51E03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78733F-5888-42D2-AE6B-5D7BB5A25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05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EA98A-EB4C-4A48-9C1C-3397B8126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E48174-3C51-4F61-BA14-2C14D014B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FB1C39-3228-4476-9BB8-11E2C8ED3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586B9D-D612-4BA2-ADE4-010F10CBE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46E240-B934-4E49-9F71-D13F50A3C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314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66DE2-FC42-49BB-9729-2DB5D7710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F6B51F-6502-40B0-B11E-B0ABA5D527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8924997-32CB-4CED-A6AA-C54C3D8E8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27D2C5-7A71-4358-9523-053825B54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8AA5F6-A9B6-437E-A580-BC685CB07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5E9B77-A91D-4E0D-AB50-85C8E334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98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0221D-8893-452C-969B-B3DED9F6F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77374D-D192-49E9-BF96-6C5BB148E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E7B2C1-33B4-4BD6-B7DB-33020ECE63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91458D-0F79-4B5A-98E5-2085B05AC5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AB533D-4755-4B57-8D81-56AFBD3BA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D38B97-A5A6-4B4C-94B2-5F660A76A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8EE06C7-CC7E-4DA9-95C1-B6E1185C3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8C83856-76AA-4364-8A1A-290B6EEC6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71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4DCEA-823C-4BE3-825B-C3018C0E9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8D1BAF-8BC1-4E47-A9B6-4AA2F2029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B21B11-7D33-4AC9-9764-850632FDC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0130E6-97D1-4E56-B4D9-27989FD43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09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BC18BA0-5E51-4756-AF75-DEA2D166F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F55B12-5799-41F3-89E1-2A36D8831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18B164-97D0-44AF-AE2C-AF1882FD8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288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56FF0-3A1B-4169-8CD6-C49DE6E18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189FAC-72C0-42B2-8D1F-11682B58C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27DAC3-2A3B-4B41-8B55-FB8BC2261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1EF6DD-04C7-4CD9-86D9-C9B27A6E2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936DB6-8B58-4BDA-9A3B-B9F283A54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EE0ACE3-8924-402A-A8D1-FC0E0596D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8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41352-032E-4ED7-9D7A-B22F62B33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FD8F6A1-1E83-49E7-83DF-E4A39AB517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8F9B92-09BC-43BB-BF76-EE671FD9E9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EE5437-6D97-40EE-A4C4-15E3C70B3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1DDE24-24C0-4660-A380-0CFCF0550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42B0E4-4563-453F-B7DF-BF555C14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9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A5DE5-A482-4231-9603-8F3982931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EF20F1-D821-4029-AE7A-2BB929B64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CBF7A7-54B9-4BDC-A9C0-0F120BB14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D4BF3-0160-41DC-8133-3D159F426090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DAB0E9-EE04-4988-9FF7-F0B8ABEDD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B88CD2-FB88-4EC8-A339-36409AC415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33DEB-C76B-40D1-8706-04C67A67C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44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09BDF2-42D4-4CB3-B847-54167194C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1999" cy="616945"/>
          </a:xfrm>
        </p:spPr>
        <p:txBody>
          <a:bodyPr>
            <a:noAutofit/>
          </a:bodyPr>
          <a:lstStyle/>
          <a:p>
            <a:pPr algn="ctr">
              <a:lnSpc>
                <a:spcPts val="3120"/>
              </a:lnSpc>
              <a:spcBef>
                <a:spcPts val="0"/>
              </a:spcBef>
            </a:pPr>
            <a:r>
              <a:rPr lang="ru-RU" sz="26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</a:rPr>
              <a:t>МАУ ДО ДДТ </a:t>
            </a:r>
            <a:r>
              <a:rPr lang="ru-RU" sz="2600" b="1" dirty="0">
                <a:solidFill>
                  <a:schemeClr val="bg1"/>
                </a:solidFill>
                <a:effectLst/>
                <a:latin typeface="+mn-lt"/>
                <a:ea typeface="Calibri" panose="020F0502020204030204" pitchFamily="34" charset="0"/>
              </a:rPr>
              <a:t>Октябрьского района города Ставрополя</a:t>
            </a:r>
            <a:endParaRPr lang="ru-RU" sz="2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F5F0071-44BF-4094-A67E-D2D0FB80078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638978"/>
            <a:ext cx="12191997" cy="4825388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B8AB1376-16DC-4798-9678-0D8C8B8D9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" y="5589142"/>
            <a:ext cx="12192000" cy="126885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Подготовила:</a:t>
            </a:r>
            <a:endParaRPr lang="ru-RU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социальный педагог</a:t>
            </a:r>
            <a:endParaRPr lang="ru-RU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b="1" dirty="0" err="1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Порублева</a:t>
            </a:r>
            <a:r>
              <a:rPr lang="ru-RU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 Татьяна Валентиновна</a:t>
            </a:r>
            <a:endParaRPr lang="ru-RU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Bef>
                <a:spcPts val="635"/>
              </a:spcBef>
              <a:spcAft>
                <a:spcPts val="800"/>
              </a:spcAft>
            </a:pPr>
            <a:endParaRPr lang="ru-RU" sz="2400" dirty="0">
              <a:solidFill>
                <a:schemeClr val="bg1"/>
              </a:solidFill>
              <a:effectLst/>
              <a:ea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051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DAA1417-64DE-4B5C-A328-60DD3EDD5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6" y="187286"/>
            <a:ext cx="11821099" cy="655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16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9DD766-09CC-45BC-9C49-84ABD07B8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2" y="110168"/>
            <a:ext cx="11843133" cy="658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60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686AE5-38E2-4415-B115-9323A6E80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22" y="242372"/>
            <a:ext cx="11721947" cy="642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96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CB16983-7523-4F49-A0D2-F1E554071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6" y="209320"/>
            <a:ext cx="11799065" cy="64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34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FC78FB-02BE-4F46-9CCB-251429868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176270"/>
            <a:ext cx="11832116" cy="65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571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C449CF-2A69-48EE-8B98-DCA8173C3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20" y="165253"/>
            <a:ext cx="11810082" cy="654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97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3EB198-99AD-4B82-83BD-4E576275C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187287"/>
            <a:ext cx="11821099" cy="648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8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C3F31F-545B-40BC-845D-A176BEBE1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3" y="176270"/>
            <a:ext cx="11876183" cy="652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49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A2EC941-000F-4A85-854E-2A8EB7BAD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176270"/>
            <a:ext cx="11843132" cy="65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34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1D6FA5-C0D8-491E-BAF7-89362F732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7" y="220337"/>
            <a:ext cx="11777032" cy="641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188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0173F-ABFF-44D2-82B0-CF193417A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95" y="200526"/>
            <a:ext cx="12082409" cy="672776"/>
          </a:xfrm>
        </p:spPr>
        <p:txBody>
          <a:bodyPr>
            <a:normAutofit/>
          </a:bodyPr>
          <a:lstStyle/>
          <a:p>
            <a:pPr algn="ctr"/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С чего должен начинаться наш день, чтобы с утра уже мы позаботились о своем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здоровье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</a:rPr>
              <a:t>?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C7C834-FF00-4ABF-AC71-47B83B8AC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546" y="1212351"/>
            <a:ext cx="11790949" cy="5445123"/>
          </a:xfrm>
        </p:spPr>
      </p:pic>
    </p:spTree>
    <p:extLst>
      <p:ext uri="{BB962C8B-B14F-4D97-AF65-F5344CB8AC3E}">
        <p14:creationId xmlns:p14="http://schemas.microsoft.com/office/powerpoint/2010/main" val="2001804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8CB066B-B35D-4D50-BE41-81A712CBF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20" y="176270"/>
            <a:ext cx="11821099" cy="65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647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E8D422-12B5-47D8-8D68-21B8A1929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6" y="154236"/>
            <a:ext cx="11854149" cy="653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94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1C2C19-B47C-4163-802C-43B6C4BF3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165253"/>
            <a:ext cx="11843132" cy="654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57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8983A-BEC4-4F72-B2C9-952CA5D58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04" y="176270"/>
            <a:ext cx="11821098" cy="653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07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44A02-28C5-428B-8E5C-1887B0D5BE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063" y="1387012"/>
            <a:ext cx="3195263" cy="39350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fontAlgn="auto">
              <a:spcAft>
                <a:spcPts val="800"/>
              </a:spcAft>
              <a:buClrTx/>
              <a:buSzTx/>
              <a:tabLst/>
              <a:defRPr/>
            </a:pPr>
            <a:br>
              <a:rPr lang="en-US" sz="3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П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оследствия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которые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несут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собой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негативные</a:t>
            </a:r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700" b="0" i="0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привычки</a:t>
            </a:r>
            <a:br>
              <a:rPr lang="en-US" sz="3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3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214871-2AF1-4941-B23D-25ADCAE0D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07613" y="0"/>
            <a:ext cx="7332324" cy="68579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1. </a:t>
            </a:r>
            <a:r>
              <a:rPr lang="en-US" sz="1900" dirty="0" err="1">
                <a:effectLst/>
              </a:rPr>
              <a:t>они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делают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человека</a:t>
            </a:r>
            <a:r>
              <a:rPr lang="en-US" sz="1900" dirty="0">
                <a:effectLst/>
              </a:rPr>
              <a:t> </a:t>
            </a:r>
            <a:r>
              <a:rPr lang="en-US" sz="1900" b="1" dirty="0" err="1">
                <a:effectLst/>
              </a:rPr>
              <a:t>нездоровым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возникают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заболевания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практически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всех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органов</a:t>
            </a:r>
            <a:r>
              <a:rPr lang="en-US" sz="1900" dirty="0">
                <a:effectLst/>
              </a:rPr>
              <a:t>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2. </a:t>
            </a:r>
            <a:r>
              <a:rPr lang="en-US" sz="1900" dirty="0" err="1">
                <a:effectLst/>
              </a:rPr>
              <a:t>делают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человека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непривлекательным</a:t>
            </a:r>
            <a:r>
              <a:rPr lang="en-US" sz="1900" dirty="0">
                <a:effectLst/>
              </a:rPr>
              <a:t> </a:t>
            </a:r>
            <a:r>
              <a:rPr lang="en-US" sz="1900" i="1" dirty="0">
                <a:effectLst/>
              </a:rPr>
              <a:t>(</a:t>
            </a:r>
            <a:r>
              <a:rPr lang="en-US" sz="1900" i="1" dirty="0" err="1">
                <a:effectLst/>
              </a:rPr>
              <a:t>желтые</a:t>
            </a:r>
            <a:r>
              <a:rPr lang="en-US" sz="1900" i="1" dirty="0">
                <a:effectLst/>
              </a:rPr>
              <a:t> </a:t>
            </a:r>
            <a:r>
              <a:rPr lang="en-US" sz="1900" i="1" dirty="0" err="1">
                <a:effectLst/>
              </a:rPr>
              <a:t>зубы</a:t>
            </a:r>
            <a:r>
              <a:rPr lang="en-US" sz="1900" i="1" dirty="0">
                <a:effectLst/>
              </a:rPr>
              <a:t> </a:t>
            </a:r>
            <a:r>
              <a:rPr lang="en-US" sz="1900" i="1" dirty="0" err="1">
                <a:effectLst/>
              </a:rPr>
              <a:t>при</a:t>
            </a:r>
            <a:r>
              <a:rPr lang="en-US" sz="1900" i="1" dirty="0">
                <a:effectLst/>
              </a:rPr>
              <a:t> </a:t>
            </a:r>
            <a:r>
              <a:rPr lang="en-US" sz="1900" i="1" dirty="0" err="1">
                <a:effectLst/>
              </a:rPr>
              <a:t>курении</a:t>
            </a:r>
            <a:r>
              <a:rPr lang="en-US" sz="1900" i="1" dirty="0">
                <a:effectLst/>
              </a:rPr>
              <a:t>, </a:t>
            </a:r>
            <a:r>
              <a:rPr lang="en-US" sz="1900" i="1" dirty="0" err="1">
                <a:effectLst/>
              </a:rPr>
              <a:t>быстрое</a:t>
            </a:r>
            <a:r>
              <a:rPr lang="en-US" sz="1900" i="1" dirty="0">
                <a:effectLst/>
              </a:rPr>
              <a:t> </a:t>
            </a:r>
            <a:r>
              <a:rPr lang="en-US" sz="1900" i="1" dirty="0" err="1">
                <a:effectLst/>
              </a:rPr>
              <a:t>старение</a:t>
            </a:r>
            <a:r>
              <a:rPr lang="en-US" sz="1900" i="1" dirty="0">
                <a:effectLst/>
              </a:rPr>
              <a:t>, </a:t>
            </a:r>
            <a:r>
              <a:rPr lang="en-US" sz="1900" i="1" dirty="0" err="1">
                <a:effectLst/>
              </a:rPr>
              <a:t>некрасивая</a:t>
            </a:r>
            <a:r>
              <a:rPr lang="en-US" sz="1900" i="1" dirty="0">
                <a:effectLst/>
              </a:rPr>
              <a:t> </a:t>
            </a:r>
            <a:r>
              <a:rPr lang="en-US" sz="1900" i="1" dirty="0" err="1">
                <a:effectLst/>
              </a:rPr>
              <a:t>фигура</a:t>
            </a:r>
            <a:r>
              <a:rPr lang="en-US" sz="1900" i="1" dirty="0">
                <a:effectLst/>
              </a:rPr>
              <a:t>)</a:t>
            </a:r>
            <a:r>
              <a:rPr lang="en-US" sz="1900" dirty="0">
                <a:effectLst/>
              </a:rPr>
              <a:t>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3. </a:t>
            </a:r>
            <a:r>
              <a:rPr lang="en-US" sz="1900" dirty="0" err="1">
                <a:effectLst/>
              </a:rPr>
              <a:t>стоят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больших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денег</a:t>
            </a:r>
            <a:r>
              <a:rPr lang="en-US" sz="1900" dirty="0">
                <a:effectLst/>
              </a:rPr>
              <a:t> (</a:t>
            </a:r>
            <a:r>
              <a:rPr lang="en-US" sz="1900" dirty="0" err="1">
                <a:effectLst/>
              </a:rPr>
              <a:t>сами</a:t>
            </a:r>
            <a:r>
              <a:rPr lang="en-US" sz="1900" dirty="0">
                <a:effectLst/>
              </a:rPr>
              <a:t> ПАВ и </a:t>
            </a:r>
            <a:r>
              <a:rPr lang="en-US" sz="1900" dirty="0" err="1">
                <a:effectLst/>
              </a:rPr>
              <a:t>лечение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от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последствий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их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применения</a:t>
            </a:r>
            <a:r>
              <a:rPr lang="en-US" sz="1900" dirty="0">
                <a:effectLst/>
              </a:rPr>
              <a:t> и </a:t>
            </a:r>
            <a:r>
              <a:rPr lang="en-US" sz="1900" dirty="0" err="1">
                <a:effectLst/>
              </a:rPr>
              <a:t>неправильного</a:t>
            </a:r>
            <a:r>
              <a:rPr lang="en-US" sz="1900" dirty="0">
                <a:effectLst/>
              </a:rPr>
              <a:t> </a:t>
            </a:r>
            <a:r>
              <a:rPr lang="en-US" sz="1900" b="1" dirty="0" err="1">
                <a:effectLst/>
              </a:rPr>
              <a:t>образа</a:t>
            </a:r>
            <a:r>
              <a:rPr lang="en-US" sz="1900" b="1" dirty="0">
                <a:effectLst/>
              </a:rPr>
              <a:t> </a:t>
            </a:r>
            <a:r>
              <a:rPr lang="en-US" sz="1900" b="1" dirty="0" err="1">
                <a:effectLst/>
              </a:rPr>
              <a:t>жизни</a:t>
            </a:r>
            <a:r>
              <a:rPr lang="en-US" sz="1900" dirty="0">
                <a:effectLst/>
              </a:rPr>
              <a:t>);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4. </a:t>
            </a:r>
            <a:r>
              <a:rPr lang="en-US" sz="1900" dirty="0" err="1">
                <a:effectLst/>
              </a:rPr>
              <a:t>могут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привести</a:t>
            </a:r>
            <a:r>
              <a:rPr lang="en-US" sz="1900" dirty="0">
                <a:effectLst/>
              </a:rPr>
              <a:t> к </a:t>
            </a:r>
            <a:r>
              <a:rPr lang="en-US" sz="1900" dirty="0" err="1">
                <a:effectLst/>
              </a:rPr>
              <a:t>нарушению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закона</a:t>
            </a:r>
            <a:r>
              <a:rPr lang="en-US" sz="1900" dirty="0">
                <a:effectLst/>
              </a:rPr>
              <a:t>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5. </a:t>
            </a:r>
            <a:r>
              <a:rPr lang="en-US" sz="1900" dirty="0" err="1">
                <a:effectLst/>
              </a:rPr>
              <a:t>подрывают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доверие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окружающих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разрушают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межличностные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отношения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приводят</a:t>
            </a:r>
            <a:r>
              <a:rPr lang="en-US" sz="1900" dirty="0">
                <a:effectLst/>
              </a:rPr>
              <a:t> к </a:t>
            </a:r>
            <a:r>
              <a:rPr lang="en-US" sz="1900" dirty="0" err="1">
                <a:effectLst/>
              </a:rPr>
              <a:t>разрыву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семей</a:t>
            </a:r>
            <a:r>
              <a:rPr lang="en-US" sz="1900" dirty="0">
                <a:effectLst/>
              </a:rPr>
              <a:t>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6. </a:t>
            </a:r>
            <a:r>
              <a:rPr lang="en-US" sz="1900" dirty="0" err="1">
                <a:effectLst/>
              </a:rPr>
              <a:t>отрицательно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сказываются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на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карьерном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росте</a:t>
            </a:r>
            <a:r>
              <a:rPr lang="en-US" sz="1900" dirty="0">
                <a:effectLst/>
              </a:rPr>
              <a:t> и </a:t>
            </a:r>
            <a:r>
              <a:rPr lang="en-US" sz="1900" dirty="0" err="1">
                <a:effectLst/>
              </a:rPr>
              <a:t>благосостоянии</a:t>
            </a:r>
            <a:r>
              <a:rPr lang="en-US" sz="1900" dirty="0">
                <a:effectLst/>
              </a:rPr>
              <a:t>;</a:t>
            </a:r>
          </a:p>
          <a:p>
            <a:pPr indent="-228600" algn="l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900" dirty="0">
                <a:effectLst/>
              </a:rPr>
              <a:t>7. </a:t>
            </a:r>
            <a:r>
              <a:rPr lang="en-US" sz="1900" dirty="0" err="1">
                <a:effectLst/>
              </a:rPr>
              <a:t>могут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стоить</a:t>
            </a:r>
            <a:r>
              <a:rPr lang="en-US" sz="1900" dirty="0">
                <a:effectLst/>
              </a:rPr>
              <a:t> </a:t>
            </a:r>
            <a:r>
              <a:rPr lang="en-US" sz="1900" b="1" dirty="0" err="1">
                <a:effectLst/>
              </a:rPr>
              <a:t>жизни</a:t>
            </a:r>
            <a:r>
              <a:rPr lang="en-US" sz="1900" dirty="0">
                <a:effectLst/>
              </a:rPr>
              <a:t> (</a:t>
            </a:r>
            <a:r>
              <a:rPr lang="en-US" sz="1900" dirty="0" err="1">
                <a:effectLst/>
              </a:rPr>
              <a:t>смертельное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заболевание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автокатастрофа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несчастный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случай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из-за</a:t>
            </a:r>
            <a:r>
              <a:rPr lang="en-US" sz="1900" dirty="0">
                <a:effectLst/>
              </a:rPr>
              <a:t> </a:t>
            </a:r>
            <a:r>
              <a:rPr lang="en-US" sz="1900" dirty="0" err="1">
                <a:effectLst/>
              </a:rPr>
              <a:t>опьянения</a:t>
            </a:r>
            <a:r>
              <a:rPr lang="en-US" sz="1900" dirty="0">
                <a:effectLst/>
              </a:rPr>
              <a:t>, </a:t>
            </a:r>
            <a:r>
              <a:rPr lang="en-US" sz="1900" dirty="0" err="1">
                <a:effectLst/>
              </a:rPr>
              <a:t>отравление</a:t>
            </a:r>
            <a:r>
              <a:rPr lang="en-US" sz="1900" dirty="0">
                <a:effectLst/>
              </a:rPr>
              <a:t>)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332444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E86316-DA4D-4A7C-8F6B-6D13EE75F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7" y="187286"/>
            <a:ext cx="11788050" cy="649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03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E166D5-A6C6-42B0-AB69-1A7868849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7" y="176271"/>
            <a:ext cx="11832115" cy="64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493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5408E3-CBB0-4779-ACD7-76431C362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20" y="176270"/>
            <a:ext cx="11821099" cy="65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45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7E069B7-DA21-43B0-B47C-5D1571588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4" y="154236"/>
            <a:ext cx="11832116" cy="651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367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A4175F5-EFB3-404E-8953-91266986B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209320"/>
            <a:ext cx="11732964" cy="642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176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575F23-CB1E-4264-BAC4-D7FD3C8E6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20" y="176270"/>
            <a:ext cx="11810082" cy="65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16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403DB68-AF62-43FE-B696-43C4D8DE4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05" y="253388"/>
            <a:ext cx="11721948" cy="638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58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81F03B-F551-4613-9DB1-511CDC068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05" y="209321"/>
            <a:ext cx="11677880" cy="644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269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3F1ED5-B8FE-4128-A48E-3ACA04211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88" y="231354"/>
            <a:ext cx="11699913" cy="641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0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19A166-7571-4003-A6B8-B62034C3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50932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4E197-AB93-4DEF-A1E5-AB985F566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>
            <a:normAutofit/>
          </a:bodyPr>
          <a:lstStyle/>
          <a:p>
            <a:pPr marL="228600" marR="0" lvl="0" indent="-228600" defTabSz="914400" rtl="0" eaLnBrk="1" fontAlgn="auto" latinLnBrk="0" hangingPunct="1">
              <a:spcBef>
                <a:spcPts val="1000"/>
              </a:spcBef>
              <a:spcAft>
                <a:spcPts val="800"/>
              </a:spcAft>
              <a:tabLst/>
              <a:defRPr/>
            </a:pPr>
            <a:r>
              <a:rPr kumimoji="0" lang="ru-RU" sz="4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Тест</a:t>
            </a:r>
            <a:br>
              <a:rPr kumimoji="0" lang="ru-RU" sz="4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4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«Твоё </a:t>
            </a:r>
            <a:r>
              <a:rPr kumimoji="0" lang="ru-RU" sz="42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здоровье</a:t>
            </a:r>
            <a:r>
              <a:rPr kumimoji="0" lang="ru-RU" sz="4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»</a:t>
            </a:r>
            <a:br>
              <a:rPr kumimoji="0" lang="ru-RU" sz="4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</a:br>
            <a:endParaRPr lang="ru-RU" sz="4200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3A632FE-9247-48DF-A402-32DDB02626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521205"/>
              </p:ext>
            </p:extLst>
          </p:nvPr>
        </p:nvGraphicFramePr>
        <p:xfrm>
          <a:off x="5266062" y="0"/>
          <a:ext cx="692593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1035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990F7D6-3033-469E-8272-19FAE8ED1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39" y="275422"/>
            <a:ext cx="11633812" cy="629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790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AE994A-228E-4D3A-A57A-EC9B6AFFA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2" y="245125"/>
            <a:ext cx="11688896" cy="636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23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033E1891-D3E4-46B0-B8E3-1BB6A9FC8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22" y="253388"/>
            <a:ext cx="11699913" cy="634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960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6562DE-5540-40A6-BEF0-C6F85A7DFE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37" b="13577"/>
          <a:stretch/>
        </p:blipFill>
        <p:spPr>
          <a:xfrm>
            <a:off x="277402" y="246580"/>
            <a:ext cx="11671443" cy="638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31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5C8AAA1-689B-4C73-ADFB-7849A5977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19" y="176270"/>
            <a:ext cx="11788049" cy="646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54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D9EE93-588B-4854-859D-81E5D506B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209320"/>
            <a:ext cx="11821099" cy="643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19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BC1CB32-026D-4FB2-BCA3-14F60EF71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7" y="187287"/>
            <a:ext cx="11799066" cy="64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24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C3515C-9AC9-4623-BC20-709E8421C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36" y="198304"/>
            <a:ext cx="11766015" cy="644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37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73F90B-8062-41FF-87CE-E20F05E1A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03" y="165252"/>
            <a:ext cx="11810083" cy="652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5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89000"/>
              </a:schemeClr>
            </a:gs>
            <a:gs pos="31000">
              <a:schemeClr val="accent4">
                <a:lumMod val="89000"/>
              </a:schemeClr>
            </a:gs>
            <a:gs pos="80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5E0FD32-3FC0-4BC9-9570-559BB70B8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03" y="198304"/>
            <a:ext cx="11799065" cy="647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5820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348</Words>
  <Application>Microsoft Office PowerPoint</Application>
  <PresentationFormat>Широкоэкранный</PresentationFormat>
  <Paragraphs>29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Arial Black</vt:lpstr>
      <vt:lpstr>Calibri</vt:lpstr>
      <vt:lpstr>Calibri Light</vt:lpstr>
      <vt:lpstr>Times New Roman</vt:lpstr>
      <vt:lpstr>Тема Office</vt:lpstr>
      <vt:lpstr>МАУ ДО ДДТ Октябрьского района города Ставрополя</vt:lpstr>
      <vt:lpstr>С чего должен начинаться наш день, чтобы с утра уже мы позаботились о своем здоровье?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Последствия, которые несут за собой негативные привычки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«Твоё здоровье»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Vladislav Porublev</dc:creator>
  <cp:lastModifiedBy>Vladislav Porublev</cp:lastModifiedBy>
  <cp:revision>26</cp:revision>
  <dcterms:created xsi:type="dcterms:W3CDTF">2020-11-19T10:05:12Z</dcterms:created>
  <dcterms:modified xsi:type="dcterms:W3CDTF">2022-02-01T20:32:52Z</dcterms:modified>
</cp:coreProperties>
</file>